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63" r:id="rId14"/>
    <p:sldId id="264" r:id="rId15"/>
    <p:sldId id="272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1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07838-1EDA-4DB9-9DF3-FF81324F7DA9}" type="datetimeFigureOut">
              <a:rPr lang="en-IN" smtClean="0"/>
              <a:t>24-Sep-2025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B98C4-CFAD-436C-9305-E17EFDB9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8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DB03-47D0-C47D-904C-1C4435048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94898-832B-E752-168D-DEC91368C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07B9E-D6A9-CA7E-9F16-C84CA7E4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B210-86A1-4DAC-8D84-611C1F102EF8}" type="datetime1">
              <a:rPr lang="en-IN" smtClean="0"/>
              <a:t>24-Sep-2025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B443-0289-CB67-A0F9-8F8B996C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EC42-1ED7-09D8-0608-E1D3D52B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63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C902-A7C2-F0B1-E8BD-861EE6D3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3673D-0A69-5CB6-1043-087CE5CD1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A6D69-E967-6C40-452F-1B1D9C30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72-B76F-442B-938B-4F77B11B5619}" type="datetime1">
              <a:rPr lang="en-IN" smtClean="0"/>
              <a:t>24-Sep-2025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1953-4DD2-5D2D-E961-2C2CB979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3528F-5558-1031-5208-1057CA1E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19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D5A5F-086E-54DD-2BB1-85ACB245B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3DC4F-6497-08F2-C9EC-EC2CD43B1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EACC-52E8-EA35-D790-767CA423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0CB7-57B8-4EF9-A6C2-AE7E640700E7}" type="datetime1">
              <a:rPr lang="en-IN" smtClean="0"/>
              <a:t>24-Sep-2025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E9320-F908-CA4B-EF02-0412D5B4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D66A-8A3E-4D67-9D25-EC53F74E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5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9B81-5C86-E273-669B-7BD5FFF1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E9D32-6A6C-02FB-B2D0-CDFB7B6DA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8A2A9-1E1E-EF60-C90A-A066A4D3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6428-7EBD-440F-9CE0-A55F0134DFA6}" type="datetime1">
              <a:rPr lang="en-IN" smtClean="0"/>
              <a:t>24-Sep-2025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11D0D-027E-D60A-E2C7-0892171E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4E0F9-AEE1-96BF-52B2-9C9E9B5D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1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06E-BF65-10DD-8B9F-12EAC26B3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7EB53-70F6-8F9B-DD2A-7F00CA48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091F-E5F2-294F-35B7-C7EC0268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B20-8A2B-406D-A455-B6CA1A42EC85}" type="datetime1">
              <a:rPr lang="en-IN" smtClean="0"/>
              <a:t>24-Sep-2025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B0BF-EFD3-4BA9-D4A9-78207866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66C0-21C4-EB0D-4391-5BEE01A6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6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2131-4436-4A1D-1163-CB53A5D7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6F67-E570-9997-B54A-A05AADFF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8D86C-F10D-5E91-85AD-A9EC5EF82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008C3-9E81-3437-71F0-D190E94F3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6B70-6152-4F99-B4BF-ECC2C204C44A}" type="datetime1">
              <a:rPr lang="en-IN" smtClean="0"/>
              <a:t>24-Sep-2025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F70F1-9846-3B72-5B46-B25AE893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D777B-F30C-4E58-E610-663A66B9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58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A582-0D49-37CA-9C9E-1182D776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92EED-CD13-F78A-6D3D-81AA9B4E8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6B256-25AD-5C95-1D00-93898B89A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83B63-2611-541B-07A5-D7765EF40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4BD5C-9FE0-8A94-4669-7F5EC1F32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04444-CEC5-DDF3-D726-08082647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9DBF-6CDB-4BEC-A4EE-3C7B18DC90E5}" type="datetime1">
              <a:rPr lang="en-IN" smtClean="0"/>
              <a:t>24-Sep-2025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60F04-C8F8-D696-2254-086B095E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E9F1E-26B3-5818-5227-22E43EC4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3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9D1F-54B9-CE69-5A6C-FE238B69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CACF8-EAB2-4A75-B73A-FCC17927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482D-6701-4980-85AC-B903A1514A3B}" type="datetime1">
              <a:rPr lang="en-IN" smtClean="0"/>
              <a:t>24-Sep-2025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32D38-C5C6-6E9B-321D-45D469DDB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186E3-5474-6461-7424-B503A6D7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99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055B7-E195-7DA9-9B87-E663D19B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58BC-64F9-4918-A991-14B9D304A78F}" type="datetime1">
              <a:rPr lang="en-IN" smtClean="0"/>
              <a:t>24-Sep-2025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89EDD-1C9B-DEC3-FFC1-2A007426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0C6B5-E5AB-32A1-D521-B9EE8E78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7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AB3B-4530-0557-C84E-8F32A211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BE91-5F3A-9D93-C7F9-04AAC83D9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4EB39-D60A-B2CA-940F-988AE16A6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5D3B3-F81B-A8FC-9A2A-45C2C681C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A729-A639-4B75-85D2-1817465B0A84}" type="datetime1">
              <a:rPr lang="en-IN" smtClean="0"/>
              <a:t>24-Sep-2025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8C274-696A-8DB2-7502-467BFECA2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61BB3-E726-262F-514E-C90B6A13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32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94E5-2E8C-CD07-8717-E3160AA0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29C54-3078-58CD-1982-14E8277D4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75D62-E4E8-E8F6-2770-AF5C4BBF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61354-2181-DEE0-1B5F-56F02782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6020-AB71-41EC-B6DA-5FE2F47AF827}" type="datetime1">
              <a:rPr lang="en-IN" smtClean="0"/>
              <a:t>24-Sep-2025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ED229-CDE9-4136-1F24-30F1F432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20256-9776-4272-BAD3-B2F15A5C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3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DAA64-FF9D-34E6-A819-DE920F4E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5F7F0-66E0-4D96-7CCD-7AD9BC1D5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82C34-D1D2-69EB-9D22-563430967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ED85-CF27-4FEA-A591-225DDEDBE078}" type="datetime1">
              <a:rPr lang="en-IN" smtClean="0"/>
              <a:t>24-Sep-2025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78D9-A27E-8E35-B9E9-4C725C37A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745E1-CB69-379B-E5D1-C0BA0E7F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67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448-1E87-46FC-1FC4-EAB950C98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69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Job Market Analysis</a:t>
            </a:r>
            <a:br>
              <a:rPr lang="en-US" b="1" dirty="0">
                <a:latin typeface="+mn-lt"/>
              </a:rPr>
            </a:br>
            <a:endParaRPr lang="en-IN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0CFD9-4B2F-73BD-9271-D6F6C2D2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43" y="3602038"/>
            <a:ext cx="11769212" cy="2838091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algn="l"/>
            <a:r>
              <a:rPr lang="en-US" b="1" dirty="0"/>
              <a:t>                           Name                   : </a:t>
            </a:r>
            <a:r>
              <a:rPr lang="en-US" sz="2000" dirty="0"/>
              <a:t>Karunakaran R</a:t>
            </a:r>
          </a:p>
          <a:p>
            <a:pPr algn="l"/>
            <a:r>
              <a:rPr lang="en-US" b="1" dirty="0"/>
              <a:t>                           Email id               :</a:t>
            </a:r>
            <a:r>
              <a:rPr lang="en-US" sz="2000" dirty="0"/>
              <a:t>rkarunakaranraja@gmail.com</a:t>
            </a:r>
            <a:endParaRPr lang="en-US" dirty="0"/>
          </a:p>
          <a:p>
            <a:pPr algn="l"/>
            <a:r>
              <a:rPr lang="en-US" b="1" dirty="0"/>
              <a:t>                           Batch                   : </a:t>
            </a:r>
            <a:r>
              <a:rPr lang="en-US" sz="2000" dirty="0"/>
              <a:t>12</a:t>
            </a:r>
            <a:r>
              <a:rPr lang="en-US" sz="2000" baseline="30000" dirty="0"/>
              <a:t>th</a:t>
            </a:r>
            <a:r>
              <a:rPr lang="en-US" sz="2000" dirty="0"/>
              <a:t> May CDA</a:t>
            </a:r>
          </a:p>
          <a:p>
            <a:pPr algn="l"/>
            <a:r>
              <a:rPr lang="en-US" b="1" dirty="0"/>
              <a:t>                           Project  id           : </a:t>
            </a:r>
            <a:r>
              <a:rPr lang="en-US" sz="2000" dirty="0"/>
              <a:t>PTID-CDA-SEP-25-722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717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7E40B1-9B6E-FB34-60A0-24C43B745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35782"/>
            <a:ext cx="10515600" cy="558641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2324B-0F61-4365-369C-0E13E15C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22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D6DB87-4122-999D-6B14-285DFF246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2282"/>
            <a:ext cx="10515600" cy="558641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58C15-2251-A03C-A1CF-DC5D7DCE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49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F96DD5-378D-06AB-F8C7-1D3B6B307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1969"/>
            <a:ext cx="10515600" cy="558641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DD407D-08C5-19BF-3A3D-758D92B1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5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6F0E-B3C1-41BF-59B3-E83B3D2D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Tableau dashboard</a:t>
            </a:r>
            <a:endParaRPr lang="en-IN" sz="2400" b="1" dirty="0">
              <a:latin typeface="+mn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83E33A-86AF-BA72-2B6B-B1C6B2CD1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16" y="1514168"/>
            <a:ext cx="9291484" cy="466279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5DDCF4-5BB0-924F-0F31-12E75A11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5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D13E-EC46-BBEA-94E0-CBB980A1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Insights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DFAC-8FFB-0385-8AFF-6F59810E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356853"/>
            <a:ext cx="9819968" cy="4070553"/>
          </a:xfrm>
        </p:spPr>
        <p:txBody>
          <a:bodyPr>
            <a:normAutofit/>
          </a:bodyPr>
          <a:lstStyle/>
          <a:p>
            <a:r>
              <a:rPr lang="en-US" sz="2000" dirty="0"/>
              <a:t>California and Texas have the highest number of jobs.</a:t>
            </a:r>
          </a:p>
          <a:p>
            <a:r>
              <a:rPr lang="en-US" sz="2000" dirty="0"/>
              <a:t>Data Scientist, Analyst, and Software Engineer are top job titles.</a:t>
            </a:r>
          </a:p>
          <a:p>
            <a:r>
              <a:rPr lang="en-US" sz="2000" dirty="0"/>
              <a:t>Python, SQL, and Tableau are the most demanded skills.</a:t>
            </a:r>
          </a:p>
          <a:p>
            <a:r>
              <a:rPr lang="en-US" sz="2000" dirty="0"/>
              <a:t>Higher education levels lead to higher average salaries.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DF97-FCB1-3588-B56F-8AD89352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8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E727-AAD2-4A28-B771-1F6DD8BD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Recommendations</a:t>
            </a:r>
            <a:endParaRPr lang="en-IN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0BDA-B432-D672-1E06-26E12F1E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19" y="1524001"/>
            <a:ext cx="9092381" cy="4652962"/>
          </a:xfrm>
        </p:spPr>
        <p:txBody>
          <a:bodyPr>
            <a:normAutofit/>
          </a:bodyPr>
          <a:lstStyle/>
          <a:p>
            <a:r>
              <a:rPr lang="en-US" sz="2000" dirty="0"/>
              <a:t>For Job Seekers: Focus on Python, SQL, Tableau; aim for industries like IT, Finance, Bio-tech.</a:t>
            </a:r>
          </a:p>
          <a:p>
            <a:r>
              <a:rPr lang="en-US" sz="2000" dirty="0"/>
              <a:t>For Companies: Recruit in high-demand states and invest in skill development.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F0C8-35C6-3F39-7A0B-4596C935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52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F4C0-5686-2660-D13E-BD7D06C9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Conclusion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458B-EA09-D02B-45D1-06F2AF14E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438" y="1288026"/>
            <a:ext cx="9269361" cy="2625213"/>
          </a:xfrm>
        </p:spPr>
        <p:txBody>
          <a:bodyPr>
            <a:normAutofit/>
          </a:bodyPr>
          <a:lstStyle/>
          <a:p>
            <a:r>
              <a:rPr lang="en-US" sz="2000" dirty="0"/>
              <a:t>Job market is highly competitive but skill-driven.</a:t>
            </a:r>
          </a:p>
          <a:p>
            <a:r>
              <a:rPr lang="en-US" sz="2000" dirty="0"/>
              <a:t>Data-driven insights help align career and hiring strategies.</a:t>
            </a:r>
          </a:p>
          <a:p>
            <a:r>
              <a:rPr lang="en-US" sz="2000" dirty="0"/>
              <a:t>Tableau dashboard provides a holistic view of opportunities.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7CD5E-C5DA-D115-D71C-1826DEF6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0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2992-5F94-1B42-70FE-8ED1776B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+mn-lt"/>
              </a:rPr>
              <a:t>Thank you</a:t>
            </a:r>
            <a:endParaRPr lang="en-IN" sz="5000" b="1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D8D2C-E239-A56A-60DB-A696DAE8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7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11BB-A0E1-8355-0D49-2B654152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2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Agenda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A8DD-B3F4-97DB-CC5B-0E6889AA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84" y="1140540"/>
            <a:ext cx="9682316" cy="4876802"/>
          </a:xfrm>
        </p:spPr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Project Objectives</a:t>
            </a:r>
          </a:p>
          <a:p>
            <a:r>
              <a:rPr lang="en-US" sz="2000" dirty="0"/>
              <a:t>Dataset Description</a:t>
            </a:r>
          </a:p>
          <a:p>
            <a:r>
              <a:rPr lang="en-US" sz="2000" dirty="0"/>
              <a:t>Tools &amp; Methodology</a:t>
            </a:r>
          </a:p>
          <a:p>
            <a:r>
              <a:rPr lang="en-US" sz="2000" dirty="0"/>
              <a:t>Python(EDA) </a:t>
            </a:r>
          </a:p>
          <a:p>
            <a:r>
              <a:rPr lang="en-US" sz="2000" dirty="0"/>
              <a:t>Tableau Dashboard</a:t>
            </a:r>
          </a:p>
          <a:p>
            <a:r>
              <a:rPr lang="en-US" sz="2000" dirty="0"/>
              <a:t>Insights</a:t>
            </a:r>
          </a:p>
          <a:p>
            <a:r>
              <a:rPr lang="en-US" sz="2000" dirty="0"/>
              <a:t>Recommendations</a:t>
            </a:r>
          </a:p>
          <a:p>
            <a:r>
              <a:rPr lang="en-US" sz="2000" dirty="0"/>
              <a:t>Conclusion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4DF90-2FBD-622A-61FB-9A4042EC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4072-0254-4173-6232-D6BD2637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Introduction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6992-37E2-022E-5CB3-0A1940E0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264" y="1337187"/>
            <a:ext cx="9812594" cy="4050890"/>
          </a:xfrm>
        </p:spPr>
        <p:txBody>
          <a:bodyPr>
            <a:normAutofit/>
          </a:bodyPr>
          <a:lstStyle/>
          <a:p>
            <a:r>
              <a:rPr lang="en-US" sz="2000" dirty="0"/>
              <a:t>To analyze job market trends across states, industries, and job titles.</a:t>
            </a:r>
          </a:p>
          <a:p>
            <a:r>
              <a:rPr lang="en-US" sz="2000" dirty="0"/>
              <a:t>To understand salary variations and skill demand.</a:t>
            </a:r>
          </a:p>
          <a:p>
            <a:r>
              <a:rPr lang="en-US" sz="2000" dirty="0"/>
              <a:t>I created dashboard for decision making.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17119-388D-EC1E-C5DA-4EBBBBC7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38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872A-9D8F-A961-32D9-BD57A179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921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Project Objectives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F5EF-6075-7ED1-E380-500AB5BB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548" y="1219200"/>
            <a:ext cx="8748251" cy="3382297"/>
          </a:xfrm>
        </p:spPr>
        <p:txBody>
          <a:bodyPr>
            <a:normAutofit/>
          </a:bodyPr>
          <a:lstStyle/>
          <a:p>
            <a:r>
              <a:rPr lang="en-US" sz="2000" dirty="0"/>
              <a:t>Identify states with most job opportunities.</a:t>
            </a:r>
          </a:p>
          <a:p>
            <a:r>
              <a:rPr lang="en-US" sz="2000" dirty="0"/>
              <a:t>Compare minimum vs maximum salaries.</a:t>
            </a:r>
          </a:p>
          <a:p>
            <a:r>
              <a:rPr lang="en-US" sz="2000" dirty="0"/>
              <a:t>Find top industries &amp; companies hiring.</a:t>
            </a:r>
          </a:p>
          <a:p>
            <a:r>
              <a:rPr lang="en-US" sz="2000" dirty="0"/>
              <a:t>Highlight in-demand skills &amp; top job titles.</a:t>
            </a:r>
          </a:p>
          <a:p>
            <a:r>
              <a:rPr lang="en-US" sz="2000" dirty="0"/>
              <a:t>Examine education vs salary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B7BCF-7A67-4FB8-B4ED-4A00D744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6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ADA7-0931-5571-3EF8-77D2D7FC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23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Dataset Description 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9922-16E9-26A3-32CA-FF635706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315" y="1209368"/>
            <a:ext cx="10245213" cy="5024284"/>
          </a:xfrm>
        </p:spPr>
        <p:txBody>
          <a:bodyPr>
            <a:normAutofit/>
          </a:bodyPr>
          <a:lstStyle/>
          <a:p>
            <a:r>
              <a:rPr lang="en-US" sz="1600" dirty="0"/>
              <a:t>My dataset is includes 742 rows and 42 features like Job title, Salary Estimate, </a:t>
            </a:r>
          </a:p>
          <a:p>
            <a:r>
              <a:rPr lang="en-US" sz="1600" dirty="0"/>
              <a:t>Job Description, Rating, Company, Location, Company, Headquarters.</a:t>
            </a:r>
          </a:p>
          <a:p>
            <a:r>
              <a:rPr lang="en-US" sz="1600" dirty="0"/>
              <a:t>And many more acquired from various sources.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3A961-8FBB-8801-2C52-3372D5A1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56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13F-28F2-3D75-8CD2-AFD7FAE4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54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Tools &amp; Methodology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27D6-8B9B-C589-6057-DF892D5D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7665" y="1484670"/>
            <a:ext cx="8286135" cy="3195485"/>
          </a:xfrm>
        </p:spPr>
        <p:txBody>
          <a:bodyPr>
            <a:normAutofit/>
          </a:bodyPr>
          <a:lstStyle/>
          <a:p>
            <a:r>
              <a:rPr lang="en-US" sz="2000" dirty="0"/>
              <a:t>Python → Data extraction and for Cleaning the dataset.</a:t>
            </a:r>
          </a:p>
          <a:p>
            <a:r>
              <a:rPr lang="en-US" sz="2000" dirty="0"/>
              <a:t>Tableau → Dashboard &amp;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6660C-0CAB-BE90-5A97-D41AE953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6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AC7F-081E-0570-B442-99513051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Python (EDA)</a:t>
            </a:r>
            <a:endParaRPr lang="en-IN" sz="2400" b="1" dirty="0">
              <a:latin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CAB8F0D-549D-729A-6E06-4925D863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68" y="1366684"/>
            <a:ext cx="9230032" cy="489646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EC313-86BF-E3B5-677B-83F245A2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5FDF3-D041-0A56-3928-9673454A5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68" y="1609604"/>
            <a:ext cx="9350477" cy="47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74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E51022E-CE78-EC91-6720-B68092EC3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6888"/>
            <a:ext cx="10515600" cy="558641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79410-9AE9-088C-B3D6-67FC2E60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0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A9F6DC3-0EE9-6831-1FD8-D15340EF3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4994"/>
            <a:ext cx="10515600" cy="558641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3321C-A408-A9F3-DD7C-5EEC7ABD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12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300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Job Market Analysis </vt:lpstr>
      <vt:lpstr>Agenda</vt:lpstr>
      <vt:lpstr>Introduction</vt:lpstr>
      <vt:lpstr>Project Objectives</vt:lpstr>
      <vt:lpstr>Dataset Description </vt:lpstr>
      <vt:lpstr>Tools &amp; Methodology</vt:lpstr>
      <vt:lpstr>Python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Tableau dashboard</vt:lpstr>
      <vt:lpstr>Insights</vt:lpstr>
      <vt:lpstr>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Karuna Karan</dc:creator>
  <cp:lastModifiedBy>Karuna Karan</cp:lastModifiedBy>
  <cp:revision>13</cp:revision>
  <dcterms:created xsi:type="dcterms:W3CDTF">2025-09-16T05:56:38Z</dcterms:created>
  <dcterms:modified xsi:type="dcterms:W3CDTF">2025-09-24T16:13:15Z</dcterms:modified>
</cp:coreProperties>
</file>