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8" r:id="rId10"/>
    <p:sldId id="269" r:id="rId11"/>
    <p:sldId id="270" r:id="rId12"/>
    <p:sldId id="271" r:id="rId13"/>
    <p:sldId id="263" r:id="rId14"/>
    <p:sldId id="273" r:id="rId15"/>
    <p:sldId id="274" r:id="rId16"/>
    <p:sldId id="264" r:id="rId17"/>
    <p:sldId id="272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07838-1EDA-4DB9-9DF3-FF81324F7DA9}" type="datetimeFigureOut">
              <a:rPr lang="en-IN" smtClean="0"/>
              <a:t>22-Sep-2025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B98C4-CFAD-436C-9305-E17EFDB9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8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1418-F79B-5429-EE7E-9C1C30FD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A1113-59D3-ECA3-DC74-FE1E1B8FB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82422-530C-062E-EE0E-2CDB4FF7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B210-86A1-4DAC-8D84-611C1F102EF8}" type="datetime1">
              <a:rPr lang="en-IN" smtClean="0"/>
              <a:t>22-Sep-2025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85ABF-0E3A-9D42-7646-391F858A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ED39-9B26-DD7D-0058-F8727C35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6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5ECA-D73E-69DA-ADCD-1239F156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B562D-CC1A-8E06-AAE4-278B0DD2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5655-599F-A3EA-86CC-9F7257F9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2272-B76F-442B-938B-4F77B11B5619}" type="datetime1">
              <a:rPr lang="en-IN" smtClean="0"/>
              <a:t>22-Sep-2025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9058-A104-F681-72E9-E09F3D4C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8B86-6F4D-2382-4204-A85D1B79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0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9EC86-6703-3D0E-9330-CFFCE230C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0183B-6EAE-63EC-D58D-7EC474270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4BC57-E027-DB0D-5A87-6B7D0D7B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0CB7-57B8-4EF9-A6C2-AE7E640700E7}" type="datetime1">
              <a:rPr lang="en-IN" smtClean="0"/>
              <a:t>22-Sep-2025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FBF6-2419-23FE-10E3-DA40E234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E38E-A781-9811-18F9-94B1F88D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8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6A19-DB5F-0EC0-F581-640F00CD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296D-0D8D-35DF-DEE6-8B4A99A2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03BB0-71AC-7364-5B5D-7F58806F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6428-7EBD-440F-9CE0-A55F0134DFA6}" type="datetime1">
              <a:rPr lang="en-IN" smtClean="0"/>
              <a:t>22-Sep-2025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8936-1E85-9CBE-F98E-5FC13501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C224B-BB61-75CD-626C-975926EE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359814"/>
            <a:ext cx="2743200" cy="365125"/>
          </a:xfrm>
        </p:spPr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67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4A2A9-7106-7136-E6A7-447F2D2D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EFBF3-F158-8694-6ED0-E74EF457C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CA82-A14E-FB80-0084-EC47B626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09B20-8A2B-406D-A455-B6CA1A42EC85}" type="datetime1">
              <a:rPr lang="en-IN" smtClean="0"/>
              <a:t>22-Sep-2025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B7612-53B8-EB75-694C-8B57FEA1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5643A-2041-2E17-6570-CB3CEC8F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7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7C19-DBDA-3E17-E280-F72407C6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D77F-D362-32BF-FA62-0796D6E87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9CD34-389C-5BD0-A5EB-EE5996FAA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1481-3DC2-F759-78B3-BA3E0A478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6B70-6152-4F99-B4BF-ECC2C204C44A}" type="datetime1">
              <a:rPr lang="en-IN" smtClean="0"/>
              <a:t>22-Sep-2025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93492-6934-726C-2730-02A858DD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F761-7C66-D591-42EE-84558775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0280-76C8-F201-493A-D9B179AA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8B82C-2972-657C-9884-BA852818B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D52F5-B17B-6980-8F4A-4BD02B35F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2577-09A5-6234-3122-6ADF83318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B0F15-DE34-2107-6B37-8F28453C7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89007-700E-2C9C-35FE-0FECC114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9DBF-6CDB-4BEC-A4EE-3C7B18DC90E5}" type="datetime1">
              <a:rPr lang="en-IN" smtClean="0"/>
              <a:t>22-Sep-2025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EB04B-B9D6-3A7D-8EB2-F24BFA9A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26197-85D1-4670-D673-1CF5FDEA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3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F326-AB5A-1D35-5E05-74D0367C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454C8-A33B-D9D3-4AF8-9443FEF1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F482D-6701-4980-85AC-B903A1514A3B}" type="datetime1">
              <a:rPr lang="en-IN" smtClean="0"/>
              <a:t>22-Sep-2025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FE529-DC79-0329-9121-FC0BF2C1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88188-65D3-B712-0CE5-8AE171F6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3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A79082-762A-9DB6-7E6A-73E199F1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958BC-64F9-4918-A991-14B9D304A78F}" type="datetime1">
              <a:rPr lang="en-IN" smtClean="0"/>
              <a:t>22-Sep-2025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57C9F-FF97-6B3B-9570-FE6B11B6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11F66-18F7-CCD0-2EE5-A90D20FA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31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D8A4-4C67-7F2B-2534-454AAA44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1E529-DDE3-E75A-982A-E2552E776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912FE-E0A4-29C9-C119-794E4F646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D2275-930E-47F4-AA31-FC6405DF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A729-A639-4B75-85D2-1817465B0A84}" type="datetime1">
              <a:rPr lang="en-IN" smtClean="0"/>
              <a:t>22-Sep-2025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52022-393E-E386-4352-9193CDA4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56D8-0117-1E4D-F6E0-9577F1D9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2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FB3C-1F02-61E9-1E95-4221988BC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75478-0D86-DBFB-09E5-FAF163FEE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D6667-AC88-9FFB-8DDD-F2A7C67AF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20EC9-3443-B38E-DAD8-7D60E66E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86020-AB71-41EC-B6DA-5FE2F47AF827}" type="datetime1">
              <a:rPr lang="en-IN" smtClean="0"/>
              <a:t>22-Sep-2025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1802D-1C36-BE2C-A0E8-8E7A9544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CD651-B514-00C8-FFFE-D04A5ABB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4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239C6-5F6B-2754-5491-A171B51A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3E0C3-70FE-45E3-23C6-E4FCD143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13D72-C497-20DE-EE41-9DF28E2E5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0ED85-CF27-4FEA-A591-225DDEDBE078}" type="datetime1">
              <a:rPr lang="en-IN" smtClean="0"/>
              <a:t>22-Sep-2025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3E2A4-B35F-643D-6818-80BE68673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222D5-087A-251D-4685-CC8CF97E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98A50-6D00-44A7-8B3E-2CB4BFA4B7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8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4448-1E87-46FC-1FC4-EAB950C98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69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Telecom Churn Prediction</a:t>
            </a:r>
            <a:endParaRPr lang="en-IN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0CFD9-4B2F-73BD-9271-D6F6C2D2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143" y="3602038"/>
            <a:ext cx="11769212" cy="2838091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algn="l"/>
            <a:r>
              <a:rPr lang="en-US" b="1" dirty="0"/>
              <a:t>                           Team member   : </a:t>
            </a:r>
            <a:r>
              <a:rPr lang="en-US" sz="2000" dirty="0"/>
              <a:t>Karunakaran R and Dharun RR</a:t>
            </a:r>
          </a:p>
          <a:p>
            <a:pPr algn="l"/>
            <a:r>
              <a:rPr lang="en-US" b="1" dirty="0"/>
              <a:t>                           Email id               :</a:t>
            </a:r>
            <a:r>
              <a:rPr lang="en-US" sz="2000" dirty="0"/>
              <a:t>rkarunakaranraja@gmail.com and dharunrio7@gmail.com</a:t>
            </a:r>
            <a:endParaRPr lang="en-US" dirty="0"/>
          </a:p>
          <a:p>
            <a:pPr algn="l"/>
            <a:r>
              <a:rPr lang="en-US" b="1" dirty="0"/>
              <a:t>                           Batch                   : </a:t>
            </a:r>
            <a:r>
              <a:rPr lang="en-US" sz="2000" dirty="0"/>
              <a:t>12</a:t>
            </a:r>
            <a:r>
              <a:rPr lang="en-US" sz="2000" baseline="30000" dirty="0"/>
              <a:t>th</a:t>
            </a:r>
            <a:r>
              <a:rPr lang="en-US" sz="2000" dirty="0"/>
              <a:t> May CDA</a:t>
            </a:r>
          </a:p>
          <a:p>
            <a:pPr algn="l"/>
            <a:r>
              <a:rPr lang="en-US" b="1" dirty="0"/>
              <a:t>                           Project team id : </a:t>
            </a:r>
            <a:r>
              <a:rPr lang="en-US" sz="2000" dirty="0"/>
              <a:t>PTID-CDA-SEP-25-722</a:t>
            </a:r>
          </a:p>
          <a:p>
            <a:pPr algn="l"/>
            <a:r>
              <a:rPr lang="en-US" b="1" dirty="0"/>
              <a:t>                           Project id            : </a:t>
            </a:r>
            <a:r>
              <a:rPr lang="en-US" sz="2000" dirty="0"/>
              <a:t>PRCL-0017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717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945A-C4B8-E09F-D282-365BEBD5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Model Testing 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5ACC4E-10A2-B5F9-F22C-BEE1C8448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6" y="1825625"/>
            <a:ext cx="9606115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2324B-0F61-4365-369C-0E13E15C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2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BA65-C651-5E34-8C4C-7BC929A9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ML Prediction</a:t>
            </a:r>
            <a:endParaRPr lang="en-IN" sz="2400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4143B-49CA-62FC-7FAB-2849A646F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28" y="1493838"/>
            <a:ext cx="8815294" cy="46831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58C15-2251-A03C-A1CF-DC5D7DCE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9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55EBC-40BD-1BC4-E2F9-1DEF36CB7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64" y="815975"/>
            <a:ext cx="10091271" cy="536098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DD407D-08C5-19BF-3A3D-758D92B1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5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F0E-B3C1-41BF-59B3-E83B3D2D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Power BI dashboards</a:t>
            </a:r>
            <a:endParaRPr lang="en-IN" sz="2400" b="1" dirty="0">
              <a:latin typeface="+mn-lt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B795225-304A-597E-A568-203AD2FAF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10" y="1553497"/>
            <a:ext cx="9163664" cy="462346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5DDCF4-5BB0-924F-0F31-12E75A11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50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7EAA2-E220-6FC2-D8C8-5676E846F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24233"/>
            <a:ext cx="10515600" cy="558093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9E3E70-19DA-178F-3420-D4ACE631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1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72CB6-8FB2-C82C-10A6-DF7732491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2" y="530942"/>
            <a:ext cx="11179277" cy="564602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C1B52F-E100-9844-0FB8-27A4CB9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43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D13E-EC46-BBEA-94E0-CBB980A1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Insights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0DFAC-8FFB-0385-8AFF-6F59810E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3832" y="1356853"/>
            <a:ext cx="9819968" cy="4070553"/>
          </a:xfrm>
        </p:spPr>
        <p:txBody>
          <a:bodyPr>
            <a:normAutofit/>
          </a:bodyPr>
          <a:lstStyle/>
          <a:p>
            <a:r>
              <a:rPr lang="en-US" sz="2000" dirty="0"/>
              <a:t>Customers with International Plan → High churn</a:t>
            </a:r>
          </a:p>
          <a:p>
            <a:r>
              <a:rPr lang="en-US" sz="2000" dirty="0"/>
              <a:t>&gt;3 customer service calls → high churn risk</a:t>
            </a:r>
          </a:p>
          <a:p>
            <a:r>
              <a:rPr lang="en-US" sz="2000" dirty="0"/>
              <a:t>Higher Day Minutes &amp; Charges → more churn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DF97-FCB1-3588-B56F-8AD89352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8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E727-AAD2-4A28-B771-1F6DD8BD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90" y="365125"/>
            <a:ext cx="10960510" cy="13255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Recommendations</a:t>
            </a:r>
            <a:endParaRPr lang="en-IN" sz="24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0BDA-B432-D672-1E06-26E12F1E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19" y="1524001"/>
            <a:ext cx="9092381" cy="4652962"/>
          </a:xfrm>
        </p:spPr>
        <p:txBody>
          <a:bodyPr>
            <a:normAutofit/>
          </a:bodyPr>
          <a:lstStyle/>
          <a:p>
            <a:r>
              <a:rPr lang="en-US" sz="2000" dirty="0"/>
              <a:t>Offer retention discounts to high-risk customers.</a:t>
            </a:r>
          </a:p>
          <a:p>
            <a:r>
              <a:rPr lang="en-US" sz="2000" dirty="0"/>
              <a:t>Improve customer service (resolve within 2 calls).</a:t>
            </a:r>
          </a:p>
          <a:p>
            <a:r>
              <a:rPr lang="en-US" sz="2000" dirty="0"/>
              <a:t>Create special international call packs.</a:t>
            </a:r>
          </a:p>
          <a:p>
            <a:r>
              <a:rPr lang="en-US" sz="2000" dirty="0"/>
              <a:t>Send proactive billing/network alerts.</a:t>
            </a:r>
          </a:p>
          <a:p>
            <a:r>
              <a:rPr lang="en-US" sz="2000" dirty="0"/>
              <a:t>Continuously monitor churn via dashboards.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DF0C8-35C6-3F39-7A0B-4596C935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5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F4C0-5686-2660-D13E-BD7D06C9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Conclusion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458B-EA09-D02B-45D1-06F2AF14E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4438" y="1288026"/>
            <a:ext cx="9269361" cy="2625213"/>
          </a:xfrm>
        </p:spPr>
        <p:txBody>
          <a:bodyPr>
            <a:normAutofit/>
          </a:bodyPr>
          <a:lstStyle/>
          <a:p>
            <a:r>
              <a:rPr lang="en-US" sz="2000" dirty="0"/>
              <a:t>Best model achieved 85% accuracy.</a:t>
            </a:r>
          </a:p>
          <a:p>
            <a:r>
              <a:rPr lang="en-US" sz="2000" dirty="0"/>
              <a:t>Identified key churn drivers for actionable strategy.</a:t>
            </a:r>
          </a:p>
          <a:p>
            <a:r>
              <a:rPr lang="en-US" sz="2000" dirty="0"/>
              <a:t>Delivered BI dashboards + ML app for business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7CD5E-C5DA-D115-D71C-1826DEF6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08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2992-5F94-1B42-70FE-8ED1776B5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latin typeface="+mn-lt"/>
              </a:rPr>
              <a:t>Thank you</a:t>
            </a:r>
            <a:endParaRPr lang="en-IN" sz="5000" b="1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D8D2C-E239-A56A-60DB-A696DAE8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7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811BB-A0E1-8355-0D49-2B654152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22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Agenda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A8DD-B3F4-97DB-CC5B-0E6889AA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1484" y="1140540"/>
            <a:ext cx="9682316" cy="4876802"/>
          </a:xfrm>
        </p:spPr>
        <p:txBody>
          <a:bodyPr>
            <a:norm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Project Objectives</a:t>
            </a:r>
          </a:p>
          <a:p>
            <a:r>
              <a:rPr lang="en-US" sz="2000" dirty="0"/>
              <a:t>Dataset Description</a:t>
            </a:r>
          </a:p>
          <a:p>
            <a:r>
              <a:rPr lang="en-US" sz="2000" dirty="0"/>
              <a:t>Tools &amp; Methodology</a:t>
            </a:r>
          </a:p>
          <a:p>
            <a:r>
              <a:rPr lang="en-US" sz="2000" dirty="0"/>
              <a:t>SQL Query</a:t>
            </a:r>
          </a:p>
          <a:p>
            <a:r>
              <a:rPr lang="en-US" sz="2000" dirty="0"/>
              <a:t>Excel Analysis</a:t>
            </a:r>
          </a:p>
          <a:p>
            <a:r>
              <a:rPr lang="en-US" sz="2000" dirty="0"/>
              <a:t>Model Testing</a:t>
            </a:r>
          </a:p>
          <a:p>
            <a:r>
              <a:rPr lang="en-US" sz="2000" dirty="0"/>
              <a:t>ML Prediction</a:t>
            </a:r>
          </a:p>
          <a:p>
            <a:r>
              <a:rPr lang="en-US" sz="2000" dirty="0"/>
              <a:t>Power BI Dashboards</a:t>
            </a:r>
          </a:p>
          <a:p>
            <a:r>
              <a:rPr lang="en-US" sz="2000" dirty="0"/>
              <a:t>Insights</a:t>
            </a:r>
          </a:p>
          <a:p>
            <a:r>
              <a:rPr lang="en-US" sz="2000" dirty="0"/>
              <a:t>Recommendations</a:t>
            </a:r>
          </a:p>
          <a:p>
            <a:r>
              <a:rPr lang="en-US" sz="2000" dirty="0"/>
              <a:t>Conclusion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4DF90-2FBD-622A-61FB-9A4042EC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4072-0254-4173-6232-D6BD2637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Introduction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6992-37E2-022E-5CB3-0A1940E0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264" y="1337187"/>
            <a:ext cx="9812594" cy="4050890"/>
          </a:xfrm>
        </p:spPr>
        <p:txBody>
          <a:bodyPr>
            <a:normAutofit/>
          </a:bodyPr>
          <a:lstStyle/>
          <a:p>
            <a:r>
              <a:rPr lang="en-US" sz="2000" dirty="0"/>
              <a:t>Customer churn refers to the percentage of subscribers who discontinue using a company’s services within a given time period.</a:t>
            </a:r>
          </a:p>
          <a:p>
            <a:r>
              <a:rPr lang="en-US" sz="2000" dirty="0"/>
              <a:t>In the telecom industry, churn is a critical issue because customer acquisition costs are very high compared to retention costs.</a:t>
            </a:r>
          </a:p>
          <a:p>
            <a:r>
              <a:rPr lang="en-US" sz="2000" dirty="0"/>
              <a:t>Predicting churn in advance helps telecom companies to identify high-risk customers.</a:t>
            </a:r>
          </a:p>
          <a:p>
            <a:r>
              <a:rPr lang="en-US" sz="2000" dirty="0"/>
              <a:t>Launch targeted retention campaigns to improve customer satisfaction and reduce revenue loss.</a:t>
            </a:r>
          </a:p>
          <a:p>
            <a:r>
              <a:rPr lang="en-US" sz="2000" dirty="0"/>
              <a:t>This project applies Machine Learning and Business Intelligence dashboards to predict churn and provide actionable insights.</a:t>
            </a:r>
            <a:r>
              <a:rPr lang="en-IN" sz="2000" dirty="0"/>
              <a:t>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17119-388D-EC1E-C5DA-4EBBBBC7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8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872A-9D8F-A961-32D9-BD57A179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921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Project Objectives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F5EF-6075-7ED1-E380-500AB5BB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8" y="1219200"/>
            <a:ext cx="8748251" cy="3382297"/>
          </a:xfrm>
        </p:spPr>
        <p:txBody>
          <a:bodyPr>
            <a:normAutofit/>
          </a:bodyPr>
          <a:lstStyle/>
          <a:p>
            <a:r>
              <a:rPr lang="en-US" sz="2000" dirty="0"/>
              <a:t>Understand factors driving churn.</a:t>
            </a:r>
          </a:p>
          <a:p>
            <a:r>
              <a:rPr lang="en-US" sz="2000" dirty="0"/>
              <a:t>Create a Churn Risk Score.</a:t>
            </a:r>
          </a:p>
          <a:p>
            <a:r>
              <a:rPr lang="en-US" sz="2000" dirty="0"/>
              <a:t>Introduce CHURN-FLAG (Yes=1 / No=0) for campaign targeting.</a:t>
            </a:r>
          </a:p>
          <a:p>
            <a:r>
              <a:rPr lang="en-US" sz="2000" dirty="0"/>
              <a:t>Build dashboards for continuous monitoring.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B7BCF-7A67-4FB8-B4ED-4A00D744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6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4000"/>
                <a:lumOff val="56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ADA7-0931-5571-3EF8-77D2D7FC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223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Dataset Description 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9922-16E9-26A3-32CA-FF635706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315" y="1209368"/>
            <a:ext cx="10245213" cy="5024284"/>
          </a:xfrm>
        </p:spPr>
        <p:txBody>
          <a:bodyPr>
            <a:normAutofit/>
          </a:bodyPr>
          <a:lstStyle/>
          <a:p>
            <a:r>
              <a:rPr lang="en-IN" sz="2000" dirty="0"/>
              <a:t>The dataset contains 1000 customer data</a:t>
            </a:r>
            <a:r>
              <a:rPr lang="en-IN" sz="2000" b="1" dirty="0"/>
              <a:t>.</a:t>
            </a:r>
            <a:r>
              <a:rPr lang="en-IN" sz="2000" dirty="0"/>
              <a:t> </a:t>
            </a:r>
          </a:p>
          <a:p>
            <a:r>
              <a:rPr lang="en-IN" sz="2000" dirty="0"/>
              <a:t>Features are State, Account Length, Area Code, </a:t>
            </a:r>
          </a:p>
          <a:p>
            <a:r>
              <a:rPr lang="en-IN" sz="2000" dirty="0"/>
              <a:t>Phone, International Plan, VMail Plan, </a:t>
            </a:r>
          </a:p>
          <a:p>
            <a:r>
              <a:rPr lang="en-IN" sz="2000" dirty="0"/>
              <a:t>VMail Message, Day Mins, Day Calls, Day Charge, </a:t>
            </a:r>
          </a:p>
          <a:p>
            <a:r>
              <a:rPr lang="en-IN" sz="2000" dirty="0"/>
              <a:t>Eve Mins, Eve Calls, Eve Charge, </a:t>
            </a:r>
          </a:p>
          <a:p>
            <a:r>
              <a:rPr lang="en-IN" sz="2000" dirty="0"/>
              <a:t>Night Mins, Night Calls, Night Charge, </a:t>
            </a:r>
          </a:p>
          <a:p>
            <a:r>
              <a:rPr lang="en-IN" sz="2000" dirty="0"/>
              <a:t>International Mins, International calls, International Charge, </a:t>
            </a:r>
          </a:p>
          <a:p>
            <a:r>
              <a:rPr lang="en-IN" sz="2000" dirty="0" err="1"/>
              <a:t>CustServ</a:t>
            </a:r>
            <a:r>
              <a:rPr lang="en-IN" sz="2000" dirty="0"/>
              <a:t> Calls, Churn. 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3A961-8FBB-8801-2C52-3372D5A1C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8413F-28F2-3D75-8CD2-AFD7FAE4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54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Tools &amp; Methodology</a:t>
            </a:r>
            <a:endParaRPr lang="en-IN" sz="24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27D6-8B9B-C589-6057-DF892D5D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665" y="1484670"/>
            <a:ext cx="8286135" cy="3195485"/>
          </a:xfrm>
        </p:spPr>
        <p:txBody>
          <a:bodyPr>
            <a:normAutofit/>
          </a:bodyPr>
          <a:lstStyle/>
          <a:p>
            <a:r>
              <a:rPr lang="en-US" sz="2000" dirty="0"/>
              <a:t>SQL – Data Cleaning &amp; Preprocessing.</a:t>
            </a:r>
          </a:p>
          <a:p>
            <a:r>
              <a:rPr lang="en-US" sz="2000" dirty="0"/>
              <a:t>Excel – Exploratory Data Analysis (EDA).</a:t>
            </a:r>
          </a:p>
          <a:p>
            <a:r>
              <a:rPr lang="en-US" sz="2000" dirty="0"/>
              <a:t>Python – Model Building (Logistic Regression, Random Forest).</a:t>
            </a:r>
          </a:p>
          <a:p>
            <a:r>
              <a:rPr lang="en-US" sz="2000" dirty="0"/>
              <a:t>Hugging face spaces – Adding CHURN-FLAG using ML and real time prediction.</a:t>
            </a:r>
          </a:p>
          <a:p>
            <a:r>
              <a:rPr lang="en-US" sz="2000" dirty="0"/>
              <a:t>Power BI – Dashboards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6660C-0CAB-BE90-5A97-D41AE953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AC7F-081E-0570-B442-99513051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SQL Query</a:t>
            </a:r>
            <a:endParaRPr lang="en-IN" sz="2400" b="1" dirty="0">
              <a:latin typeface="+mn-lt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CAB8F0D-549D-729A-6E06-4925D863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68" y="1366684"/>
            <a:ext cx="9230032" cy="489646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E4B3C1-DDC2-0E17-B741-E1E2DC97B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18" y="1366684"/>
            <a:ext cx="9075176" cy="475881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EC313-86BF-E3B5-677B-83F245A2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74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2A3C-EC50-5C19-E7A2-958BF435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Excel Analysis</a:t>
            </a:r>
            <a:endParaRPr lang="en-IN" sz="2400" b="1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FB0107-93F9-5674-3E3B-98675D14B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901" y="1501161"/>
            <a:ext cx="9345801" cy="491930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79410-9AE9-088C-B3D6-67FC2E60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0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07A25-7E5B-35D0-FAFD-9DBF1DDD3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026" y="1254483"/>
            <a:ext cx="9910916" cy="5185646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3321C-A408-A9F3-DD7C-5EEC7ABD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98A50-6D00-44A7-8B3E-2CB4BFA4B79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22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421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Telecom Churn Prediction</vt:lpstr>
      <vt:lpstr>Agenda</vt:lpstr>
      <vt:lpstr>Introduction</vt:lpstr>
      <vt:lpstr>Project Objectives</vt:lpstr>
      <vt:lpstr>Dataset Description </vt:lpstr>
      <vt:lpstr>Tools &amp; Methodology</vt:lpstr>
      <vt:lpstr>SQL Query</vt:lpstr>
      <vt:lpstr>Excel Analysis</vt:lpstr>
      <vt:lpstr>PowerPoint Presentation</vt:lpstr>
      <vt:lpstr>Model Testing </vt:lpstr>
      <vt:lpstr>ML Prediction</vt:lpstr>
      <vt:lpstr>PowerPoint Presentation</vt:lpstr>
      <vt:lpstr>Power BI dashboards</vt:lpstr>
      <vt:lpstr>PowerPoint Presentation</vt:lpstr>
      <vt:lpstr>PowerPoint Presentation</vt:lpstr>
      <vt:lpstr>Insights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Karuna Karan</dc:creator>
  <cp:lastModifiedBy>Karuna Karan</cp:lastModifiedBy>
  <cp:revision>9</cp:revision>
  <dcterms:created xsi:type="dcterms:W3CDTF">2025-09-16T05:56:38Z</dcterms:created>
  <dcterms:modified xsi:type="dcterms:W3CDTF">2025-09-22T12:16:07Z</dcterms:modified>
</cp:coreProperties>
</file>