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Nunito" panose="020B0604020202020204" charset="0"/>
      <p:regular r:id="rId27"/>
      <p:bold r:id="rId28"/>
      <p:italic r:id="rId29"/>
      <p:boldItalic r:id="rId30"/>
    </p:embeddedFont>
    <p:embeddedFont>
      <p:font typeface="Maven Pro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227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87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c3912a00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c3912a00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449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c3912a00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c3912a00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8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c3912a000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c3912a000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352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ce124e8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ce124e8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5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ce124e8e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ce124e8e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599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ce124e8e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ce124e8e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53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ce124e8e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ce124e8e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699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ce124e8e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ce124e8e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140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ce124e8e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ce124e8e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190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ce124e8e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ce124e8e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7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c3912a0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c3912a0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989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ce124e8e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ce124e8e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401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ce124e8e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ce124e8e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964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ce124e8e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ce124e8e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884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c3912a00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c3912a00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62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c3912a000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c3912a000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7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c3912a000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c3912a000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09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c3912a00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c3912a00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55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c3912a000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c3912a000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86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c3912a000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c3912a000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07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c3912a000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c3912a000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0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c3912a00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c3912a00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HCI PROJECT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HIGH </a:t>
            </a:r>
            <a:r>
              <a:rPr lang="en" dirty="0"/>
              <a:t>FIDELITY PROTOTYPE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2355"/>
            <a:ext cx="9144000" cy="388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</a:t>
            </a:r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2399"/>
            <a:ext cx="9143999" cy="378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Medical Technicians</a:t>
            </a:r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43" name="Google Shape;3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0" y="1299354"/>
            <a:ext cx="9143999" cy="3844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 of THE TRAFFIC TACT APP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56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466725"/>
            <a:ext cx="35242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53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8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8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TrafficTact</a:t>
            </a:r>
            <a:r>
              <a:rPr lang="en-IN" dirty="0" smtClean="0"/>
              <a:t> APP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8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8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8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730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Interaction flow on how to behave at traffic signals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Helps you reach your destination safely without breaking any traffic rule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Users can learn basic traffic signals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body" idx="1"/>
          </p:nvPr>
        </p:nvSpPr>
        <p:spPr>
          <a:xfrm>
            <a:off x="1303800" y="792350"/>
            <a:ext cx="70305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We started by doing detailed analysis of Road safety in traffic signals</a:t>
            </a:r>
            <a:endParaRPr sz="15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came to solution of creating an app which is useful to public as well to the government.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incorporated all the necessary  patterns - Responsive design , Color style, sliders.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options are available for people and it is useful.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THE  IMPORTANT TASKS THAT THE APP HANDLES IS :</a:t>
            </a:r>
            <a:endParaRPr b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    Calls ambulance soon during emergency .i.e. It helps COP.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     Police can valuate the traffic rules easily.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     Police can easily generate challan in case of any punishable offense committed.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     Civilian can learn about traffic rules easily and follow it.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     Mainly there are 3 options in the app which will be known further.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body" idx="1"/>
          </p:nvPr>
        </p:nvSpPr>
        <p:spPr>
          <a:xfrm>
            <a:off x="1303800" y="1678700"/>
            <a:ext cx="7030500" cy="28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Awareness of Road Safety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Important signals included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helpful to both public and the government.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Mainly we have 3 options in this app - Civilian , Cop , Emt.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we click Civilian we get the options about road safety and about traffic rules which has to be followed strictly.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we click on EMT we get options it is severe or first aid. If it is severe ambulance will be called immediately otherwise first aid will be arranged.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Cop is all about safety rules to be followed.Useful to valuate rules.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 Maps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Pedestrian</a:t>
            </a:r>
            <a:endParaRPr/>
          </a:p>
        </p:txBody>
      </p:sp>
      <p:pic>
        <p:nvPicPr>
          <p:cNvPr id="315" name="Google Shape;3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0897"/>
            <a:ext cx="9144001" cy="390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Rider</a:t>
            </a:r>
            <a:endParaRPr dirty="0"/>
          </a:p>
        </p:txBody>
      </p:sp>
      <p:sp>
        <p:nvSpPr>
          <p:cNvPr id="321" name="Google Shape;321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2" name="Google Shape;3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7450"/>
            <a:ext cx="9144000" cy="3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281</Words>
  <Application>Microsoft Office PowerPoint</Application>
  <PresentationFormat>On-screen Show (16:9)</PresentationFormat>
  <Paragraphs>34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Nunito</vt:lpstr>
      <vt:lpstr>Maven Pro</vt:lpstr>
      <vt:lpstr>Arial</vt:lpstr>
      <vt:lpstr>Momentum</vt:lpstr>
      <vt:lpstr>HCI PROJECT</vt:lpstr>
      <vt:lpstr>TrafficTact APP</vt:lpstr>
      <vt:lpstr>Interaction flow on how to behave at traffic signals Helps you reach your destination safely without breaking any traffic rule Users can learn basic traffic signals</vt:lpstr>
      <vt:lpstr>Interface Design</vt:lpstr>
      <vt:lpstr>PowerPoint Presentation</vt:lpstr>
      <vt:lpstr>KEY FEATURES</vt:lpstr>
      <vt:lpstr>Empathy Maps</vt:lpstr>
      <vt:lpstr>Pedestrian</vt:lpstr>
      <vt:lpstr>Rider</vt:lpstr>
      <vt:lpstr>Driver</vt:lpstr>
      <vt:lpstr>Cop</vt:lpstr>
      <vt:lpstr>Emergency Medical Technicians</vt:lpstr>
      <vt:lpstr>Screenshots of THE TRAFFIC TACT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PROJECT</dc:title>
  <dc:creator>ASUS</dc:creator>
  <cp:lastModifiedBy>Microsoft account</cp:lastModifiedBy>
  <cp:revision>2</cp:revision>
  <dcterms:modified xsi:type="dcterms:W3CDTF">2020-11-22T09:33:54Z</dcterms:modified>
</cp:coreProperties>
</file>