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3" r:id="rId3"/>
    <p:sldId id="257" r:id="rId4"/>
    <p:sldId id="258" r:id="rId5"/>
    <p:sldId id="259" r:id="rId6"/>
    <p:sldId id="277" r:id="rId7"/>
    <p:sldId id="278" r:id="rId8"/>
    <p:sldId id="279" r:id="rId9"/>
    <p:sldId id="280" r:id="rId10"/>
    <p:sldId id="281" r:id="rId11"/>
    <p:sldId id="282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477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c31d4f7f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c31d4f7f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57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c31d4f7f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c31d4f7f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6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9c31d4f7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9c31d4f7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63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9c31d4f7f_1_3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9c31d4f7f_1_3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hanabhatp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skarunasagar3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2354075" y="1786425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 u="sng" dirty="0"/>
              <a:t>HCI Project</a:t>
            </a:r>
            <a:endParaRPr sz="61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0"/>
            <a:ext cx="90133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172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u="sng" dirty="0" smtClean="0">
                <a:solidFill>
                  <a:srgbClr val="FF0000"/>
                </a:solidFill>
              </a:rPr>
              <a:t>AGENDA</a:t>
            </a:r>
            <a:endParaRPr lang="en-IN" sz="3600" u="sng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IN" sz="2400" dirty="0" smtClean="0"/>
              <a:t>Problem Statement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2400" dirty="0" smtClean="0"/>
              <a:t>Concept Video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2400" dirty="0" smtClean="0"/>
              <a:t>Need finding 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2400" dirty="0" smtClean="0"/>
              <a:t>Low Fidelity Prototype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2400" dirty="0" smtClean="0"/>
              <a:t>High </a:t>
            </a:r>
            <a:r>
              <a:rPr lang="en-IN" sz="2400" dirty="0"/>
              <a:t>Fidelity Prototype</a:t>
            </a:r>
          </a:p>
          <a:p>
            <a:pPr marL="488950" indent="-3429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86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COMPOSITION</a:t>
            </a:r>
            <a:endParaRPr u="sng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41225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SAHANA BHAT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PES1201700300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sahanabhatp@gmail.com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2"/>
          </p:nvPr>
        </p:nvSpPr>
        <p:spPr>
          <a:xfrm>
            <a:off x="4978246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     KARUNASAGAR KS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PES1201701905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EEE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skarunasagar3@gmail.com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468775" y="827700"/>
            <a:ext cx="6845400" cy="13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u="sng"/>
              <a:t>PROBLEM  STATEMENT</a:t>
            </a:r>
            <a:endParaRPr sz="3700" u="sng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10475" y="2571750"/>
            <a:ext cx="71037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Design an interaction flow for how to behave at a traffic stop (Cops, EMTs, Civilians, etc)</a:t>
            </a:r>
            <a:endParaRPr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 title="Introduction"/>
          <p:cNvSpPr txBox="1">
            <a:spLocks noGrp="1"/>
          </p:cNvSpPr>
          <p:nvPr>
            <p:ph type="title"/>
          </p:nvPr>
        </p:nvSpPr>
        <p:spPr>
          <a:xfrm>
            <a:off x="1052550" y="1617925"/>
            <a:ext cx="7038900" cy="30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Traffic stops are an effective way for law enforcement officers to serve and protect. 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Effective traffic stops will impact violent crime, illegal drugs, and traffic crashes ◦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Traffic crashes are the leading cause of death for young people ages 15-24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Fatal crash occurs every 13 minutes in the US</a:t>
            </a:r>
            <a:endParaRPr sz="19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28400" y="343375"/>
            <a:ext cx="34032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b="1" i="1" u="sng"/>
              <a:t>Introduction</a:t>
            </a:r>
            <a:endParaRPr sz="3200" b="1" i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u="sng" dirty="0">
                <a:solidFill>
                  <a:srgbClr val="FF0000"/>
                </a:solidFill>
              </a:rPr>
              <a:t>Low </a:t>
            </a:r>
            <a:r>
              <a:rPr lang="en-IN" sz="4000" u="sng" dirty="0" smtClean="0">
                <a:solidFill>
                  <a:srgbClr val="FF0000"/>
                </a:solidFill>
              </a:rPr>
              <a:t>Fidelity Prototype</a:t>
            </a:r>
            <a:r>
              <a:rPr lang="en-IN" sz="4000" u="sng" dirty="0">
                <a:solidFill>
                  <a:srgbClr val="FF0000"/>
                </a:solidFill>
              </a:rPr>
              <a:t/>
            </a:r>
            <a:br>
              <a:rPr lang="en-IN" sz="4000" u="sng" dirty="0">
                <a:solidFill>
                  <a:srgbClr val="FF0000"/>
                </a:solidFill>
              </a:rPr>
            </a:br>
            <a:r>
              <a:rPr lang="en-IN" sz="4000" u="sng" dirty="0">
                <a:solidFill>
                  <a:srgbClr val="FF0000"/>
                </a:solidFill>
              </a:rPr>
              <a:t/>
            </a:r>
            <a:br>
              <a:rPr lang="en-IN" sz="4000" u="sng" dirty="0">
                <a:solidFill>
                  <a:srgbClr val="FF0000"/>
                </a:solidFill>
              </a:rPr>
            </a:br>
            <a:endParaRPr lang="en-IN" sz="4000" u="sng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629420"/>
            <a:ext cx="7038900" cy="3172463"/>
          </a:xfrm>
        </p:spPr>
        <p:txBody>
          <a:bodyPr/>
          <a:lstStyle/>
          <a:p>
            <a:pPr marL="146050" indent="0">
              <a:buNone/>
            </a:pPr>
            <a:r>
              <a:rPr lang="en-IN" sz="3600" u="sng" dirty="0" smtClean="0">
                <a:solidFill>
                  <a:srgbClr val="FF0000"/>
                </a:solidFill>
              </a:rPr>
              <a:t>Goal</a:t>
            </a:r>
          </a:p>
          <a:p>
            <a:pPr marL="146050" indent="0">
              <a:buNone/>
            </a:pPr>
            <a:endParaRPr lang="en-IN" sz="2400" dirty="0">
              <a:solidFill>
                <a:srgbClr val="FF0000"/>
              </a:solidFill>
            </a:endParaRPr>
          </a:p>
          <a:p>
            <a:pPr lvl="0"/>
            <a:r>
              <a:rPr lang="en-US" sz="2400" dirty="0"/>
              <a:t>Design an interaction flow for how to behave at a traffic stop (Cops, EMTs, Civilians,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endParaRPr lang="en-IN" sz="2000" dirty="0"/>
          </a:p>
          <a:p>
            <a:pPr marL="14605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5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011870" y="1511862"/>
            <a:ext cx="7038975" cy="2911475"/>
          </a:xfrm>
        </p:spPr>
        <p:txBody>
          <a:bodyPr/>
          <a:lstStyle/>
          <a:p>
            <a:pPr fontAlgn="base"/>
            <a:r>
              <a:rPr lang="en-US" sz="2000" dirty="0"/>
              <a:t>Typical  </a:t>
            </a:r>
            <a:r>
              <a:rPr lang="en-US" sz="2000" dirty="0" smtClean="0"/>
              <a:t>Traffic website </a:t>
            </a:r>
            <a:r>
              <a:rPr lang="en-US" sz="2000" dirty="0"/>
              <a:t>has its logo, </a:t>
            </a:r>
            <a:r>
              <a:rPr lang="en-US" sz="2000" dirty="0" smtClean="0"/>
              <a:t>Color </a:t>
            </a:r>
            <a:r>
              <a:rPr lang="en-US" sz="2000" dirty="0"/>
              <a:t>scheme, </a:t>
            </a:r>
            <a:r>
              <a:rPr lang="en-US" sz="2000" dirty="0" smtClean="0"/>
              <a:t>Options  </a:t>
            </a:r>
            <a:r>
              <a:rPr lang="en-US" sz="2000" dirty="0"/>
              <a:t>, </a:t>
            </a:r>
            <a:r>
              <a:rPr lang="en-US" sz="2000" dirty="0" smtClean="0"/>
              <a:t>About and </a:t>
            </a:r>
            <a:r>
              <a:rPr lang="en-US" sz="2000" dirty="0"/>
              <a:t>so on.</a:t>
            </a:r>
          </a:p>
          <a:p>
            <a:pPr fontAlgn="base"/>
            <a:r>
              <a:rPr lang="en-US" sz="2000" dirty="0"/>
              <a:t>The Website which has the potential C</a:t>
            </a:r>
            <a:r>
              <a:rPr lang="en-US" sz="2000" dirty="0" smtClean="0"/>
              <a:t>ivilians as </a:t>
            </a:r>
            <a:r>
              <a:rPr lang="en-US" sz="2000" dirty="0"/>
              <a:t>targeted users is made </a:t>
            </a:r>
            <a:r>
              <a:rPr lang="en-US" sz="2000" dirty="0" smtClean="0"/>
              <a:t>accordingly.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941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1" y="89377"/>
            <a:ext cx="8752114" cy="49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4" y="75626"/>
            <a:ext cx="8875867" cy="50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707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161</Words>
  <Application>Microsoft Office PowerPoint</Application>
  <PresentationFormat>On-screen Show (16:9)</PresentationFormat>
  <Paragraphs>29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HCI Project</vt:lpstr>
      <vt:lpstr>AGENDA</vt:lpstr>
      <vt:lpstr>TEAM COMPOSITION</vt:lpstr>
      <vt:lpstr>PROBLEM  STATEMENT</vt:lpstr>
      <vt:lpstr>Traffic stops are an effective way for law enforcement officers to serve and protect.   Effective traffic stops will impact violent crime, illegal drugs, and traffic crashes ◦  Traffic crashes are the leading cause of death for young people ages 15-24  Fatal crash occurs every 13 minutes in the US</vt:lpstr>
      <vt:lpstr>Low Fidelity Prototype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Project</dc:title>
  <dc:creator>ASUS</dc:creator>
  <cp:lastModifiedBy>Microsoft account</cp:lastModifiedBy>
  <cp:revision>13</cp:revision>
  <dcterms:modified xsi:type="dcterms:W3CDTF">2020-11-22T10:39:28Z</dcterms:modified>
</cp:coreProperties>
</file>