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15"/>
  </p:notesMasterIdLst>
  <p:sldIdLst>
    <p:sldId id="735" r:id="rId2"/>
    <p:sldId id="736" r:id="rId3"/>
    <p:sldId id="737" r:id="rId4"/>
    <p:sldId id="738" r:id="rId5"/>
    <p:sldId id="739" r:id="rId6"/>
    <p:sldId id="741" r:id="rId7"/>
    <p:sldId id="747" r:id="rId8"/>
    <p:sldId id="742" r:id="rId9"/>
    <p:sldId id="743" r:id="rId10"/>
    <p:sldId id="744" r:id="rId11"/>
    <p:sldId id="745" r:id="rId12"/>
    <p:sldId id="748" r:id="rId13"/>
    <p:sldId id="740" r:id="rId14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35283"/>
    <a:srgbClr val="FFFFFF"/>
    <a:srgbClr val="000000"/>
    <a:srgbClr val="121429"/>
    <a:srgbClr val="1B1E3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3910" autoAdjust="0"/>
  </p:normalViewPr>
  <p:slideViewPr>
    <p:cSldViewPr snapToGrid="0">
      <p:cViewPr varScale="1">
        <p:scale>
          <a:sx n="109" d="100"/>
          <a:sy n="109" d="100"/>
        </p:scale>
        <p:origin x="619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ine Gifty Simon Solomon Raj" userId="d664233d-6e25-4d9c-b02e-7355c0f0a4e7" providerId="ADAL" clId="{6A8CA5B3-188F-42E4-8889-48DF989B03C0}"/>
    <pc:docChg chg="custSel modSld modMainMaster">
      <pc:chgData name="Pauline Gifty Simon Solomon Raj" userId="d664233d-6e25-4d9c-b02e-7355c0f0a4e7" providerId="ADAL" clId="{6A8CA5B3-188F-42E4-8889-48DF989B03C0}" dt="2024-11-26T10:05:57.285" v="29" actId="33524"/>
      <pc:docMkLst>
        <pc:docMk/>
      </pc:docMkLst>
      <pc:sldChg chg="modSp mod">
        <pc:chgData name="Pauline Gifty Simon Solomon Raj" userId="d664233d-6e25-4d9c-b02e-7355c0f0a4e7" providerId="ADAL" clId="{6A8CA5B3-188F-42E4-8889-48DF989B03C0}" dt="2024-11-26T10:05:57.285" v="29" actId="33524"/>
        <pc:sldMkLst>
          <pc:docMk/>
          <pc:sldMk cId="3254291949" sldId="746"/>
        </pc:sldMkLst>
        <pc:spChg chg="mod">
          <ac:chgData name="Pauline Gifty Simon Solomon Raj" userId="d664233d-6e25-4d9c-b02e-7355c0f0a4e7" providerId="ADAL" clId="{6A8CA5B3-188F-42E4-8889-48DF989B03C0}" dt="2024-11-26T10:05:57.285" v="29" actId="33524"/>
          <ac:spMkLst>
            <pc:docMk/>
            <pc:sldMk cId="3254291949" sldId="746"/>
            <ac:spMk id="3" creationId="{E9BCFC67-F5AA-8E05-39EC-73CBF3865066}"/>
          </ac:spMkLst>
        </pc:spChg>
      </pc:sldChg>
      <pc:sldMasterChg chg="modSldLayout">
        <pc:chgData name="Pauline Gifty Simon Solomon Raj" userId="d664233d-6e25-4d9c-b02e-7355c0f0a4e7" providerId="ADAL" clId="{6A8CA5B3-188F-42E4-8889-48DF989B03C0}" dt="2024-11-26T10:03:26.526" v="0" actId="20577"/>
        <pc:sldMasterMkLst>
          <pc:docMk/>
          <pc:sldMasterMk cId="542765270" sldId="2147483652"/>
        </pc:sldMasterMkLst>
        <pc:sldLayoutChg chg="modSp mod">
          <pc:chgData name="Pauline Gifty Simon Solomon Raj" userId="d664233d-6e25-4d9c-b02e-7355c0f0a4e7" providerId="ADAL" clId="{6A8CA5B3-188F-42E4-8889-48DF989B03C0}" dt="2024-11-26T10:03:26.526" v="0" actId="20577"/>
          <pc:sldLayoutMkLst>
            <pc:docMk/>
            <pc:sldMasterMk cId="542765270" sldId="2147483652"/>
            <pc:sldLayoutMk cId="1999089624" sldId="2147483653"/>
          </pc:sldLayoutMkLst>
          <pc:spChg chg="mod">
            <ac:chgData name="Pauline Gifty Simon Solomon Raj" userId="d664233d-6e25-4d9c-b02e-7355c0f0a4e7" providerId="ADAL" clId="{6A8CA5B3-188F-42E4-8889-48DF989B03C0}" dt="2024-11-26T10:03:26.526" v="0" actId="20577"/>
            <ac:spMkLst>
              <pc:docMk/>
              <pc:sldMasterMk cId="542765270" sldId="2147483652"/>
              <pc:sldLayoutMk cId="1999089624" sldId="2147483653"/>
              <ac:spMk id="5" creationId="{2D5CF45F-7366-1ABC-1274-BE9A1A82D02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EDC9C4-A5A9-47A1-92BC-326DCF573043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2C245B-FD72-4E4F-B15E-E5615ABC6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3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D1FE26EE-E575-4A13-8A3E-13A72648A0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964070" y="943242"/>
            <a:ext cx="4052554" cy="85104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Title Text</a:t>
            </a:r>
            <a:endParaRPr lang="en-IN" dirty="0"/>
          </a:p>
        </p:txBody>
      </p:sp>
      <p:sp>
        <p:nvSpPr>
          <p:cNvPr id="123" name="TextBox 122"/>
          <p:cNvSpPr txBox="1"/>
          <p:nvPr userDrawn="1"/>
        </p:nvSpPr>
        <p:spPr bwMode="gray">
          <a:xfrm>
            <a:off x="2990347" y="4936035"/>
            <a:ext cx="318580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26" name="Parallelogram 25"/>
          <p:cNvSpPr/>
          <p:nvPr userDrawn="1"/>
        </p:nvSpPr>
        <p:spPr bwMode="gray">
          <a:xfrm>
            <a:off x="4182381" y="2638"/>
            <a:ext cx="4961619" cy="4914952"/>
          </a:xfrm>
          <a:custGeom>
            <a:avLst/>
            <a:gdLst/>
            <a:ahLst/>
            <a:cxnLst/>
            <a:rect l="l" t="t" r="r" b="b"/>
            <a:pathLst>
              <a:path w="5048250" h="5140862">
                <a:moveTo>
                  <a:pt x="3013830" y="0"/>
                </a:moveTo>
                <a:lnTo>
                  <a:pt x="5048250" y="0"/>
                </a:lnTo>
                <a:lnTo>
                  <a:pt x="5048250" y="5140862"/>
                </a:lnTo>
                <a:lnTo>
                  <a:pt x="0" y="5140862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 userDrawn="1">
            <p:ph type="pic" sz="quarter" idx="14" hasCustomPrompt="1"/>
          </p:nvPr>
        </p:nvSpPr>
        <p:spPr bwMode="gray">
          <a:xfrm>
            <a:off x="4379513" y="-1"/>
            <a:ext cx="4764488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64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200" i="1" dirty="0"/>
            </a:lvl1pPr>
          </a:lstStyle>
          <a:p>
            <a:r>
              <a:rPr lang="en-IN" dirty="0"/>
              <a:t>Click icon to add image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8D6D42E-FFBB-46F8-814F-240B0E5616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1" y="2428411"/>
            <a:ext cx="3352800" cy="6183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24BC04-EA47-D660-A96B-A85D0777969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76" y="159684"/>
            <a:ext cx="1790699" cy="488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D5CF45F-7366-1ABC-1274-BE9A1A82D02D}"/>
              </a:ext>
            </a:extLst>
          </p:cNvPr>
          <p:cNvSpPr txBox="1"/>
          <p:nvPr userDrawn="1"/>
        </p:nvSpPr>
        <p:spPr>
          <a:xfrm>
            <a:off x="1953636" y="166965"/>
            <a:ext cx="1399164" cy="407802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914354">
              <a:defRPr/>
            </a:pPr>
            <a:r>
              <a:rPr lang="en-US" sz="2200" b="1" dirty="0">
                <a:solidFill>
                  <a:srgbClr val="355EAB"/>
                </a:solidFill>
                <a:latin typeface="+mn-lt"/>
              </a:rPr>
              <a:t>8</a:t>
            </a:r>
            <a:r>
              <a:rPr lang="en-US" sz="2200" b="1" baseline="30000" dirty="0">
                <a:solidFill>
                  <a:srgbClr val="355EAB"/>
                </a:solidFill>
                <a:latin typeface="+mn-lt"/>
              </a:rPr>
              <a:t>th</a:t>
            </a:r>
            <a:r>
              <a:rPr lang="en-US" sz="2200" b="1" dirty="0">
                <a:solidFill>
                  <a:srgbClr val="355EAB"/>
                </a:solidFill>
                <a:latin typeface="+mn-lt"/>
              </a:rPr>
              <a:t> Edition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70AE2D-E45E-AC7A-2F9D-4E4E841541BD}"/>
              </a:ext>
            </a:extLst>
          </p:cNvPr>
          <p:cNvSpPr/>
          <p:nvPr userDrawn="1"/>
        </p:nvSpPr>
        <p:spPr>
          <a:xfrm>
            <a:off x="4128607" y="153341"/>
            <a:ext cx="257699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2100" b="1" dirty="0">
                <a:solidFill>
                  <a:srgbClr val="355EAB"/>
                </a:solidFill>
                <a:latin typeface="+mn-lt"/>
              </a:rPr>
              <a:t>Presentation Round</a:t>
            </a:r>
          </a:p>
        </p:txBody>
      </p:sp>
      <p:sp>
        <p:nvSpPr>
          <p:cNvPr id="7" name="Text Placeholder 1030">
            <a:extLst>
              <a:ext uri="{FF2B5EF4-FFF2-40B4-BE49-F238E27FC236}">
                <a16:creationId xmlns:a16="http://schemas.microsoft.com/office/drawing/2014/main" id="{11E66953-D6B9-BF7C-3FAA-270CAFFC331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79956" y="3973331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1 Name</a:t>
            </a:r>
            <a:endParaRPr lang="en-IN" dirty="0"/>
          </a:p>
        </p:txBody>
      </p:sp>
      <p:sp>
        <p:nvSpPr>
          <p:cNvPr id="8" name="Text Placeholder 1030">
            <a:extLst>
              <a:ext uri="{FF2B5EF4-FFF2-40B4-BE49-F238E27FC236}">
                <a16:creationId xmlns:a16="http://schemas.microsoft.com/office/drawing/2014/main" id="{3573ADC1-9393-A4B1-082B-AA8E33803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142890" y="4392607"/>
            <a:ext cx="2765968" cy="228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Name</a:t>
            </a:r>
            <a:endParaRPr lang="en-IN" dirty="0"/>
          </a:p>
        </p:txBody>
      </p:sp>
      <p:sp>
        <p:nvSpPr>
          <p:cNvPr id="9" name="Text Placeholder 1030">
            <a:extLst>
              <a:ext uri="{FF2B5EF4-FFF2-40B4-BE49-F238E27FC236}">
                <a16:creationId xmlns:a16="http://schemas.microsoft.com/office/drawing/2014/main" id="{0E9BDEBA-C451-6E6B-F25F-D5B52C602D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63628" y="3980258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2 Name</a:t>
            </a:r>
            <a:endParaRPr lang="en-IN" dirty="0"/>
          </a:p>
        </p:txBody>
      </p:sp>
      <p:sp>
        <p:nvSpPr>
          <p:cNvPr id="10" name="Text Placeholder 1030">
            <a:extLst>
              <a:ext uri="{FF2B5EF4-FFF2-40B4-BE49-F238E27FC236}">
                <a16:creationId xmlns:a16="http://schemas.microsoft.com/office/drawing/2014/main" id="{68EA5637-B12D-CCB5-628A-821D29560EB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209202" y="3990649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3 Name</a:t>
            </a:r>
            <a:endParaRPr lang="en-IN" dirty="0"/>
          </a:p>
        </p:txBody>
      </p:sp>
      <p:sp>
        <p:nvSpPr>
          <p:cNvPr id="11" name="Text Placeholder 1030">
            <a:extLst>
              <a:ext uri="{FF2B5EF4-FFF2-40B4-BE49-F238E27FC236}">
                <a16:creationId xmlns:a16="http://schemas.microsoft.com/office/drawing/2014/main" id="{3B259D85-A470-9B71-704A-326CDB90C61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5165" y="4001040"/>
            <a:ext cx="852056" cy="3495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1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Author 4 Name</a:t>
            </a:r>
            <a:endParaRPr lang="en-IN" dirty="0"/>
          </a:p>
        </p:txBody>
      </p:sp>
      <p:sp>
        <p:nvSpPr>
          <p:cNvPr id="12" name="Text Placeholder 1030">
            <a:extLst>
              <a:ext uri="{FF2B5EF4-FFF2-40B4-BE49-F238E27FC236}">
                <a16:creationId xmlns:a16="http://schemas.microsoft.com/office/drawing/2014/main" id="{9C71DF18-7E56-2C24-AEE2-03044382D9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4187" y="4662770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City Name</a:t>
            </a:r>
            <a:endParaRPr lang="en-IN" dirty="0"/>
          </a:p>
        </p:txBody>
      </p:sp>
      <p:sp>
        <p:nvSpPr>
          <p:cNvPr id="13" name="Text Placeholder 1030">
            <a:extLst>
              <a:ext uri="{FF2B5EF4-FFF2-40B4-BE49-F238E27FC236}">
                <a16:creationId xmlns:a16="http://schemas.microsoft.com/office/drawing/2014/main" id="{9814E61C-C46E-018F-5431-0F88626140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38932" y="4888742"/>
            <a:ext cx="2759041" cy="20089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300" baseline="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College Professor / Mentor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089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F711111C-6A48-4D5C-BE30-5435621258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 bwMode="gray">
          <a:xfrm>
            <a:off x="1301946" y="1339943"/>
            <a:ext cx="703306" cy="743349"/>
            <a:chOff x="-3330575" y="3005138"/>
            <a:chExt cx="1533526" cy="1620837"/>
          </a:xfrm>
          <a:solidFill>
            <a:srgbClr val="0556CD"/>
          </a:solidFill>
        </p:grpSpPr>
        <p:sp>
          <p:nvSpPr>
            <p:cNvPr id="18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1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0" name="Group 19"/>
          <p:cNvGrpSpPr/>
          <p:nvPr userDrawn="1"/>
        </p:nvGrpSpPr>
        <p:grpSpPr bwMode="gray">
          <a:xfrm>
            <a:off x="7156876" y="2460114"/>
            <a:ext cx="688016" cy="744805"/>
            <a:chOff x="2301081" y="6662108"/>
            <a:chExt cx="1500188" cy="1624012"/>
          </a:xfrm>
          <a:solidFill>
            <a:srgbClr val="0556CD"/>
          </a:solidFill>
        </p:grpSpPr>
        <p:sp>
          <p:nvSpPr>
            <p:cNvPr id="2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sp>
        <p:nvSpPr>
          <p:cNvPr id="25" name="Parallelogram 24"/>
          <p:cNvSpPr/>
          <p:nvPr/>
        </p:nvSpPr>
        <p:spPr bwMode="gray">
          <a:xfrm>
            <a:off x="1429268" y="1632830"/>
            <a:ext cx="6332164" cy="1182883"/>
          </a:xfrm>
          <a:prstGeom prst="parallelogram">
            <a:avLst>
              <a:gd name="adj" fmla="val 58625"/>
            </a:avLst>
          </a:prstGeom>
          <a:solidFill>
            <a:srgbClr val="0556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1429268" y="1633538"/>
            <a:ext cx="6311200" cy="1182687"/>
          </a:xfrm>
          <a:prstGeom prst="parallelogram">
            <a:avLst>
              <a:gd name="adj" fmla="val 58503"/>
            </a:avLst>
          </a:prstGeom>
        </p:spPr>
        <p:txBody>
          <a:bodyPr lIns="36000" rIns="36000" anchor="ctr">
            <a:noAutofit/>
          </a:bodyPr>
          <a:lstStyle>
            <a:lvl1pPr marL="0" indent="0" algn="ctr">
              <a:buFontTx/>
              <a:buNone/>
              <a:defRPr sz="2400">
                <a:solidFill>
                  <a:schemeClr val="bg1"/>
                </a:solidFill>
              </a:defRPr>
            </a:lvl1pPr>
            <a:lvl2pPr marL="342891" indent="0" algn="ctr">
              <a:buFontTx/>
              <a:buNone/>
              <a:defRPr/>
            </a:lvl2pPr>
            <a:lvl3pPr marL="685782" indent="0" algn="ctr">
              <a:buFontTx/>
              <a:buNone/>
              <a:defRPr/>
            </a:lvl3pPr>
            <a:lvl4pPr marL="1028674" indent="0" algn="ctr">
              <a:buFontTx/>
              <a:buNone/>
              <a:defRPr/>
            </a:lvl4pPr>
            <a:lvl5pPr marL="1371566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Section Breaker</a:t>
            </a:r>
          </a:p>
        </p:txBody>
      </p:sp>
      <p:sp>
        <p:nvSpPr>
          <p:cNvPr id="117" name="TextBox 116"/>
          <p:cNvSpPr txBox="1"/>
          <p:nvPr userDrawn="1"/>
        </p:nvSpPr>
        <p:spPr bwMode="gray">
          <a:xfrm>
            <a:off x="2968706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</p:spTree>
    <p:extLst>
      <p:ext uri="{BB962C8B-B14F-4D97-AF65-F5344CB8AC3E}">
        <p14:creationId xmlns:p14="http://schemas.microsoft.com/office/powerpoint/2010/main" val="17222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Picture 121">
            <a:extLst>
              <a:ext uri="{FF2B5EF4-FFF2-40B4-BE49-F238E27FC236}">
                <a16:creationId xmlns:a16="http://schemas.microsoft.com/office/drawing/2014/main" id="{51256E02-7AAD-4ABD-8BDC-3F1D71766C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>
            <a:off x="0" y="806835"/>
            <a:ext cx="3689350" cy="4129200"/>
          </a:xfrm>
          <a:prstGeom prst="trapezoid">
            <a:avLst>
              <a:gd name="adj" fmla="val 18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807194"/>
            <a:ext cx="3635375" cy="4128841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vert="horz" lIns="0" tIns="0" rIns="0" bIns="0" rtlCol="0" anchor="ctr">
            <a:noAutofit/>
          </a:bodyPr>
          <a:lstStyle>
            <a:lvl1pPr marL="171446" indent="-171446">
              <a:buFont typeface="Arial" panose="020B0604020202020204" pitchFamily="34" charset="0"/>
              <a:buNone/>
              <a:defRPr lang="en-IN" sz="1400" i="1" noProof="0" dirty="0"/>
            </a:lvl1pPr>
          </a:lstStyle>
          <a:p>
            <a:pPr marL="0" lvl="0" indent="0" algn="ctr"/>
            <a:r>
              <a:rPr lang="en-IN" dirty="0"/>
              <a:t>Click icon to add image</a:t>
            </a:r>
            <a:endParaRPr kumimoji="0" lang="en-IN" sz="2100" b="0" i="0" u="none" strike="noStrike" kern="1200" cap="none" spc="0" normalizeH="0" baseline="0" noProof="0" dirty="0">
              <a:ln>
                <a:noFill/>
              </a:ln>
              <a:solidFill>
                <a:srgbClr val="1F1A17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635375" y="629285"/>
            <a:ext cx="5281487" cy="23862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THE CHALLENGE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42962" y="937260"/>
            <a:ext cx="5274661" cy="5589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635374" y="1754819"/>
            <a:ext cx="5281487" cy="26520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HIGHLIGHTS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647763" y="2097143"/>
            <a:ext cx="5269097" cy="5591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646448" y="2869387"/>
            <a:ext cx="5247553" cy="21115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652232" y="3216635"/>
            <a:ext cx="5241770" cy="51392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Freeform 105"/>
          <p:cNvSpPr/>
          <p:nvPr userDrawn="1"/>
        </p:nvSpPr>
        <p:spPr bwMode="gray">
          <a:xfrm>
            <a:off x="3784645" y="4406180"/>
            <a:ext cx="5197003" cy="508174"/>
          </a:xfrm>
          <a:custGeom>
            <a:avLst/>
            <a:gdLst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0 w 8732520"/>
              <a:gd name="connsiteY7" fmla="*/ 316232 h 316232"/>
              <a:gd name="connsiteX8" fmla="*/ 0 w 8732520"/>
              <a:gd name="connsiteY8" fmla="*/ 0 h 316232"/>
              <a:gd name="connsiteX0" fmla="*/ 0 w 8732520"/>
              <a:gd name="connsiteY0" fmla="*/ 0 h 316232"/>
              <a:gd name="connsiteX1" fmla="*/ 564834 w 8732520"/>
              <a:gd name="connsiteY1" fmla="*/ 0 h 316232"/>
              <a:gd name="connsiteX2" fmla="*/ 8404860 w 8732520"/>
              <a:gd name="connsiteY2" fmla="*/ 0 h 316232"/>
              <a:gd name="connsiteX3" fmla="*/ 8732520 w 8732520"/>
              <a:gd name="connsiteY3" fmla="*/ 0 h 316232"/>
              <a:gd name="connsiteX4" fmla="*/ 8495346 w 8732520"/>
              <a:gd name="connsiteY4" fmla="*/ 316232 h 316232"/>
              <a:gd name="connsiteX5" fmla="*/ 8404860 w 8732520"/>
              <a:gd name="connsiteY5" fmla="*/ 316232 h 316232"/>
              <a:gd name="connsiteX6" fmla="*/ 327660 w 8732520"/>
              <a:gd name="connsiteY6" fmla="*/ 316232 h 316232"/>
              <a:gd name="connsiteX7" fmla="*/ 49070 w 8732520"/>
              <a:gd name="connsiteY7" fmla="*/ 316232 h 316232"/>
              <a:gd name="connsiteX8" fmla="*/ 0 w 8732520"/>
              <a:gd name="connsiteY8" fmla="*/ 0 h 31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32520" h="316232">
                <a:moveTo>
                  <a:pt x="0" y="0"/>
                </a:moveTo>
                <a:lnTo>
                  <a:pt x="564834" y="0"/>
                </a:lnTo>
                <a:lnTo>
                  <a:pt x="8404860" y="0"/>
                </a:lnTo>
                <a:lnTo>
                  <a:pt x="8732520" y="0"/>
                </a:lnTo>
                <a:lnTo>
                  <a:pt x="8495346" y="316232"/>
                </a:lnTo>
                <a:lnTo>
                  <a:pt x="8404860" y="316232"/>
                </a:lnTo>
                <a:lnTo>
                  <a:pt x="327660" y="316232"/>
                </a:lnTo>
                <a:lnTo>
                  <a:pt x="49070" y="31623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solidFill>
                <a:prstClr val="black"/>
              </a:solidFill>
            </a:endParaRPr>
          </a:p>
        </p:txBody>
      </p:sp>
      <p:sp>
        <p:nvSpPr>
          <p:cNvPr id="107" name="Rectangle 106"/>
          <p:cNvSpPr/>
          <p:nvPr userDrawn="1"/>
        </p:nvSpPr>
        <p:spPr bwMode="gray">
          <a:xfrm>
            <a:off x="7573875" y="4403350"/>
            <a:ext cx="1204954" cy="2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prstClr val="white"/>
                </a:solidFill>
                <a:ea typeface="Calibri" charset="0"/>
                <a:cs typeface="Calibri" charset="0"/>
              </a:rPr>
              <a:t>  </a:t>
            </a:r>
          </a:p>
        </p:txBody>
      </p:sp>
      <p:cxnSp>
        <p:nvCxnSpPr>
          <p:cNvPr id="108" name="Straight Connector 107"/>
          <p:cNvCxnSpPr/>
          <p:nvPr userDrawn="1"/>
        </p:nvCxnSpPr>
        <p:spPr bwMode="gray">
          <a:xfrm>
            <a:off x="5103938" y="4517829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 userDrawn="1"/>
        </p:nvCxnSpPr>
        <p:spPr bwMode="gray">
          <a:xfrm>
            <a:off x="6278085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 userDrawn="1"/>
        </p:nvCxnSpPr>
        <p:spPr bwMode="gray">
          <a:xfrm>
            <a:off x="7493922" y="4505522"/>
            <a:ext cx="0" cy="2665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 userDrawn="1"/>
        </p:nvSpPr>
        <p:spPr bwMode="gray">
          <a:xfrm>
            <a:off x="4290577" y="4174505"/>
            <a:ext cx="8073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ENGAGEMENT</a:t>
            </a:r>
          </a:p>
        </p:txBody>
      </p:sp>
      <p:sp>
        <p:nvSpPr>
          <p:cNvPr id="112" name="TextBox 111"/>
          <p:cNvSpPr txBox="1"/>
          <p:nvPr userDrawn="1"/>
        </p:nvSpPr>
        <p:spPr bwMode="gray">
          <a:xfrm>
            <a:off x="5489401" y="4165178"/>
            <a:ext cx="777240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TECHNOLOGY</a:t>
            </a:r>
          </a:p>
        </p:txBody>
      </p:sp>
      <p:sp>
        <p:nvSpPr>
          <p:cNvPr id="113" name="TextBox 112"/>
          <p:cNvSpPr txBox="1"/>
          <p:nvPr userDrawn="1"/>
        </p:nvSpPr>
        <p:spPr bwMode="gray">
          <a:xfrm>
            <a:off x="7978724" y="4161774"/>
            <a:ext cx="631987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OUTCOME</a:t>
            </a:r>
          </a:p>
        </p:txBody>
      </p:sp>
      <p:sp>
        <p:nvSpPr>
          <p:cNvPr id="114" name="TextBox 113"/>
          <p:cNvSpPr txBox="1"/>
          <p:nvPr userDrawn="1"/>
        </p:nvSpPr>
        <p:spPr bwMode="gray">
          <a:xfrm>
            <a:off x="6686975" y="4161774"/>
            <a:ext cx="714205" cy="207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ea typeface="Calibri" charset="0"/>
                <a:cs typeface="Calibri" charset="0"/>
              </a:rPr>
              <a:t>OWNERSHIP</a:t>
            </a:r>
          </a:p>
        </p:txBody>
      </p:sp>
      <p:pic>
        <p:nvPicPr>
          <p:cNvPr id="115" name="Picture 114"/>
          <p:cNvPicPr>
            <a:picLocks noChangeAspect="1"/>
          </p:cNvPicPr>
          <p:nvPr userDrawn="1"/>
        </p:nvPicPr>
        <p:blipFill>
          <a:blip r:embed="rId4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4087507" y="4160864"/>
            <a:ext cx="180000" cy="194562"/>
          </a:xfrm>
          <a:prstGeom prst="rect">
            <a:avLst/>
          </a:prstGeom>
        </p:spPr>
      </p:pic>
      <p:pic>
        <p:nvPicPr>
          <p:cNvPr id="208" name="Picture 207"/>
          <p:cNvPicPr>
            <a:picLocks noChangeAspect="1"/>
          </p:cNvPicPr>
          <p:nvPr userDrawn="1"/>
        </p:nvPicPr>
        <p:blipFill>
          <a:blip r:embed="rId5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752644" y="4155035"/>
            <a:ext cx="180000" cy="198316"/>
          </a:xfrm>
          <a:prstGeom prst="rect">
            <a:avLst/>
          </a:prstGeom>
        </p:spPr>
      </p:pic>
      <p:pic>
        <p:nvPicPr>
          <p:cNvPr id="209" name="Picture 208"/>
          <p:cNvPicPr>
            <a:picLocks noChangeAspect="1"/>
          </p:cNvPicPr>
          <p:nvPr userDrawn="1"/>
        </p:nvPicPr>
        <p:blipFill>
          <a:blip r:embed="rId6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286438" y="4166199"/>
            <a:ext cx="180000" cy="181986"/>
          </a:xfrm>
          <a:prstGeom prst="rect">
            <a:avLst/>
          </a:prstGeom>
        </p:spPr>
      </p:pic>
      <p:sp>
        <p:nvSpPr>
          <p:cNvPr id="213" name="Chord 212"/>
          <p:cNvSpPr/>
          <p:nvPr userDrawn="1"/>
        </p:nvSpPr>
        <p:spPr bwMode="gray">
          <a:xfrm>
            <a:off x="6437422" y="4155038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Chord 213"/>
          <p:cNvSpPr/>
          <p:nvPr userDrawn="1"/>
        </p:nvSpPr>
        <p:spPr bwMode="gray">
          <a:xfrm rot="10800000">
            <a:off x="6440599" y="4155034"/>
            <a:ext cx="200296" cy="201570"/>
          </a:xfrm>
          <a:prstGeom prst="chord">
            <a:avLst>
              <a:gd name="adj1" fmla="val 5350966"/>
              <a:gd name="adj2" fmla="val 16200000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8" hasCustomPrompt="1"/>
          </p:nvPr>
        </p:nvSpPr>
        <p:spPr bwMode="gray">
          <a:xfrm>
            <a:off x="4004122" y="4537436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6" name="Content Placeholder 11"/>
          <p:cNvSpPr>
            <a:spLocks noGrp="1"/>
          </p:cNvSpPr>
          <p:nvPr>
            <p:ph sz="quarter" idx="19" hasCustomPrompt="1"/>
          </p:nvPr>
        </p:nvSpPr>
        <p:spPr bwMode="gray">
          <a:xfrm>
            <a:off x="5249878" y="4531785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7" name="Content Placeholder 11"/>
          <p:cNvSpPr>
            <a:spLocks noGrp="1"/>
          </p:cNvSpPr>
          <p:nvPr>
            <p:ph sz="quarter" idx="20" hasCustomPrompt="1"/>
          </p:nvPr>
        </p:nvSpPr>
        <p:spPr bwMode="gray">
          <a:xfrm>
            <a:off x="6382146" y="452963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18" name="Content Placeholder 11"/>
          <p:cNvSpPr>
            <a:spLocks noGrp="1"/>
          </p:cNvSpPr>
          <p:nvPr>
            <p:ph sz="quarter" idx="21" hasCustomPrompt="1"/>
          </p:nvPr>
        </p:nvSpPr>
        <p:spPr bwMode="gray">
          <a:xfrm>
            <a:off x="7713596" y="4525610"/>
            <a:ext cx="925512" cy="258762"/>
          </a:xfrm>
        </p:spPr>
        <p:txBody>
          <a:bodyPr>
            <a:noAutofit/>
          </a:bodyPr>
          <a:lstStyle>
            <a:lvl1pPr marL="0" indent="0">
              <a:buNone/>
              <a:defRPr sz="9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7B6B5FC-7411-489E-9683-C4F6F4232B46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02279CE-6112-425D-B68A-0BF400D701C9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5" name="Title 1">
            <a:extLst>
              <a:ext uri="{FF2B5EF4-FFF2-40B4-BE49-F238E27FC236}">
                <a16:creationId xmlns:a16="http://schemas.microsoft.com/office/drawing/2014/main" id="{045BD283-9EAA-4DB7-8189-395F2BAF5E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81337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08D0A968-8CB9-4692-A2E9-8EA361484A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2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Solution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203070" y="697998"/>
            <a:ext cx="5198302" cy="254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2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SOLUTION DESCRIPTION</a:t>
            </a:r>
          </a:p>
        </p:txBody>
      </p:sp>
      <p:sp>
        <p:nvSpPr>
          <p:cNvPr id="12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02351" y="1055847"/>
            <a:ext cx="5199044" cy="47407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Description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6405" y="1712149"/>
            <a:ext cx="5217786" cy="2253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CHALLENGES SOLVED</a:t>
            </a:r>
          </a:p>
        </p:txBody>
      </p:sp>
      <p:sp>
        <p:nvSpPr>
          <p:cNvPr id="17" name="Text Placeholder 20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192989" y="2031795"/>
            <a:ext cx="5199044" cy="640644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206690" y="2846456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BUSINESS VALUE DELIVERED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02374" y="3210527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  <p:sp>
        <p:nvSpPr>
          <p:cNvPr id="106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91236" y="3926845"/>
            <a:ext cx="5194681" cy="26840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2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IN" dirty="0"/>
              <a:t>CASE SCENARIOS</a:t>
            </a:r>
          </a:p>
        </p:txBody>
      </p:sp>
      <p:sp>
        <p:nvSpPr>
          <p:cNvPr id="107" name="Text Placeholder 20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87897" y="4311258"/>
            <a:ext cx="5198997" cy="578890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def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marR="0" indent="0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None/>
              <a:tabLst/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marL="228589" lvl="0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r>
              <a:rPr lang="en-US" dirty="0"/>
              <a:t>Enter Description</a:t>
            </a:r>
          </a:p>
          <a:p>
            <a:pPr marL="571480" marR="0" lvl="1" indent="-228589" algn="l" defTabSz="6858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400"/>
              </a:spcAft>
              <a:buClrTx/>
              <a:buSzPct val="115000"/>
              <a:buFont typeface="Arial"/>
              <a:buBlip>
                <a:blip r:embed="rId3"/>
              </a:buBlip>
              <a:tabLst/>
              <a:defRPr/>
            </a:pPr>
            <a:r>
              <a:rPr lang="en-US" dirty="0"/>
              <a:t>Description</a:t>
            </a:r>
          </a:p>
          <a:p>
            <a:pPr marL="571480" lvl="1" indent="-228589" defTabSz="685800" eaLnBrk="0" fontAlgn="base" hangingPunct="0">
              <a:spcBef>
                <a:spcPct val="0"/>
              </a:spcBef>
              <a:spcAft>
                <a:spcPts val="400"/>
              </a:spcAft>
              <a:buSzPct val="115000"/>
              <a:buBlip>
                <a:blip r:embed="rId3"/>
              </a:buBlip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665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D3239C3E-0C2C-4598-8D94-5AD0DCC8B6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Trapezoid 15"/>
          <p:cNvSpPr/>
          <p:nvPr userDrawn="1"/>
        </p:nvSpPr>
        <p:spPr bwMode="gray">
          <a:xfrm flipH="1">
            <a:off x="5448300" y="606444"/>
            <a:ext cx="3695700" cy="4329591"/>
          </a:xfrm>
          <a:prstGeom prst="trapezoid">
            <a:avLst>
              <a:gd name="adj" fmla="val 18643"/>
            </a:avLst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 flipH="1">
            <a:off x="5508104" y="601148"/>
            <a:ext cx="3635375" cy="4334887"/>
          </a:xfrm>
          <a:custGeom>
            <a:avLst/>
            <a:gdLst/>
            <a:ahLst/>
            <a:cxnLst/>
            <a:rect l="l" t="t" r="r" b="b"/>
            <a:pathLst>
              <a:path w="3635375" h="4348163">
                <a:moveTo>
                  <a:pt x="1" y="0"/>
                </a:moveTo>
                <a:lnTo>
                  <a:pt x="626920" y="0"/>
                </a:lnTo>
                <a:lnTo>
                  <a:pt x="2766061" y="0"/>
                </a:lnTo>
                <a:lnTo>
                  <a:pt x="3008455" y="0"/>
                </a:lnTo>
                <a:lnTo>
                  <a:pt x="3635375" y="4348163"/>
                </a:lnTo>
                <a:lnTo>
                  <a:pt x="2766061" y="4348163"/>
                </a:lnTo>
                <a:lnTo>
                  <a:pt x="1" y="4348163"/>
                </a:lnTo>
                <a:lnTo>
                  <a:pt x="0" y="4348163"/>
                </a:lnTo>
                <a:lnTo>
                  <a:pt x="1" y="434815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180975" algn="l"/>
              </a:tabLst>
              <a:defRPr lang="en-IN" sz="1400" i="1" dirty="0" smtClean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Vertical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 bwMode="gray">
          <a:xfrm>
            <a:off x="249238" y="762000"/>
            <a:ext cx="5154612" cy="4173538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164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Picture 98">
            <a:extLst>
              <a:ext uri="{FF2B5EF4-FFF2-40B4-BE49-F238E27FC236}">
                <a16:creationId xmlns:a16="http://schemas.microsoft.com/office/drawing/2014/main" id="{41803123-7187-4C94-AC56-F1EAF05F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16" name="Parallelogram 15"/>
          <p:cNvSpPr/>
          <p:nvPr userDrawn="1"/>
        </p:nvSpPr>
        <p:spPr bwMode="gray">
          <a:xfrm>
            <a:off x="632460" y="692058"/>
            <a:ext cx="8069580" cy="2822667"/>
          </a:xfrm>
          <a:prstGeom prst="parallelogram">
            <a:avLst/>
          </a:prstGeom>
          <a:solidFill>
            <a:srgbClr val="007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US" sz="2800" b="1" dirty="0">
              <a:solidFill>
                <a:schemeClr val="tx1"/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4836" y="644432"/>
            <a:ext cx="8069580" cy="2822667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+mj-lt"/>
              <a:buNone/>
              <a:tabLst>
                <a:tab pos="180975" algn="l"/>
              </a:tabLst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Horizontal Picture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597996" y="3655695"/>
            <a:ext cx="7403004" cy="104965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42891" indent="0">
              <a:buNone/>
              <a:defRPr sz="1100"/>
            </a:lvl2pPr>
            <a:lvl3pPr marL="685782" indent="0">
              <a:buNone/>
              <a:defRPr sz="1100"/>
            </a:lvl3pPr>
            <a:lvl4pPr marL="1028674" indent="0">
              <a:buNone/>
              <a:defRPr sz="1100"/>
            </a:lvl4pPr>
            <a:lvl5pPr marL="1371566" indent="0">
              <a:buNone/>
              <a:defRPr sz="1100"/>
            </a:lvl5pPr>
          </a:lstStyle>
          <a:p>
            <a:pPr lvl="0"/>
            <a:r>
              <a:rPr lang="en-US" dirty="0"/>
              <a:t>Enter Text</a:t>
            </a:r>
          </a:p>
        </p:txBody>
      </p:sp>
    </p:spTree>
    <p:extLst>
      <p:ext uri="{BB962C8B-B14F-4D97-AF65-F5344CB8AC3E}">
        <p14:creationId xmlns:p14="http://schemas.microsoft.com/office/powerpoint/2010/main" val="315308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627535"/>
            <a:ext cx="9144000" cy="4308500"/>
          </a:xfrm>
          <a:solidFill>
            <a:schemeClr val="bg1">
              <a:lumMod val="85000"/>
            </a:schemeClr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 Image Background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83568" y="915566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83568" y="1409335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83568" y="1903104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83568" y="2396873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683568" y="2890642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683568" y="3384411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83568" y="387818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683568" y="4371950"/>
            <a:ext cx="3528392" cy="288032"/>
          </a:xfrm>
          <a:prstGeom prst="parallelogram">
            <a:avLst/>
          </a:prstGeom>
          <a:solidFill>
            <a:srgbClr val="1F1A17">
              <a:alpha val="69804"/>
            </a:srgbClr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279686" y="915566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279686" y="1409335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279686" y="1903104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279686" y="2396873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279686" y="2890642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>
          <a:xfrm>
            <a:off x="279686" y="3384411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279686" y="387818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279686" y="4371950"/>
            <a:ext cx="40388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98831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out Ima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111">
            <a:extLst>
              <a:ext uri="{FF2B5EF4-FFF2-40B4-BE49-F238E27FC236}">
                <a16:creationId xmlns:a16="http://schemas.microsoft.com/office/drawing/2014/main" id="{367FD9A6-0038-4261-8DF9-2B359B2555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Agenda Without Image Background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915566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83568" y="1409335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83568" y="1903104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83568" y="2396873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5" name="Text Placeholder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83568" y="2890642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83568" y="3384411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83568" y="387818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83568" y="43719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72000" rIns="36000" bIns="36000" anchor="ctr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Agenda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915566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0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79686" y="1409335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31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79686" y="1903104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32" name="Text Placeholder 7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79686" y="2396873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4</a:t>
            </a:r>
          </a:p>
        </p:txBody>
      </p:sp>
      <p:sp>
        <p:nvSpPr>
          <p:cNvPr id="33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279686" y="2890642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5</a:t>
            </a:r>
          </a:p>
        </p:txBody>
      </p:sp>
      <p:sp>
        <p:nvSpPr>
          <p:cNvPr id="34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279686" y="3384411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6</a:t>
            </a:r>
          </a:p>
        </p:txBody>
      </p:sp>
      <p:sp>
        <p:nvSpPr>
          <p:cNvPr id="35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279686" y="387818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7</a:t>
            </a:r>
          </a:p>
        </p:txBody>
      </p:sp>
      <p:sp>
        <p:nvSpPr>
          <p:cNvPr id="36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279686" y="43719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6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81986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>
            <a:extLst>
              <a:ext uri="{FF2B5EF4-FFF2-40B4-BE49-F238E27FC236}">
                <a16:creationId xmlns:a16="http://schemas.microsoft.com/office/drawing/2014/main" id="{12245B6A-1831-4D90-B47C-5FA058A2E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Two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38" name="Text Placeholder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335922" y="771550"/>
            <a:ext cx="3528392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39" name="Text Placeholder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2040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30480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23"/>
          </p:nvPr>
        </p:nvSpPr>
        <p:spPr bwMode="gray">
          <a:xfrm>
            <a:off x="4932040" y="1131590"/>
            <a:ext cx="3835152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469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B65A0729-5724-4A1A-B001-AD7288FC62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Three Column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21" name="Text Placeholder 7"/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683568" y="771550"/>
            <a:ext cx="2160240" cy="288032"/>
          </a:xfrm>
          <a:prstGeom prst="parallelogram">
            <a:avLst/>
          </a:prstGeom>
          <a:solidFill>
            <a:srgbClr val="003F7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1 Title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9686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1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 bwMode="gray">
          <a:xfrm>
            <a:off x="251520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658603" y="771550"/>
            <a:ext cx="2160240" cy="288032"/>
          </a:xfrm>
          <a:prstGeom prst="parallelogram">
            <a:avLst/>
          </a:prstGeom>
          <a:solidFill>
            <a:srgbClr val="0077BD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2 Title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3254721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2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674979" y="771550"/>
            <a:ext cx="2160240" cy="288032"/>
          </a:xfrm>
          <a:prstGeom prst="parallelogram">
            <a:avLst/>
          </a:prstGeom>
          <a:solidFill>
            <a:schemeClr val="accent2"/>
          </a:solidFill>
        </p:spPr>
        <p:txBody>
          <a:bodyPr lIns="36000" tIns="36000" rIns="36000" bIns="36000" anchor="ctr">
            <a:noAutofit/>
          </a:bodyPr>
          <a:lstStyle>
            <a:lvl1pPr marL="0" indent="0" algn="ctr">
              <a:buNone/>
              <a:defRPr sz="1100" b="0" i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Column 3 Title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271097" y="771550"/>
            <a:ext cx="403882" cy="288032"/>
          </a:xfrm>
          <a:prstGeom prst="parallelogram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lIns="36000" tIns="72000" rIns="36000" bIns="36000" anchor="ctr">
            <a:noAutofit/>
          </a:bodyPr>
          <a:lstStyle>
            <a:lvl1pPr marL="0" indent="0" algn="ctr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3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28"/>
          </p:nvPr>
        </p:nvSpPr>
        <p:spPr bwMode="gray">
          <a:xfrm>
            <a:off x="3275856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2"/>
          <p:cNvSpPr>
            <a:spLocks noGrp="1"/>
          </p:cNvSpPr>
          <p:nvPr>
            <p:ph idx="29"/>
          </p:nvPr>
        </p:nvSpPr>
        <p:spPr bwMode="gray">
          <a:xfrm>
            <a:off x="6281464" y="1131590"/>
            <a:ext cx="2539008" cy="372616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100" smtClean="0"/>
            </a:lvl1pPr>
            <a:lvl2pPr>
              <a:defRPr lang="en-US" sz="1100" smtClean="0"/>
            </a:lvl2pPr>
            <a:lvl3pPr>
              <a:defRPr lang="en-US" sz="1100" smtClean="0"/>
            </a:lvl3pPr>
            <a:lvl4pPr>
              <a:defRPr lang="en-US" sz="11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132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418DFD3D-8780-4EA0-AAF4-DBC389CE04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Chart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4" name="Chart Placeholder 3"/>
          <p:cNvSpPr>
            <a:spLocks noGrp="1"/>
          </p:cNvSpPr>
          <p:nvPr>
            <p:ph type="chart" sz="quarter" idx="10" hasCustomPrompt="1"/>
          </p:nvPr>
        </p:nvSpPr>
        <p:spPr bwMode="gray">
          <a:xfrm>
            <a:off x="249238" y="582613"/>
            <a:ext cx="8645525" cy="4352925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IN" dirty="0"/>
              <a:t>Click icon to add a chart</a:t>
            </a:r>
          </a:p>
        </p:txBody>
      </p:sp>
    </p:spTree>
    <p:extLst>
      <p:ext uri="{BB962C8B-B14F-4D97-AF65-F5344CB8AC3E}">
        <p14:creationId xmlns:p14="http://schemas.microsoft.com/office/powerpoint/2010/main" val="2519442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7EC7C982-758B-4C8F-B107-A32BA85DA6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A9DE057-7750-4B1F-AD64-303D665A2CDB}"/>
              </a:ext>
            </a:extLst>
          </p:cNvPr>
          <p:cNvSpPr/>
          <p:nvPr userDrawn="1"/>
        </p:nvSpPr>
        <p:spPr>
          <a:xfrm>
            <a:off x="442971" y="85897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810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Diagr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9AFE672F-A1BA-4179-8732-1266C92425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Table Diagram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 bwMode="gray">
          <a:xfrm>
            <a:off x="249238" y="693738"/>
            <a:ext cx="8645525" cy="4137025"/>
          </a:xfrm>
        </p:spPr>
        <p:txBody>
          <a:bodyPr/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IN" dirty="0"/>
              <a:t>Click icon to add a table</a:t>
            </a:r>
          </a:p>
        </p:txBody>
      </p:sp>
    </p:spTree>
    <p:extLst>
      <p:ext uri="{BB962C8B-B14F-4D97-AF65-F5344CB8AC3E}">
        <p14:creationId xmlns:p14="http://schemas.microsoft.com/office/powerpoint/2010/main" val="3481472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ular Dat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1E6AC2AE-35A8-480A-B335-C8EAFBA170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Tabular Data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89325" y="1342417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11"/>
          </p:nvPr>
        </p:nvSpPr>
        <p:spPr bwMode="gray">
          <a:xfrm>
            <a:off x="289325" y="2574588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12"/>
          </p:nvPr>
        </p:nvSpPr>
        <p:spPr bwMode="gray">
          <a:xfrm>
            <a:off x="289325" y="3806759"/>
            <a:ext cx="2016766" cy="979250"/>
          </a:xfrm>
          <a:prstGeom prst="homePlate">
            <a:avLst>
              <a:gd name="adj" fmla="val 25515"/>
            </a:avLst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 bwMode="gray">
          <a:xfrm>
            <a:off x="308781" y="648511"/>
            <a:ext cx="8526440" cy="343677"/>
          </a:xfrm>
          <a:prstGeom prst="parallelogram">
            <a:avLst/>
          </a:prstGeom>
          <a:solidFill>
            <a:srgbClr val="0077BD"/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 bwMode="gray">
          <a:xfrm>
            <a:off x="2821631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20" name="Text Placeholder 9"/>
          <p:cNvSpPr>
            <a:spLocks noGrp="1"/>
          </p:cNvSpPr>
          <p:nvPr>
            <p:ph type="body" sz="quarter" idx="15"/>
          </p:nvPr>
        </p:nvSpPr>
        <p:spPr bwMode="gray">
          <a:xfrm>
            <a:off x="5986362" y="1070010"/>
            <a:ext cx="2742590" cy="214042"/>
          </a:xfrm>
          <a:prstGeom prst="parallelogram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6"/>
          </p:nvPr>
        </p:nvSpPr>
        <p:spPr bwMode="gray">
          <a:xfrm>
            <a:off x="2860675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7"/>
          </p:nvPr>
        </p:nvSpPr>
        <p:spPr bwMode="gray">
          <a:xfrm>
            <a:off x="6012436" y="1381395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8"/>
          </p:nvPr>
        </p:nvSpPr>
        <p:spPr bwMode="gray">
          <a:xfrm>
            <a:off x="2860675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19"/>
          </p:nvPr>
        </p:nvSpPr>
        <p:spPr bwMode="gray">
          <a:xfrm>
            <a:off x="6012436" y="2607079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20"/>
          </p:nvPr>
        </p:nvSpPr>
        <p:spPr bwMode="gray">
          <a:xfrm>
            <a:off x="2860675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21"/>
          </p:nvPr>
        </p:nvSpPr>
        <p:spPr bwMode="gray">
          <a:xfrm>
            <a:off x="6012436" y="3839250"/>
            <a:ext cx="2657475" cy="920750"/>
          </a:xfrm>
        </p:spPr>
        <p:txBody>
          <a:bodyPr>
            <a:noAutofit/>
          </a:bodyPr>
          <a:lstStyle>
            <a:lvl1pPr>
              <a:defRPr sz="100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28134" y="2055779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28134" y="33074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328134" y="4526604"/>
            <a:ext cx="1614791" cy="246366"/>
          </a:xfrm>
        </p:spPr>
        <p:txBody>
          <a:bodyPr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9553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4CF8FBBB-0598-4B2C-8827-CD3312BF91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1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3503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87040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0267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25"/>
          </p:nvPr>
        </p:nvSpPr>
        <p:spPr bwMode="gray">
          <a:xfrm>
            <a:off x="37031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3" name="Picture Placeholder 7"/>
          <p:cNvSpPr>
            <a:spLocks noGrp="1"/>
          </p:cNvSpPr>
          <p:nvPr>
            <p:ph type="pic" sz="quarter" idx="26"/>
          </p:nvPr>
        </p:nvSpPr>
        <p:spPr bwMode="gray">
          <a:xfrm>
            <a:off x="5379504" y="2186944"/>
            <a:ext cx="1799996" cy="1799995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27"/>
          </p:nvPr>
        </p:nvSpPr>
        <p:spPr bwMode="gray">
          <a:xfrm>
            <a:off x="7055902" y="1485899"/>
            <a:ext cx="1800000" cy="180000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2278680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396146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653101" y="180594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321881" y="3360421"/>
            <a:ext cx="127986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832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oints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Picture 105">
            <a:extLst>
              <a:ext uri="{FF2B5EF4-FFF2-40B4-BE49-F238E27FC236}">
                <a16:creationId xmlns:a16="http://schemas.microsoft.com/office/drawing/2014/main" id="{6EAEFB9F-1445-4271-AC34-908D292392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Five Points Slide 2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23538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7" name="Text Placeholder 11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233085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302405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0" name="Picture Placeholder 7"/>
          <p:cNvSpPr>
            <a:spLocks noGrp="1"/>
          </p:cNvSpPr>
          <p:nvPr>
            <p:ph type="pic" sz="quarter" idx="29"/>
          </p:nvPr>
        </p:nvSpPr>
        <p:spPr bwMode="gray">
          <a:xfrm>
            <a:off x="381272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1" name="Picture Placeholder 7"/>
          <p:cNvSpPr>
            <a:spLocks noGrp="1"/>
          </p:cNvSpPr>
          <p:nvPr>
            <p:ph type="pic" sz="quarter" idx="30"/>
          </p:nvPr>
        </p:nvSpPr>
        <p:spPr bwMode="gray">
          <a:xfrm>
            <a:off x="4601391" y="1524155"/>
            <a:ext cx="1288868" cy="1288866"/>
          </a:xfrm>
          <a:custGeom>
            <a:avLst/>
            <a:gdLst/>
            <a:ahLst/>
            <a:cxnLst/>
            <a:rect l="l" t="t" r="r" b="b"/>
            <a:pathLst>
              <a:path w="1799996" h="1799995">
                <a:moveTo>
                  <a:pt x="343769" y="0"/>
                </a:moveTo>
                <a:lnTo>
                  <a:pt x="1456227" y="0"/>
                </a:lnTo>
                <a:lnTo>
                  <a:pt x="1799996" y="1112458"/>
                </a:lnTo>
                <a:lnTo>
                  <a:pt x="899998" y="1799995"/>
                </a:lnTo>
                <a:lnTo>
                  <a:pt x="0" y="1112458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390060" y="2476650"/>
            <a:ext cx="1288870" cy="1288870"/>
          </a:xfrm>
          <a:prstGeom prst="pentag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0819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37" hasCustomPrompt="1"/>
          </p:nvPr>
        </p:nvSpPr>
        <p:spPr bwMode="gray">
          <a:xfrm>
            <a:off x="5485533" y="388620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312333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4700673" y="10972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57064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Picture 104">
            <a:extLst>
              <a:ext uri="{FF2B5EF4-FFF2-40B4-BE49-F238E27FC236}">
                <a16:creationId xmlns:a16="http://schemas.microsoft.com/office/drawing/2014/main" id="{48F92DC7-A298-4D79-9428-2606BAAEDF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304800" y="0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Steps Slide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 bwMode="gray">
          <a:xfrm>
            <a:off x="255440" y="1813709"/>
            <a:ext cx="3353390" cy="1546715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1" name="Picture Placeholder 7"/>
          <p:cNvSpPr>
            <a:spLocks noGrp="1"/>
          </p:cNvSpPr>
          <p:nvPr>
            <p:ph type="pic" sz="quarter" idx="24"/>
          </p:nvPr>
        </p:nvSpPr>
        <p:spPr bwMode="gray">
          <a:xfrm>
            <a:off x="2915467" y="1813710"/>
            <a:ext cx="3353386" cy="1546710"/>
          </a:xfrm>
          <a:prstGeom prst="chevron">
            <a:avLst/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2" name="Picture Placeholder 7"/>
          <p:cNvSpPr>
            <a:spLocks noGrp="1"/>
          </p:cNvSpPr>
          <p:nvPr>
            <p:ph type="pic" sz="quarter" idx="31"/>
          </p:nvPr>
        </p:nvSpPr>
        <p:spPr bwMode="gray">
          <a:xfrm>
            <a:off x="5575490" y="1813709"/>
            <a:ext cx="3353390" cy="1546715"/>
          </a:xfrm>
          <a:prstGeom prst="chevron">
            <a:avLst/>
          </a:prstGeom>
          <a:solidFill>
            <a:schemeClr val="bg1">
              <a:lumMod val="5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940778" y="357378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1" name="Text Placeholder 11"/>
          <p:cNvSpPr>
            <a:spLocks noGrp="1"/>
          </p:cNvSpPr>
          <p:nvPr>
            <p:ph type="body" sz="quarter" idx="40" hasCustomPrompt="1"/>
          </p:nvPr>
        </p:nvSpPr>
        <p:spPr bwMode="gray">
          <a:xfrm>
            <a:off x="104307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42" name="Text Placeholder 11"/>
          <p:cNvSpPr>
            <a:spLocks noGrp="1"/>
          </p:cNvSpPr>
          <p:nvPr>
            <p:ph type="body" sz="quarter" idx="41" hasCustomPrompt="1"/>
          </p:nvPr>
        </p:nvSpPr>
        <p:spPr bwMode="gray">
          <a:xfrm>
            <a:off x="6514233" y="1329691"/>
            <a:ext cx="1096980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4" name="Text Placeholder 11"/>
          <p:cNvSpPr>
            <a:spLocks noGrp="1"/>
          </p:cNvSpPr>
          <p:nvPr>
            <p:ph type="body" sz="quarter" idx="42" hasCustomPrompt="1"/>
          </p:nvPr>
        </p:nvSpPr>
        <p:spPr bwMode="gray">
          <a:xfrm>
            <a:off x="752346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5" name="Text Placeholder 11"/>
          <p:cNvSpPr>
            <a:spLocks noGrp="1"/>
          </p:cNvSpPr>
          <p:nvPr>
            <p:ph type="body" sz="quarter" idx="43" hasCustomPrompt="1"/>
          </p:nvPr>
        </p:nvSpPr>
        <p:spPr bwMode="gray">
          <a:xfrm>
            <a:off x="370339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44" hasCustomPrompt="1"/>
          </p:nvPr>
        </p:nvSpPr>
        <p:spPr bwMode="gray">
          <a:xfrm>
            <a:off x="6355151" y="2914651"/>
            <a:ext cx="1678434" cy="3048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 b="1">
                <a:solidFill>
                  <a:schemeClr val="bg1"/>
                </a:solidFill>
              </a:defRPr>
            </a:lvl1pPr>
            <a:lvl2pPr marL="342891" indent="0">
              <a:buFont typeface="Arial" panose="020B0604020202020204" pitchFamily="34" charset="0"/>
              <a:buNone/>
              <a:defRPr sz="1000"/>
            </a:lvl2pPr>
            <a:lvl3pPr marL="685782" indent="0">
              <a:buFont typeface="Arial" panose="020B0604020202020204" pitchFamily="34" charset="0"/>
              <a:buNone/>
              <a:defRPr sz="1000"/>
            </a:lvl3pPr>
            <a:lvl4pPr marL="1028674" indent="0">
              <a:buFont typeface="Arial" panose="020B0604020202020204" pitchFamily="34" charset="0"/>
              <a:buNone/>
              <a:defRPr sz="1000"/>
            </a:lvl4pPr>
            <a:lvl5pPr marL="1371566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Add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1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0"/>
            <a:ext cx="4768493" cy="4917591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945883" y="870593"/>
            <a:ext cx="541035" cy="571839"/>
            <a:chOff x="-3330575" y="3005138"/>
            <a:chExt cx="1533526" cy="1620837"/>
          </a:xfrm>
          <a:solidFill>
            <a:schemeClr val="accent3"/>
          </a:solidFill>
        </p:grpSpPr>
        <p:sp>
          <p:nvSpPr>
            <p:cNvPr id="27" name="Freeform 6"/>
            <p:cNvSpPr>
              <a:spLocks/>
            </p:cNvSpPr>
            <p:nvPr/>
          </p:nvSpPr>
          <p:spPr bwMode="gray">
            <a:xfrm>
              <a:off x="-3330575" y="3005138"/>
              <a:ext cx="1233488" cy="1620837"/>
            </a:xfrm>
            <a:custGeom>
              <a:avLst/>
              <a:gdLst>
                <a:gd name="T0" fmla="*/ 621 w 777"/>
                <a:gd name="T1" fmla="*/ 0 h 1021"/>
                <a:gd name="T2" fmla="*/ 0 w 777"/>
                <a:gd name="T3" fmla="*/ 1021 h 1021"/>
                <a:gd name="T4" fmla="*/ 621 w 777"/>
                <a:gd name="T5" fmla="*/ 1021 h 1021"/>
                <a:gd name="T6" fmla="*/ 777 w 777"/>
                <a:gd name="T7" fmla="*/ 785 h 1021"/>
                <a:gd name="T8" fmla="*/ 231 w 777"/>
                <a:gd name="T9" fmla="*/ 785 h 1021"/>
                <a:gd name="T10" fmla="*/ 699 w 777"/>
                <a:gd name="T11" fmla="*/ 0 h 1021"/>
                <a:gd name="T12" fmla="*/ 621 w 777"/>
                <a:gd name="T13" fmla="*/ 0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1021">
                  <a:moveTo>
                    <a:pt x="621" y="0"/>
                  </a:moveTo>
                  <a:lnTo>
                    <a:pt x="0" y="1021"/>
                  </a:lnTo>
                  <a:lnTo>
                    <a:pt x="621" y="1021"/>
                  </a:lnTo>
                  <a:lnTo>
                    <a:pt x="777" y="785"/>
                  </a:lnTo>
                  <a:lnTo>
                    <a:pt x="231" y="785"/>
                  </a:lnTo>
                  <a:lnTo>
                    <a:pt x="699" y="0"/>
                  </a:lnTo>
                  <a:lnTo>
                    <a:pt x="62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gray">
            <a:xfrm>
              <a:off x="-2611437" y="3005138"/>
              <a:ext cx="814388" cy="1136650"/>
            </a:xfrm>
            <a:custGeom>
              <a:avLst/>
              <a:gdLst>
                <a:gd name="T0" fmla="*/ 435 w 513"/>
                <a:gd name="T1" fmla="*/ 0 h 716"/>
                <a:gd name="T2" fmla="*/ 513 w 513"/>
                <a:gd name="T3" fmla="*/ 0 h 716"/>
                <a:gd name="T4" fmla="*/ 78 w 513"/>
                <a:gd name="T5" fmla="*/ 716 h 716"/>
                <a:gd name="T6" fmla="*/ 0 w 513"/>
                <a:gd name="T7" fmla="*/ 716 h 716"/>
                <a:gd name="T8" fmla="*/ 435 w 513"/>
                <a:gd name="T9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3" h="716">
                  <a:moveTo>
                    <a:pt x="435" y="0"/>
                  </a:moveTo>
                  <a:lnTo>
                    <a:pt x="513" y="0"/>
                  </a:lnTo>
                  <a:lnTo>
                    <a:pt x="78" y="716"/>
                  </a:lnTo>
                  <a:lnTo>
                    <a:pt x="0" y="716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Group 29"/>
          <p:cNvGrpSpPr/>
          <p:nvPr userDrawn="1"/>
        </p:nvGrpSpPr>
        <p:grpSpPr bwMode="gray">
          <a:xfrm>
            <a:off x="4087853" y="1526910"/>
            <a:ext cx="506015" cy="547781"/>
            <a:chOff x="2301081" y="6662108"/>
            <a:chExt cx="1500188" cy="1624012"/>
          </a:xfrm>
          <a:solidFill>
            <a:schemeClr val="accent3"/>
          </a:solidFill>
        </p:grpSpPr>
        <p:sp>
          <p:nvSpPr>
            <p:cNvPr id="31" name="Freeform 8"/>
            <p:cNvSpPr>
              <a:spLocks/>
            </p:cNvSpPr>
            <p:nvPr/>
          </p:nvSpPr>
          <p:spPr bwMode="gray">
            <a:xfrm>
              <a:off x="2551906" y="6662108"/>
              <a:ext cx="1249363" cy="393700"/>
            </a:xfrm>
            <a:custGeom>
              <a:avLst/>
              <a:gdLst>
                <a:gd name="T0" fmla="*/ 402 w 787"/>
                <a:gd name="T1" fmla="*/ 248 h 248"/>
                <a:gd name="T2" fmla="*/ 633 w 787"/>
                <a:gd name="T3" fmla="*/ 248 h 248"/>
                <a:gd name="T4" fmla="*/ 787 w 787"/>
                <a:gd name="T5" fmla="*/ 0 h 248"/>
                <a:gd name="T6" fmla="*/ 151 w 787"/>
                <a:gd name="T7" fmla="*/ 0 h 248"/>
                <a:gd name="T8" fmla="*/ 0 w 787"/>
                <a:gd name="T9" fmla="*/ 246 h 248"/>
                <a:gd name="T10" fmla="*/ 402 w 787"/>
                <a:gd name="T11" fmla="*/ 248 h 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87" h="248">
                  <a:moveTo>
                    <a:pt x="402" y="248"/>
                  </a:moveTo>
                  <a:lnTo>
                    <a:pt x="633" y="248"/>
                  </a:lnTo>
                  <a:lnTo>
                    <a:pt x="787" y="0"/>
                  </a:lnTo>
                  <a:lnTo>
                    <a:pt x="151" y="0"/>
                  </a:lnTo>
                  <a:lnTo>
                    <a:pt x="0" y="246"/>
                  </a:lnTo>
                  <a:lnTo>
                    <a:pt x="402" y="2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2" name="Freeform 9"/>
            <p:cNvSpPr>
              <a:spLocks/>
            </p:cNvSpPr>
            <p:nvPr/>
          </p:nvSpPr>
          <p:spPr bwMode="gray">
            <a:xfrm>
              <a:off x="2683669" y="7162170"/>
              <a:ext cx="809625" cy="1123950"/>
            </a:xfrm>
            <a:custGeom>
              <a:avLst/>
              <a:gdLst>
                <a:gd name="T0" fmla="*/ 435 w 510"/>
                <a:gd name="T1" fmla="*/ 0 h 708"/>
                <a:gd name="T2" fmla="*/ 510 w 510"/>
                <a:gd name="T3" fmla="*/ 0 h 708"/>
                <a:gd name="T4" fmla="*/ 78 w 510"/>
                <a:gd name="T5" fmla="*/ 708 h 708"/>
                <a:gd name="T6" fmla="*/ 0 w 510"/>
                <a:gd name="T7" fmla="*/ 708 h 708"/>
                <a:gd name="T8" fmla="*/ 435 w 510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0" h="708">
                  <a:moveTo>
                    <a:pt x="435" y="0"/>
                  </a:moveTo>
                  <a:lnTo>
                    <a:pt x="510" y="0"/>
                  </a:lnTo>
                  <a:lnTo>
                    <a:pt x="78" y="708"/>
                  </a:lnTo>
                  <a:lnTo>
                    <a:pt x="0" y="708"/>
                  </a:lnTo>
                  <a:lnTo>
                    <a:pt x="43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  <p:sp>
          <p:nvSpPr>
            <p:cNvPr id="33" name="Freeform 10"/>
            <p:cNvSpPr>
              <a:spLocks/>
            </p:cNvSpPr>
            <p:nvPr/>
          </p:nvSpPr>
          <p:spPr bwMode="gray">
            <a:xfrm>
              <a:off x="2301081" y="7162170"/>
              <a:ext cx="803275" cy="1123950"/>
            </a:xfrm>
            <a:custGeom>
              <a:avLst/>
              <a:gdLst>
                <a:gd name="T0" fmla="*/ 430 w 506"/>
                <a:gd name="T1" fmla="*/ 0 h 708"/>
                <a:gd name="T2" fmla="*/ 506 w 506"/>
                <a:gd name="T3" fmla="*/ 0 h 708"/>
                <a:gd name="T4" fmla="*/ 76 w 506"/>
                <a:gd name="T5" fmla="*/ 708 h 708"/>
                <a:gd name="T6" fmla="*/ 0 w 506"/>
                <a:gd name="T7" fmla="*/ 708 h 708"/>
                <a:gd name="T8" fmla="*/ 430 w 506"/>
                <a:gd name="T9" fmla="*/ 0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6" h="708">
                  <a:moveTo>
                    <a:pt x="430" y="0"/>
                  </a:moveTo>
                  <a:lnTo>
                    <a:pt x="506" y="0"/>
                  </a:lnTo>
                  <a:lnTo>
                    <a:pt x="76" y="708"/>
                  </a:lnTo>
                  <a:lnTo>
                    <a:pt x="0" y="708"/>
                  </a:lnTo>
                  <a:lnTo>
                    <a:pt x="4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6" tIns="45673" rIns="91346" bIns="45673" numCol="1" anchor="t" anchorCtr="0" compatLnSpc="1">
              <a:prstTxWarp prst="textNoShape">
                <a:avLst/>
              </a:prstTxWarp>
            </a:bodyPr>
            <a:lstStyle/>
            <a:p>
              <a:pPr defTabSz="685062"/>
              <a:endParaRPr lang="en-IN" sz="1348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9" name="Graphic 18">
            <a:extLst>
              <a:ext uri="{FF2B5EF4-FFF2-40B4-BE49-F238E27FC236}">
                <a16:creationId xmlns:a16="http://schemas.microsoft.com/office/drawing/2014/main" id="{830AC29A-4207-40A4-847F-EA0CD23216F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06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122">
            <a:extLst>
              <a:ext uri="{FF2B5EF4-FFF2-40B4-BE49-F238E27FC236}">
                <a16:creationId xmlns:a16="http://schemas.microsoft.com/office/drawing/2014/main" id="{20279261-6C69-404C-B1ED-0703B18095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Organization Chart 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37338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240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5240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109" name="Picture Placeholder 102"/>
          <p:cNvSpPr>
            <a:spLocks noGrp="1"/>
          </p:cNvSpPr>
          <p:nvPr>
            <p:ph type="pic" sz="quarter" idx="18"/>
          </p:nvPr>
        </p:nvSpPr>
        <p:spPr bwMode="gray">
          <a:xfrm>
            <a:off x="1891285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110" name="Text Placeholder 199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670305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111" name="Text Placeholder 19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670305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1" name="Picture Placeholder 102"/>
          <p:cNvSpPr>
            <a:spLocks noGrp="1"/>
          </p:cNvSpPr>
          <p:nvPr>
            <p:ph type="pic" sz="quarter" idx="21"/>
          </p:nvPr>
        </p:nvSpPr>
        <p:spPr bwMode="gray">
          <a:xfrm>
            <a:off x="3409189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7" name="Text Placeholder 19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88209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8" name="Text Placeholder 199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3188209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9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4927093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0" name="Text Placeholder 199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706113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1" name="Text Placeholder 199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706113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2" name="Picture Placeholder 102"/>
          <p:cNvSpPr>
            <a:spLocks noGrp="1"/>
          </p:cNvSpPr>
          <p:nvPr>
            <p:ph type="pic" sz="quarter" idx="27"/>
          </p:nvPr>
        </p:nvSpPr>
        <p:spPr bwMode="gray">
          <a:xfrm>
            <a:off x="6444997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3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6224017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4" name="Text Placeholder 199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224017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5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7962901" y="269747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6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7741921" y="348265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17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7741921" y="377983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18" name="Picture Placeholder 102"/>
          <p:cNvSpPr>
            <a:spLocks noGrp="1"/>
          </p:cNvSpPr>
          <p:nvPr>
            <p:ph type="pic" sz="quarter" idx="33"/>
          </p:nvPr>
        </p:nvSpPr>
        <p:spPr bwMode="gray">
          <a:xfrm>
            <a:off x="4247389" y="739139"/>
            <a:ext cx="853439" cy="715963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19" name="Text Placeholder 199"/>
          <p:cNvSpPr>
            <a:spLocks noGrp="1"/>
          </p:cNvSpPr>
          <p:nvPr>
            <p:ph type="body" sz="quarter" idx="34" hasCustomPrompt="1"/>
          </p:nvPr>
        </p:nvSpPr>
        <p:spPr bwMode="gray">
          <a:xfrm>
            <a:off x="4026409" y="15243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="1" baseline="0"/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0" name="Text Placeholder 199"/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4026409" y="182149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cxnSp>
        <p:nvCxnSpPr>
          <p:cNvPr id="222" name="Elbow Connector 221"/>
          <p:cNvCxnSpPr>
            <a:stCxn id="220" idx="2"/>
            <a:endCxn id="103" idx="0"/>
          </p:cNvCxnSpPr>
          <p:nvPr userDrawn="1"/>
        </p:nvCxnSpPr>
        <p:spPr bwMode="gray">
          <a:xfrm rot="5400000">
            <a:off x="2401826" y="448056"/>
            <a:ext cx="647698" cy="385114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220" idx="2"/>
            <a:endCxn id="215" idx="1"/>
          </p:cNvCxnSpPr>
          <p:nvPr userDrawn="1"/>
        </p:nvCxnSpPr>
        <p:spPr bwMode="gray">
          <a:xfrm rot="16200000" flipH="1">
            <a:off x="6225748" y="475281"/>
            <a:ext cx="647698" cy="3796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/>
          <p:cNvCxnSpPr>
            <a:stCxn id="220" idx="2"/>
            <a:endCxn id="109" idx="1"/>
          </p:cNvCxnSpPr>
          <p:nvPr userDrawn="1"/>
        </p:nvCxnSpPr>
        <p:spPr bwMode="gray">
          <a:xfrm rot="5400000">
            <a:off x="3189941" y="1236171"/>
            <a:ext cx="647698" cy="2274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Elbow Connector 227"/>
          <p:cNvCxnSpPr>
            <a:stCxn id="220" idx="2"/>
            <a:endCxn id="212" idx="1"/>
          </p:cNvCxnSpPr>
          <p:nvPr userDrawn="1"/>
        </p:nvCxnSpPr>
        <p:spPr bwMode="gray">
          <a:xfrm rot="16200000" flipH="1">
            <a:off x="5466796" y="1234233"/>
            <a:ext cx="647698" cy="22787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Elbow Connector 229"/>
          <p:cNvCxnSpPr>
            <a:stCxn id="220" idx="2"/>
            <a:endCxn id="201" idx="1"/>
          </p:cNvCxnSpPr>
          <p:nvPr userDrawn="1"/>
        </p:nvCxnSpPr>
        <p:spPr bwMode="gray">
          <a:xfrm rot="5400000">
            <a:off x="3948893" y="1995123"/>
            <a:ext cx="647698" cy="7570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Elbow Connector 231"/>
          <p:cNvCxnSpPr>
            <a:stCxn id="220" idx="2"/>
            <a:endCxn id="209" idx="1"/>
          </p:cNvCxnSpPr>
          <p:nvPr userDrawn="1"/>
        </p:nvCxnSpPr>
        <p:spPr bwMode="gray">
          <a:xfrm rot="16200000" flipH="1">
            <a:off x="4707844" y="1993185"/>
            <a:ext cx="647698" cy="760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136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&amp;T Technology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107">
            <a:extLst>
              <a:ext uri="{FF2B5EF4-FFF2-40B4-BE49-F238E27FC236}">
                <a16:creationId xmlns:a16="http://schemas.microsoft.com/office/drawing/2014/main" id="{1B0E5F27-B36C-4B8F-A521-188B5004A2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203" name="Picture Placeholder 102"/>
          <p:cNvSpPr>
            <a:spLocks noGrp="1"/>
          </p:cNvSpPr>
          <p:nvPr>
            <p:ph type="pic" sz="quarter" idx="24"/>
          </p:nvPr>
        </p:nvSpPr>
        <p:spPr bwMode="gray">
          <a:xfrm>
            <a:off x="163830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04800" y="1"/>
            <a:ext cx="8534400" cy="50536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397" baseline="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L&amp;T Technology Team</a:t>
            </a:r>
          </a:p>
        </p:txBody>
      </p:sp>
      <p:grpSp>
        <p:nvGrpSpPr>
          <p:cNvPr id="4" name="Group 1"/>
          <p:cNvGrpSpPr/>
          <p:nvPr userDrawn="1"/>
        </p:nvGrpSpPr>
        <p:grpSpPr bwMode="gray">
          <a:xfrm>
            <a:off x="249998" y="475257"/>
            <a:ext cx="8644004" cy="108070"/>
            <a:chOff x="249998" y="488319"/>
            <a:chExt cx="8644004" cy="108070"/>
          </a:xfrm>
        </p:grpSpPr>
        <p:sp>
          <p:nvSpPr>
            <p:cNvPr id="18" name="Parallelogram 2"/>
            <p:cNvSpPr/>
            <p:nvPr/>
          </p:nvSpPr>
          <p:spPr bwMode="gray">
            <a:xfrm>
              <a:off x="249998" y="488320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  <p:sp>
          <p:nvSpPr>
            <p:cNvPr id="19" name="Parallelogram 2"/>
            <p:cNvSpPr/>
            <p:nvPr/>
          </p:nvSpPr>
          <p:spPr bwMode="gray">
            <a:xfrm rot="10800000" flipH="1" flipV="1">
              <a:off x="308781" y="488319"/>
              <a:ext cx="8585221" cy="108069"/>
            </a:xfrm>
            <a:custGeom>
              <a:avLst/>
              <a:gdLst/>
              <a:ahLst/>
              <a:cxnLst/>
              <a:rect l="l" t="t" r="r" b="b"/>
              <a:pathLst>
                <a:path w="8585221" h="108069">
                  <a:moveTo>
                    <a:pt x="48252" y="0"/>
                  </a:moveTo>
                  <a:lnTo>
                    <a:pt x="79398" y="0"/>
                  </a:lnTo>
                  <a:lnTo>
                    <a:pt x="48099" y="42519"/>
                  </a:lnTo>
                  <a:lnTo>
                    <a:pt x="8554075" y="42519"/>
                  </a:lnTo>
                  <a:lnTo>
                    <a:pt x="8566173" y="42519"/>
                  </a:lnTo>
                  <a:lnTo>
                    <a:pt x="8585221" y="42519"/>
                  </a:lnTo>
                  <a:lnTo>
                    <a:pt x="8536969" y="108069"/>
                  </a:lnTo>
                  <a:lnTo>
                    <a:pt x="8505823" y="108069"/>
                  </a:lnTo>
                  <a:lnTo>
                    <a:pt x="8537122" y="65550"/>
                  </a:lnTo>
                  <a:lnTo>
                    <a:pt x="31146" y="65550"/>
                  </a:lnTo>
                  <a:lnTo>
                    <a:pt x="22248" y="65550"/>
                  </a:lnTo>
                  <a:lnTo>
                    <a:pt x="0" y="655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C000"/>
                </a:gs>
                <a:gs pos="100000">
                  <a:srgbClr val="4A66AC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399" dirty="0"/>
            </a:p>
          </p:txBody>
        </p:sp>
      </p:grpSp>
      <p:sp>
        <p:nvSpPr>
          <p:cNvPr id="103" name="Picture Placeholder 102"/>
          <p:cNvSpPr>
            <a:spLocks noGrp="1"/>
          </p:cNvSpPr>
          <p:nvPr>
            <p:ph type="pic" sz="quarter" idx="10"/>
          </p:nvPr>
        </p:nvSpPr>
        <p:spPr bwMode="gray">
          <a:xfrm>
            <a:off x="149352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00" name="Text Placeholder 199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27254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02" name="Text Placeholder 199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127254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06" name="Picture Placeholder 102"/>
          <p:cNvSpPr>
            <a:spLocks noGrp="1"/>
          </p:cNvSpPr>
          <p:nvPr>
            <p:ph type="pic" sz="quarter" idx="25"/>
          </p:nvPr>
        </p:nvSpPr>
        <p:spPr bwMode="gray">
          <a:xfrm>
            <a:off x="42748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1" name="Picture Placeholder 102"/>
          <p:cNvSpPr>
            <a:spLocks noGrp="1"/>
          </p:cNvSpPr>
          <p:nvPr>
            <p:ph type="pic" sz="quarter" idx="26"/>
          </p:nvPr>
        </p:nvSpPr>
        <p:spPr bwMode="gray">
          <a:xfrm>
            <a:off x="41300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3" name="Text Placeholder 199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9090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25" name="Text Placeholder 199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39090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  <p:sp>
        <p:nvSpPr>
          <p:cNvPr id="227" name="Picture Placeholder 102"/>
          <p:cNvSpPr>
            <a:spLocks noGrp="1"/>
          </p:cNvSpPr>
          <p:nvPr>
            <p:ph type="pic" sz="quarter" idx="29"/>
          </p:nvPr>
        </p:nvSpPr>
        <p:spPr bwMode="gray">
          <a:xfrm>
            <a:off x="7056121" y="2385060"/>
            <a:ext cx="731519" cy="289242"/>
          </a:xfrm>
          <a:prstGeom prst="parallelogram">
            <a:avLst>
              <a:gd name="adj" fmla="val 50161"/>
            </a:avLst>
          </a:prstGeom>
          <a:solidFill>
            <a:srgbClr val="0077BD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29" name="Picture Placeholder 102"/>
          <p:cNvSpPr>
            <a:spLocks noGrp="1"/>
          </p:cNvSpPr>
          <p:nvPr>
            <p:ph type="pic" sz="quarter" idx="30"/>
          </p:nvPr>
        </p:nvSpPr>
        <p:spPr bwMode="gray">
          <a:xfrm>
            <a:off x="6911341" y="1813561"/>
            <a:ext cx="853439" cy="860742"/>
          </a:xfrm>
          <a:prstGeom prst="parallelogram">
            <a:avLst>
              <a:gd name="adj" fmla="val 16293"/>
            </a:avLst>
          </a:prstGeom>
          <a:solidFill>
            <a:schemeClr val="accent2"/>
          </a:solidFill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900" i="1"/>
            </a:lvl1pPr>
          </a:lstStyle>
          <a:p>
            <a:endParaRPr lang="en-IN" dirty="0"/>
          </a:p>
        </p:txBody>
      </p:sp>
      <p:sp>
        <p:nvSpPr>
          <p:cNvPr id="231" name="Text Placeholder 199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6690361" y="2796859"/>
            <a:ext cx="1249680" cy="228282"/>
          </a:xfrm>
          <a:solidFill>
            <a:srgbClr val="0077BD"/>
          </a:solidFill>
        </p:spPr>
        <p:txBody>
          <a:bodyPr anchor="ctr">
            <a:noAutofit/>
          </a:bodyPr>
          <a:lstStyle>
            <a:lvl1pPr algn="ctr">
              <a:buFont typeface="Arial" pitchFamily="34" charset="0"/>
              <a:buNone/>
              <a:defRPr sz="105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IN" dirty="0"/>
              <a:t>Add Name</a:t>
            </a:r>
          </a:p>
        </p:txBody>
      </p:sp>
      <p:sp>
        <p:nvSpPr>
          <p:cNvPr id="233" name="Text Placeholder 199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90361" y="3162619"/>
            <a:ext cx="1249680" cy="228282"/>
          </a:xfrm>
        </p:spPr>
        <p:txBody>
          <a:bodyPr anchor="ctr">
            <a:normAutofit/>
          </a:bodyPr>
          <a:lstStyle>
            <a:lvl1pPr algn="ctr">
              <a:buFont typeface="Arial" pitchFamily="34" charset="0"/>
              <a:buNone/>
              <a:defRPr sz="1000" baseline="0"/>
            </a:lvl1pPr>
          </a:lstStyle>
          <a:p>
            <a:pPr lvl="0"/>
            <a:r>
              <a:rPr lang="en-IN" dirty="0"/>
              <a:t>Add Designation</a:t>
            </a:r>
          </a:p>
        </p:txBody>
      </p:sp>
    </p:spTree>
    <p:extLst>
      <p:ext uri="{BB962C8B-B14F-4D97-AF65-F5344CB8AC3E}">
        <p14:creationId xmlns:p14="http://schemas.microsoft.com/office/powerpoint/2010/main" val="5168137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110">
            <a:extLst>
              <a:ext uri="{FF2B5EF4-FFF2-40B4-BE49-F238E27FC236}">
                <a16:creationId xmlns:a16="http://schemas.microsoft.com/office/drawing/2014/main" id="{A4156BA2-8912-4E45-989D-833AED8B69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116" name="Freeform: Shape 115">
            <a:extLst>
              <a:ext uri="{FF2B5EF4-FFF2-40B4-BE49-F238E27FC236}">
                <a16:creationId xmlns:a16="http://schemas.microsoft.com/office/drawing/2014/main" id="{97B0C06D-D763-48B6-A33B-FF4959AB4560}"/>
              </a:ext>
            </a:extLst>
          </p:cNvPr>
          <p:cNvSpPr/>
          <p:nvPr userDrawn="1"/>
        </p:nvSpPr>
        <p:spPr bwMode="gray">
          <a:xfrm>
            <a:off x="4222779" y="-8515"/>
            <a:ext cx="4921220" cy="4921703"/>
          </a:xfrm>
          <a:custGeom>
            <a:avLst/>
            <a:gdLst>
              <a:gd name="connsiteX0" fmla="*/ 2977936 w 4921220"/>
              <a:gd name="connsiteY0" fmla="*/ 0 h 4921703"/>
              <a:gd name="connsiteX1" fmla="*/ 4921220 w 4921220"/>
              <a:gd name="connsiteY1" fmla="*/ 0 h 4921703"/>
              <a:gd name="connsiteX2" fmla="*/ 4921220 w 4921220"/>
              <a:gd name="connsiteY2" fmla="*/ 4921703 h 4921703"/>
              <a:gd name="connsiteX3" fmla="*/ 0 w 4921220"/>
              <a:gd name="connsiteY3" fmla="*/ 4921703 h 492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21220" h="4921703">
                <a:moveTo>
                  <a:pt x="2977936" y="0"/>
                </a:moveTo>
                <a:lnTo>
                  <a:pt x="4921220" y="0"/>
                </a:lnTo>
                <a:lnTo>
                  <a:pt x="4921220" y="4921703"/>
                </a:lnTo>
                <a:lnTo>
                  <a:pt x="0" y="492170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75507" y="1"/>
            <a:ext cx="4768493" cy="4913188"/>
          </a:xfrm>
          <a:custGeom>
            <a:avLst/>
            <a:gdLst/>
            <a:ahLst/>
            <a:cxnLst/>
            <a:rect l="l" t="t" r="r" b="b"/>
            <a:pathLst>
              <a:path w="5052943" h="5125139">
                <a:moveTo>
                  <a:pt x="3057525" y="0"/>
                </a:moveTo>
                <a:lnTo>
                  <a:pt x="5048250" y="0"/>
                </a:lnTo>
                <a:lnTo>
                  <a:pt x="5048250" y="1"/>
                </a:lnTo>
                <a:lnTo>
                  <a:pt x="5048250" y="3152775"/>
                </a:lnTo>
                <a:lnTo>
                  <a:pt x="5052943" y="3152775"/>
                </a:lnTo>
                <a:lnTo>
                  <a:pt x="5052943" y="5125138"/>
                </a:lnTo>
                <a:lnTo>
                  <a:pt x="5048250" y="5125138"/>
                </a:lnTo>
                <a:lnTo>
                  <a:pt x="3057525" y="5125138"/>
                </a:lnTo>
                <a:lnTo>
                  <a:pt x="2052619" y="5125138"/>
                </a:lnTo>
                <a:lnTo>
                  <a:pt x="2052618" y="5125139"/>
                </a:lnTo>
                <a:lnTo>
                  <a:pt x="0" y="5125139"/>
                </a:lnTo>
                <a:lnTo>
                  <a:pt x="2995632" y="1"/>
                </a:lnTo>
                <a:lnTo>
                  <a:pt x="3057525" y="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lIns="0" tIns="0" rIns="468000" bIns="0" anchor="ctr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lang="en-IN" sz="1400" i="1" dirty="0"/>
            </a:lvl1pPr>
          </a:lstStyle>
          <a:p>
            <a:r>
              <a:rPr lang="en-IN" dirty="0"/>
              <a:t>Click icon to add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>
          <a:xfrm>
            <a:off x="1476355" y="992954"/>
            <a:ext cx="2646065" cy="994172"/>
          </a:xfrm>
          <a:prstGeom prst="rect">
            <a:avLst/>
          </a:prstGeo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/>
              <a:t>Thank you.</a:t>
            </a:r>
            <a:endParaRPr lang="en-IN" dirty="0"/>
          </a:p>
        </p:txBody>
      </p:sp>
      <p:sp>
        <p:nvSpPr>
          <p:cNvPr id="23" name="Text Placeholder 1030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299349" y="3484735"/>
            <a:ext cx="3643967" cy="34768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  <a:endParaRPr lang="en-IN" dirty="0"/>
          </a:p>
        </p:txBody>
      </p:sp>
      <p:sp>
        <p:nvSpPr>
          <p:cNvPr id="24" name="Text Placeholder 1030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299349" y="3939689"/>
            <a:ext cx="3643967" cy="3476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342891" indent="0">
              <a:buNone/>
              <a:defRPr/>
            </a:lvl2pPr>
            <a:lvl3pPr marL="685782" indent="0">
              <a:buNone/>
              <a:defRPr/>
            </a:lvl3pPr>
            <a:lvl4pPr marL="1028674" indent="0">
              <a:buNone/>
              <a:defRPr/>
            </a:lvl4pPr>
            <a:lvl5pPr marL="1371566" indent="0">
              <a:buNone/>
              <a:defRPr/>
            </a:lvl5pPr>
          </a:lstStyle>
          <a:p>
            <a:pPr lvl="0"/>
            <a:r>
              <a:rPr lang="en-US" dirty="0"/>
              <a:t>Designation </a:t>
            </a:r>
            <a:endParaRPr lang="en-IN" dirty="0"/>
          </a:p>
        </p:txBody>
      </p:sp>
      <p:grpSp>
        <p:nvGrpSpPr>
          <p:cNvPr id="113" name="Group 5"/>
          <p:cNvGrpSpPr>
            <a:grpSpLocks noChangeAspect="1"/>
          </p:cNvGrpSpPr>
          <p:nvPr userDrawn="1"/>
        </p:nvGrpSpPr>
        <p:grpSpPr bwMode="gray">
          <a:xfrm>
            <a:off x="299349" y="2798386"/>
            <a:ext cx="1680364" cy="252286"/>
            <a:chOff x="119" y="2341"/>
            <a:chExt cx="1805" cy="271"/>
          </a:xfrm>
        </p:grpSpPr>
        <p:sp>
          <p:nvSpPr>
            <p:cNvPr id="114" name="Freeform 6"/>
            <p:cNvSpPr>
              <a:spLocks noEditPoints="1"/>
            </p:cNvSpPr>
            <p:nvPr userDrawn="1"/>
          </p:nvSpPr>
          <p:spPr bwMode="gray">
            <a:xfrm>
              <a:off x="119" y="2341"/>
              <a:ext cx="270" cy="271"/>
            </a:xfrm>
            <a:custGeom>
              <a:avLst/>
              <a:gdLst>
                <a:gd name="T0" fmla="*/ 57 w 114"/>
                <a:gd name="T1" fmla="*/ 0 h 115"/>
                <a:gd name="T2" fmla="*/ 114 w 114"/>
                <a:gd name="T3" fmla="*/ 58 h 115"/>
                <a:gd name="T4" fmla="*/ 57 w 114"/>
                <a:gd name="T5" fmla="*/ 115 h 115"/>
                <a:gd name="T6" fmla="*/ 0 w 114"/>
                <a:gd name="T7" fmla="*/ 58 h 115"/>
                <a:gd name="T8" fmla="*/ 57 w 114"/>
                <a:gd name="T9" fmla="*/ 0 h 115"/>
                <a:gd name="T10" fmla="*/ 49 w 114"/>
                <a:gd name="T11" fmla="*/ 107 h 115"/>
                <a:gd name="T12" fmla="*/ 73 w 114"/>
                <a:gd name="T13" fmla="*/ 65 h 115"/>
                <a:gd name="T14" fmla="*/ 57 w 114"/>
                <a:gd name="T15" fmla="*/ 65 h 115"/>
                <a:gd name="T16" fmla="*/ 65 w 114"/>
                <a:gd name="T17" fmla="*/ 51 h 115"/>
                <a:gd name="T18" fmla="*/ 104 w 114"/>
                <a:gd name="T19" fmla="*/ 51 h 115"/>
                <a:gd name="T20" fmla="*/ 96 w 114"/>
                <a:gd name="T21" fmla="*/ 65 h 115"/>
                <a:gd name="T22" fmla="*/ 82 w 114"/>
                <a:gd name="T23" fmla="*/ 65 h 115"/>
                <a:gd name="T24" fmla="*/ 57 w 114"/>
                <a:gd name="T25" fmla="*/ 108 h 115"/>
                <a:gd name="T26" fmla="*/ 107 w 114"/>
                <a:gd name="T27" fmla="*/ 58 h 115"/>
                <a:gd name="T28" fmla="*/ 57 w 114"/>
                <a:gd name="T29" fmla="*/ 8 h 115"/>
                <a:gd name="T30" fmla="*/ 51 w 114"/>
                <a:gd name="T31" fmla="*/ 8 h 115"/>
                <a:gd name="T32" fmla="*/ 26 w 114"/>
                <a:gd name="T33" fmla="*/ 51 h 115"/>
                <a:gd name="T34" fmla="*/ 57 w 114"/>
                <a:gd name="T35" fmla="*/ 51 h 115"/>
                <a:gd name="T36" fmla="*/ 49 w 114"/>
                <a:gd name="T37" fmla="*/ 65 h 115"/>
                <a:gd name="T38" fmla="*/ 10 w 114"/>
                <a:gd name="T39" fmla="*/ 65 h 115"/>
                <a:gd name="T40" fmla="*/ 41 w 114"/>
                <a:gd name="T41" fmla="*/ 10 h 115"/>
                <a:gd name="T42" fmla="*/ 7 w 114"/>
                <a:gd name="T43" fmla="*/ 58 h 115"/>
                <a:gd name="T44" fmla="*/ 49 w 114"/>
                <a:gd name="T45" fmla="*/ 10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4" h="115">
                  <a:moveTo>
                    <a:pt x="57" y="0"/>
                  </a:moveTo>
                  <a:cubicBezTo>
                    <a:pt x="88" y="0"/>
                    <a:pt x="114" y="26"/>
                    <a:pt x="114" y="58"/>
                  </a:cubicBezTo>
                  <a:cubicBezTo>
                    <a:pt x="114" y="89"/>
                    <a:pt x="88" y="115"/>
                    <a:pt x="57" y="115"/>
                  </a:cubicBezTo>
                  <a:cubicBezTo>
                    <a:pt x="25" y="115"/>
                    <a:pt x="0" y="89"/>
                    <a:pt x="0" y="58"/>
                  </a:cubicBezTo>
                  <a:cubicBezTo>
                    <a:pt x="0" y="26"/>
                    <a:pt x="25" y="0"/>
                    <a:pt x="57" y="0"/>
                  </a:cubicBezTo>
                  <a:moveTo>
                    <a:pt x="49" y="107"/>
                  </a:moveTo>
                  <a:cubicBezTo>
                    <a:pt x="73" y="65"/>
                    <a:pt x="73" y="65"/>
                    <a:pt x="73" y="65"/>
                  </a:cubicBezTo>
                  <a:cubicBezTo>
                    <a:pt x="57" y="65"/>
                    <a:pt x="57" y="65"/>
                    <a:pt x="57" y="65"/>
                  </a:cubicBezTo>
                  <a:cubicBezTo>
                    <a:pt x="65" y="51"/>
                    <a:pt x="65" y="51"/>
                    <a:pt x="65" y="51"/>
                  </a:cubicBezTo>
                  <a:cubicBezTo>
                    <a:pt x="104" y="51"/>
                    <a:pt x="104" y="51"/>
                    <a:pt x="104" y="51"/>
                  </a:cubicBezTo>
                  <a:cubicBezTo>
                    <a:pt x="96" y="65"/>
                    <a:pt x="96" y="65"/>
                    <a:pt x="96" y="65"/>
                  </a:cubicBezTo>
                  <a:cubicBezTo>
                    <a:pt x="82" y="65"/>
                    <a:pt x="82" y="65"/>
                    <a:pt x="82" y="65"/>
                  </a:cubicBezTo>
                  <a:cubicBezTo>
                    <a:pt x="57" y="108"/>
                    <a:pt x="57" y="108"/>
                    <a:pt x="57" y="108"/>
                  </a:cubicBezTo>
                  <a:cubicBezTo>
                    <a:pt x="84" y="108"/>
                    <a:pt x="107" y="85"/>
                    <a:pt x="107" y="58"/>
                  </a:cubicBezTo>
                  <a:cubicBezTo>
                    <a:pt x="107" y="30"/>
                    <a:pt x="84" y="8"/>
                    <a:pt x="57" y="8"/>
                  </a:cubicBezTo>
                  <a:cubicBezTo>
                    <a:pt x="55" y="8"/>
                    <a:pt x="53" y="8"/>
                    <a:pt x="51" y="8"/>
                  </a:cubicBezTo>
                  <a:cubicBezTo>
                    <a:pt x="26" y="51"/>
                    <a:pt x="26" y="51"/>
                    <a:pt x="26" y="51"/>
                  </a:cubicBezTo>
                  <a:cubicBezTo>
                    <a:pt x="57" y="51"/>
                    <a:pt x="57" y="51"/>
                    <a:pt x="57" y="51"/>
                  </a:cubicBezTo>
                  <a:cubicBezTo>
                    <a:pt x="49" y="65"/>
                    <a:pt x="49" y="65"/>
                    <a:pt x="49" y="65"/>
                  </a:cubicBezTo>
                  <a:cubicBezTo>
                    <a:pt x="10" y="65"/>
                    <a:pt x="10" y="65"/>
                    <a:pt x="10" y="65"/>
                  </a:cubicBezTo>
                  <a:cubicBezTo>
                    <a:pt x="41" y="10"/>
                    <a:pt x="41" y="10"/>
                    <a:pt x="41" y="10"/>
                  </a:cubicBezTo>
                  <a:cubicBezTo>
                    <a:pt x="21" y="17"/>
                    <a:pt x="7" y="36"/>
                    <a:pt x="7" y="58"/>
                  </a:cubicBezTo>
                  <a:cubicBezTo>
                    <a:pt x="7" y="83"/>
                    <a:pt x="25" y="103"/>
                    <a:pt x="49" y="107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5" name="Freeform 7"/>
            <p:cNvSpPr>
              <a:spLocks noEditPoints="1"/>
            </p:cNvSpPr>
            <p:nvPr userDrawn="1"/>
          </p:nvSpPr>
          <p:spPr bwMode="gray">
            <a:xfrm>
              <a:off x="457" y="2426"/>
              <a:ext cx="1467" cy="125"/>
            </a:xfrm>
            <a:custGeom>
              <a:avLst/>
              <a:gdLst>
                <a:gd name="T0" fmla="*/ 55 w 621"/>
                <a:gd name="T1" fmla="*/ 34 h 53"/>
                <a:gd name="T2" fmla="*/ 53 w 621"/>
                <a:gd name="T3" fmla="*/ 18 h 53"/>
                <a:gd name="T4" fmla="*/ 35 w 621"/>
                <a:gd name="T5" fmla="*/ 7 h 53"/>
                <a:gd name="T6" fmla="*/ 29 w 621"/>
                <a:gd name="T7" fmla="*/ 38 h 53"/>
                <a:gd name="T8" fmla="*/ 45 w 621"/>
                <a:gd name="T9" fmla="*/ 35 h 53"/>
                <a:gd name="T10" fmla="*/ 40 w 621"/>
                <a:gd name="T11" fmla="*/ 24 h 53"/>
                <a:gd name="T12" fmla="*/ 42 w 621"/>
                <a:gd name="T13" fmla="*/ 9 h 53"/>
                <a:gd name="T14" fmla="*/ 81 w 621"/>
                <a:gd name="T15" fmla="*/ 9 h 53"/>
                <a:gd name="T16" fmla="*/ 139 w 621"/>
                <a:gd name="T17" fmla="*/ 9 h 53"/>
                <a:gd name="T18" fmla="*/ 144 w 621"/>
                <a:gd name="T19" fmla="*/ 13 h 53"/>
                <a:gd name="T20" fmla="*/ 155 w 621"/>
                <a:gd name="T21" fmla="*/ 40 h 53"/>
                <a:gd name="T22" fmla="*/ 145 w 621"/>
                <a:gd name="T23" fmla="*/ 18 h 53"/>
                <a:gd name="T24" fmla="*/ 174 w 621"/>
                <a:gd name="T25" fmla="*/ 13 h 53"/>
                <a:gd name="T26" fmla="*/ 182 w 621"/>
                <a:gd name="T27" fmla="*/ 35 h 53"/>
                <a:gd name="T28" fmla="*/ 181 w 621"/>
                <a:gd name="T29" fmla="*/ 18 h 53"/>
                <a:gd name="T30" fmla="*/ 205 w 621"/>
                <a:gd name="T31" fmla="*/ 18 h 53"/>
                <a:gd name="T32" fmla="*/ 217 w 621"/>
                <a:gd name="T33" fmla="*/ 21 h 53"/>
                <a:gd name="T34" fmla="*/ 187 w 621"/>
                <a:gd name="T35" fmla="*/ 41 h 53"/>
                <a:gd name="T36" fmla="*/ 243 w 621"/>
                <a:gd name="T37" fmla="*/ 22 h 53"/>
                <a:gd name="T38" fmla="*/ 241 w 621"/>
                <a:gd name="T39" fmla="*/ 12 h 53"/>
                <a:gd name="T40" fmla="*/ 269 w 621"/>
                <a:gd name="T41" fmla="*/ 36 h 53"/>
                <a:gd name="T42" fmla="*/ 276 w 621"/>
                <a:gd name="T43" fmla="*/ 20 h 53"/>
                <a:gd name="T44" fmla="*/ 260 w 621"/>
                <a:gd name="T45" fmla="*/ 17 h 53"/>
                <a:gd name="T46" fmla="*/ 284 w 621"/>
                <a:gd name="T47" fmla="*/ 19 h 53"/>
                <a:gd name="T48" fmla="*/ 314 w 621"/>
                <a:gd name="T49" fmla="*/ 35 h 53"/>
                <a:gd name="T50" fmla="*/ 326 w 621"/>
                <a:gd name="T51" fmla="*/ 22 h 53"/>
                <a:gd name="T52" fmla="*/ 305 w 621"/>
                <a:gd name="T53" fmla="*/ 22 h 53"/>
                <a:gd name="T54" fmla="*/ 330 w 621"/>
                <a:gd name="T55" fmla="*/ 15 h 53"/>
                <a:gd name="T56" fmla="*/ 367 w 621"/>
                <a:gd name="T57" fmla="*/ 17 h 53"/>
                <a:gd name="T58" fmla="*/ 340 w 621"/>
                <a:gd name="T59" fmla="*/ 19 h 53"/>
                <a:gd name="T60" fmla="*/ 357 w 621"/>
                <a:gd name="T61" fmla="*/ 36 h 53"/>
                <a:gd name="T62" fmla="*/ 358 w 621"/>
                <a:gd name="T63" fmla="*/ 24 h 53"/>
                <a:gd name="T64" fmla="*/ 346 w 621"/>
                <a:gd name="T65" fmla="*/ 23 h 53"/>
                <a:gd name="T66" fmla="*/ 373 w 621"/>
                <a:gd name="T67" fmla="*/ 47 h 53"/>
                <a:gd name="T68" fmla="*/ 383 w 621"/>
                <a:gd name="T69" fmla="*/ 45 h 53"/>
                <a:gd name="T70" fmla="*/ 430 w 621"/>
                <a:gd name="T71" fmla="*/ 2 h 53"/>
                <a:gd name="T72" fmla="*/ 433 w 621"/>
                <a:gd name="T73" fmla="*/ 27 h 53"/>
                <a:gd name="T74" fmla="*/ 420 w 621"/>
                <a:gd name="T75" fmla="*/ 41 h 53"/>
                <a:gd name="T76" fmla="*/ 433 w 621"/>
                <a:gd name="T77" fmla="*/ 18 h 53"/>
                <a:gd name="T78" fmla="*/ 443 w 621"/>
                <a:gd name="T79" fmla="*/ 10 h 53"/>
                <a:gd name="T80" fmla="*/ 449 w 621"/>
                <a:gd name="T81" fmla="*/ 19 h 53"/>
                <a:gd name="T82" fmla="*/ 466 w 621"/>
                <a:gd name="T83" fmla="*/ 36 h 53"/>
                <a:gd name="T84" fmla="*/ 466 w 621"/>
                <a:gd name="T85" fmla="*/ 19 h 53"/>
                <a:gd name="T86" fmla="*/ 492 w 621"/>
                <a:gd name="T87" fmla="*/ 20 h 53"/>
                <a:gd name="T88" fmla="*/ 488 w 621"/>
                <a:gd name="T89" fmla="*/ 18 h 53"/>
                <a:gd name="T90" fmla="*/ 511 w 621"/>
                <a:gd name="T91" fmla="*/ 33 h 53"/>
                <a:gd name="T92" fmla="*/ 535 w 621"/>
                <a:gd name="T93" fmla="*/ 8 h 53"/>
                <a:gd name="T94" fmla="*/ 546 w 621"/>
                <a:gd name="T95" fmla="*/ 23 h 53"/>
                <a:gd name="T96" fmla="*/ 558 w 621"/>
                <a:gd name="T97" fmla="*/ 36 h 53"/>
                <a:gd name="T98" fmla="*/ 567 w 621"/>
                <a:gd name="T99" fmla="*/ 19 h 53"/>
                <a:gd name="T100" fmla="*/ 571 w 621"/>
                <a:gd name="T101" fmla="*/ 19 h 53"/>
                <a:gd name="T102" fmla="*/ 588 w 621"/>
                <a:gd name="T103" fmla="*/ 36 h 53"/>
                <a:gd name="T104" fmla="*/ 588 w 621"/>
                <a:gd name="T105" fmla="*/ 19 h 53"/>
                <a:gd name="T106" fmla="*/ 604 w 621"/>
                <a:gd name="T107" fmla="*/ 15 h 53"/>
                <a:gd name="T108" fmla="*/ 609 w 621"/>
                <a:gd name="T109" fmla="*/ 36 h 53"/>
                <a:gd name="T110" fmla="*/ 613 w 621"/>
                <a:gd name="T111" fmla="*/ 40 h 53"/>
                <a:gd name="T112" fmla="*/ 609 w 621"/>
                <a:gd name="T113" fmla="*/ 19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21" h="53">
                  <a:moveTo>
                    <a:pt x="0" y="41"/>
                  </a:moveTo>
                  <a:cubicBezTo>
                    <a:pt x="22" y="41"/>
                    <a:pt x="22" y="41"/>
                    <a:pt x="22" y="41"/>
                  </a:cubicBezTo>
                  <a:cubicBezTo>
                    <a:pt x="24" y="35"/>
                    <a:pt x="24" y="35"/>
                    <a:pt x="24" y="35"/>
                  </a:cubicBezTo>
                  <a:cubicBezTo>
                    <a:pt x="9" y="35"/>
                    <a:pt x="9" y="35"/>
                    <a:pt x="9" y="35"/>
                  </a:cubicBezTo>
                  <a:cubicBezTo>
                    <a:pt x="16" y="3"/>
                    <a:pt x="16" y="3"/>
                    <a:pt x="16" y="3"/>
                  </a:cubicBezTo>
                  <a:cubicBezTo>
                    <a:pt x="8" y="3"/>
                    <a:pt x="8" y="3"/>
                    <a:pt x="8" y="3"/>
                  </a:cubicBezTo>
                  <a:lnTo>
                    <a:pt x="0" y="41"/>
                  </a:lnTo>
                  <a:close/>
                  <a:moveTo>
                    <a:pt x="51" y="41"/>
                  </a:moveTo>
                  <a:cubicBezTo>
                    <a:pt x="59" y="41"/>
                    <a:pt x="59" y="41"/>
                    <a:pt x="59" y="41"/>
                  </a:cubicBezTo>
                  <a:cubicBezTo>
                    <a:pt x="55" y="34"/>
                    <a:pt x="55" y="34"/>
                    <a:pt x="55" y="34"/>
                  </a:cubicBezTo>
                  <a:cubicBezTo>
                    <a:pt x="56" y="33"/>
                    <a:pt x="57" y="32"/>
                    <a:pt x="58" y="30"/>
                  </a:cubicBezTo>
                  <a:cubicBezTo>
                    <a:pt x="59" y="29"/>
                    <a:pt x="60" y="27"/>
                    <a:pt x="60" y="25"/>
                  </a:cubicBezTo>
                  <a:cubicBezTo>
                    <a:pt x="61" y="24"/>
                    <a:pt x="61" y="22"/>
                    <a:pt x="61" y="20"/>
                  </a:cubicBezTo>
                  <a:cubicBezTo>
                    <a:pt x="55" y="20"/>
                    <a:pt x="55" y="20"/>
                    <a:pt x="55" y="20"/>
                  </a:cubicBezTo>
                  <a:cubicBezTo>
                    <a:pt x="55" y="21"/>
                    <a:pt x="55" y="22"/>
                    <a:pt x="54" y="23"/>
                  </a:cubicBezTo>
                  <a:cubicBezTo>
                    <a:pt x="54" y="24"/>
                    <a:pt x="54" y="25"/>
                    <a:pt x="53" y="26"/>
                  </a:cubicBezTo>
                  <a:cubicBezTo>
                    <a:pt x="53" y="27"/>
                    <a:pt x="52" y="28"/>
                    <a:pt x="51" y="29"/>
                  </a:cubicBezTo>
                  <a:cubicBezTo>
                    <a:pt x="46" y="21"/>
                    <a:pt x="46" y="21"/>
                    <a:pt x="46" y="21"/>
                  </a:cubicBezTo>
                  <a:cubicBezTo>
                    <a:pt x="47" y="21"/>
                    <a:pt x="48" y="20"/>
                    <a:pt x="50" y="20"/>
                  </a:cubicBezTo>
                  <a:cubicBezTo>
                    <a:pt x="51" y="19"/>
                    <a:pt x="52" y="18"/>
                    <a:pt x="53" y="18"/>
                  </a:cubicBezTo>
                  <a:cubicBezTo>
                    <a:pt x="54" y="17"/>
                    <a:pt x="55" y="16"/>
                    <a:pt x="55" y="15"/>
                  </a:cubicBezTo>
                  <a:cubicBezTo>
                    <a:pt x="56" y="14"/>
                    <a:pt x="56" y="12"/>
                    <a:pt x="56" y="11"/>
                  </a:cubicBezTo>
                  <a:cubicBezTo>
                    <a:pt x="56" y="10"/>
                    <a:pt x="56" y="8"/>
                    <a:pt x="55" y="7"/>
                  </a:cubicBezTo>
                  <a:cubicBezTo>
                    <a:pt x="55" y="7"/>
                    <a:pt x="54" y="6"/>
                    <a:pt x="53" y="5"/>
                  </a:cubicBezTo>
                  <a:cubicBezTo>
                    <a:pt x="53" y="4"/>
                    <a:pt x="52" y="4"/>
                    <a:pt x="51" y="3"/>
                  </a:cubicBezTo>
                  <a:cubicBezTo>
                    <a:pt x="50" y="3"/>
                    <a:pt x="49" y="3"/>
                    <a:pt x="48" y="2"/>
                  </a:cubicBezTo>
                  <a:cubicBezTo>
                    <a:pt x="47" y="2"/>
                    <a:pt x="46" y="2"/>
                    <a:pt x="45" y="2"/>
                  </a:cubicBezTo>
                  <a:cubicBezTo>
                    <a:pt x="44" y="2"/>
                    <a:pt x="42" y="2"/>
                    <a:pt x="41" y="3"/>
                  </a:cubicBezTo>
                  <a:cubicBezTo>
                    <a:pt x="40" y="3"/>
                    <a:pt x="39" y="4"/>
                    <a:pt x="37" y="4"/>
                  </a:cubicBezTo>
                  <a:cubicBezTo>
                    <a:pt x="36" y="5"/>
                    <a:pt x="35" y="6"/>
                    <a:pt x="35" y="7"/>
                  </a:cubicBezTo>
                  <a:cubicBezTo>
                    <a:pt x="34" y="9"/>
                    <a:pt x="34" y="10"/>
                    <a:pt x="34" y="12"/>
                  </a:cubicBezTo>
                  <a:cubicBezTo>
                    <a:pt x="34" y="13"/>
                    <a:pt x="34" y="14"/>
                    <a:pt x="34" y="15"/>
                  </a:cubicBezTo>
                  <a:cubicBezTo>
                    <a:pt x="34" y="15"/>
                    <a:pt x="35" y="16"/>
                    <a:pt x="35" y="17"/>
                  </a:cubicBezTo>
                  <a:cubicBezTo>
                    <a:pt x="36" y="17"/>
                    <a:pt x="36" y="18"/>
                    <a:pt x="37" y="19"/>
                  </a:cubicBezTo>
                  <a:cubicBezTo>
                    <a:pt x="35" y="19"/>
                    <a:pt x="34" y="20"/>
                    <a:pt x="33" y="21"/>
                  </a:cubicBezTo>
                  <a:cubicBezTo>
                    <a:pt x="31" y="21"/>
                    <a:pt x="30" y="22"/>
                    <a:pt x="29" y="23"/>
                  </a:cubicBezTo>
                  <a:cubicBezTo>
                    <a:pt x="28" y="24"/>
                    <a:pt x="27" y="25"/>
                    <a:pt x="27" y="26"/>
                  </a:cubicBezTo>
                  <a:cubicBezTo>
                    <a:pt x="26" y="28"/>
                    <a:pt x="26" y="29"/>
                    <a:pt x="26" y="31"/>
                  </a:cubicBezTo>
                  <a:cubicBezTo>
                    <a:pt x="26" y="32"/>
                    <a:pt x="26" y="34"/>
                    <a:pt x="27" y="35"/>
                  </a:cubicBezTo>
                  <a:cubicBezTo>
                    <a:pt x="27" y="36"/>
                    <a:pt x="28" y="37"/>
                    <a:pt x="29" y="38"/>
                  </a:cubicBezTo>
                  <a:cubicBezTo>
                    <a:pt x="30" y="39"/>
                    <a:pt x="31" y="39"/>
                    <a:pt x="32" y="40"/>
                  </a:cubicBezTo>
                  <a:cubicBezTo>
                    <a:pt x="33" y="41"/>
                    <a:pt x="34" y="41"/>
                    <a:pt x="35" y="41"/>
                  </a:cubicBezTo>
                  <a:cubicBezTo>
                    <a:pt x="37" y="41"/>
                    <a:pt x="38" y="42"/>
                    <a:pt x="39" y="42"/>
                  </a:cubicBezTo>
                  <a:cubicBezTo>
                    <a:pt x="40" y="42"/>
                    <a:pt x="41" y="42"/>
                    <a:pt x="42" y="41"/>
                  </a:cubicBezTo>
                  <a:cubicBezTo>
                    <a:pt x="43" y="41"/>
                    <a:pt x="44" y="41"/>
                    <a:pt x="45" y="41"/>
                  </a:cubicBezTo>
                  <a:cubicBezTo>
                    <a:pt x="46" y="41"/>
                    <a:pt x="47" y="40"/>
                    <a:pt x="48" y="40"/>
                  </a:cubicBezTo>
                  <a:cubicBezTo>
                    <a:pt x="48" y="40"/>
                    <a:pt x="49" y="39"/>
                    <a:pt x="50" y="39"/>
                  </a:cubicBezTo>
                  <a:lnTo>
                    <a:pt x="51" y="41"/>
                  </a:lnTo>
                  <a:close/>
                  <a:moveTo>
                    <a:pt x="47" y="34"/>
                  </a:moveTo>
                  <a:cubicBezTo>
                    <a:pt x="46" y="34"/>
                    <a:pt x="45" y="35"/>
                    <a:pt x="45" y="35"/>
                  </a:cubicBezTo>
                  <a:cubicBezTo>
                    <a:pt x="44" y="35"/>
                    <a:pt x="43" y="36"/>
                    <a:pt x="42" y="36"/>
                  </a:cubicBezTo>
                  <a:cubicBezTo>
                    <a:pt x="42" y="36"/>
                    <a:pt x="41" y="36"/>
                    <a:pt x="40" y="36"/>
                  </a:cubicBezTo>
                  <a:cubicBezTo>
                    <a:pt x="39" y="36"/>
                    <a:pt x="38" y="36"/>
                    <a:pt x="38" y="36"/>
                  </a:cubicBezTo>
                  <a:cubicBezTo>
                    <a:pt x="37" y="35"/>
                    <a:pt x="36" y="35"/>
                    <a:pt x="35" y="35"/>
                  </a:cubicBezTo>
                  <a:cubicBezTo>
                    <a:pt x="35" y="34"/>
                    <a:pt x="34" y="34"/>
                    <a:pt x="34" y="33"/>
                  </a:cubicBezTo>
                  <a:cubicBezTo>
                    <a:pt x="34" y="32"/>
                    <a:pt x="33" y="31"/>
                    <a:pt x="33" y="30"/>
                  </a:cubicBezTo>
                  <a:cubicBezTo>
                    <a:pt x="33" y="29"/>
                    <a:pt x="34" y="29"/>
                    <a:pt x="34" y="28"/>
                  </a:cubicBezTo>
                  <a:cubicBezTo>
                    <a:pt x="34" y="27"/>
                    <a:pt x="35" y="27"/>
                    <a:pt x="35" y="26"/>
                  </a:cubicBezTo>
                  <a:cubicBezTo>
                    <a:pt x="36" y="25"/>
                    <a:pt x="37" y="25"/>
                    <a:pt x="37" y="25"/>
                  </a:cubicBezTo>
                  <a:cubicBezTo>
                    <a:pt x="38" y="24"/>
                    <a:pt x="39" y="24"/>
                    <a:pt x="40" y="24"/>
                  </a:cubicBezTo>
                  <a:lnTo>
                    <a:pt x="47" y="34"/>
                  </a:lnTo>
                  <a:close/>
                  <a:moveTo>
                    <a:pt x="50" y="11"/>
                  </a:moveTo>
                  <a:cubicBezTo>
                    <a:pt x="50" y="12"/>
                    <a:pt x="49" y="12"/>
                    <a:pt x="49" y="13"/>
                  </a:cubicBezTo>
                  <a:cubicBezTo>
                    <a:pt x="48" y="14"/>
                    <a:pt x="48" y="14"/>
                    <a:pt x="47" y="15"/>
                  </a:cubicBezTo>
                  <a:cubicBezTo>
                    <a:pt x="47" y="15"/>
                    <a:pt x="46" y="16"/>
                    <a:pt x="45" y="16"/>
                  </a:cubicBezTo>
                  <a:cubicBezTo>
                    <a:pt x="44" y="16"/>
                    <a:pt x="44" y="17"/>
                    <a:pt x="43" y="17"/>
                  </a:cubicBezTo>
                  <a:cubicBezTo>
                    <a:pt x="43" y="16"/>
                    <a:pt x="42" y="16"/>
                    <a:pt x="42" y="15"/>
                  </a:cubicBezTo>
                  <a:cubicBezTo>
                    <a:pt x="42" y="15"/>
                    <a:pt x="41" y="14"/>
                    <a:pt x="41" y="14"/>
                  </a:cubicBezTo>
                  <a:cubicBezTo>
                    <a:pt x="41" y="13"/>
                    <a:pt x="41" y="12"/>
                    <a:pt x="41" y="12"/>
                  </a:cubicBezTo>
                  <a:cubicBezTo>
                    <a:pt x="41" y="11"/>
                    <a:pt x="41" y="10"/>
                    <a:pt x="42" y="9"/>
                  </a:cubicBezTo>
                  <a:cubicBezTo>
                    <a:pt x="42" y="9"/>
                    <a:pt x="43" y="8"/>
                    <a:pt x="43" y="8"/>
                  </a:cubicBezTo>
                  <a:cubicBezTo>
                    <a:pt x="44" y="8"/>
                    <a:pt x="45" y="7"/>
                    <a:pt x="46" y="7"/>
                  </a:cubicBezTo>
                  <a:cubicBezTo>
                    <a:pt x="46" y="7"/>
                    <a:pt x="47" y="7"/>
                    <a:pt x="48" y="8"/>
                  </a:cubicBezTo>
                  <a:cubicBezTo>
                    <a:pt x="48" y="8"/>
                    <a:pt x="49" y="8"/>
                    <a:pt x="49" y="9"/>
                  </a:cubicBezTo>
                  <a:cubicBezTo>
                    <a:pt x="49" y="9"/>
                    <a:pt x="50" y="10"/>
                    <a:pt x="50" y="11"/>
                  </a:cubicBezTo>
                  <a:moveTo>
                    <a:pt x="62" y="9"/>
                  </a:moveTo>
                  <a:cubicBezTo>
                    <a:pt x="73" y="9"/>
                    <a:pt x="73" y="9"/>
                    <a:pt x="73" y="9"/>
                  </a:cubicBezTo>
                  <a:cubicBezTo>
                    <a:pt x="66" y="41"/>
                    <a:pt x="66" y="41"/>
                    <a:pt x="66" y="41"/>
                  </a:cubicBezTo>
                  <a:cubicBezTo>
                    <a:pt x="74" y="41"/>
                    <a:pt x="74" y="41"/>
                    <a:pt x="74" y="41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92" y="9"/>
                    <a:pt x="92" y="9"/>
                    <a:pt x="92" y="9"/>
                  </a:cubicBezTo>
                  <a:cubicBezTo>
                    <a:pt x="93" y="3"/>
                    <a:pt x="93" y="3"/>
                    <a:pt x="93" y="3"/>
                  </a:cubicBezTo>
                  <a:cubicBezTo>
                    <a:pt x="64" y="3"/>
                    <a:pt x="64" y="3"/>
                    <a:pt x="64" y="3"/>
                  </a:cubicBezTo>
                  <a:lnTo>
                    <a:pt x="62" y="9"/>
                  </a:lnTo>
                  <a:close/>
                  <a:moveTo>
                    <a:pt x="109" y="9"/>
                  </a:moveTo>
                  <a:cubicBezTo>
                    <a:pt x="120" y="9"/>
                    <a:pt x="120" y="9"/>
                    <a:pt x="120" y="9"/>
                  </a:cubicBezTo>
                  <a:cubicBezTo>
                    <a:pt x="113" y="41"/>
                    <a:pt x="113" y="41"/>
                    <a:pt x="113" y="41"/>
                  </a:cubicBezTo>
                  <a:cubicBezTo>
                    <a:pt x="121" y="41"/>
                    <a:pt x="121" y="41"/>
                    <a:pt x="121" y="41"/>
                  </a:cubicBezTo>
                  <a:cubicBezTo>
                    <a:pt x="128" y="9"/>
                    <a:pt x="128" y="9"/>
                    <a:pt x="128" y="9"/>
                  </a:cubicBezTo>
                  <a:cubicBezTo>
                    <a:pt x="139" y="9"/>
                    <a:pt x="139" y="9"/>
                    <a:pt x="139" y="9"/>
                  </a:cubicBezTo>
                  <a:cubicBezTo>
                    <a:pt x="140" y="3"/>
                    <a:pt x="140" y="3"/>
                    <a:pt x="140" y="3"/>
                  </a:cubicBezTo>
                  <a:cubicBezTo>
                    <a:pt x="111" y="3"/>
                    <a:pt x="111" y="3"/>
                    <a:pt x="111" y="3"/>
                  </a:cubicBezTo>
                  <a:lnTo>
                    <a:pt x="109" y="9"/>
                  </a:lnTo>
                  <a:close/>
                  <a:moveTo>
                    <a:pt x="160" y="29"/>
                  </a:moveTo>
                  <a:cubicBezTo>
                    <a:pt x="160" y="28"/>
                    <a:pt x="160" y="27"/>
                    <a:pt x="160" y="26"/>
                  </a:cubicBezTo>
                  <a:cubicBezTo>
                    <a:pt x="160" y="25"/>
                    <a:pt x="160" y="24"/>
                    <a:pt x="160" y="23"/>
                  </a:cubicBezTo>
                  <a:cubicBezTo>
                    <a:pt x="160" y="20"/>
                    <a:pt x="160" y="18"/>
                    <a:pt x="159" y="17"/>
                  </a:cubicBezTo>
                  <a:cubicBezTo>
                    <a:pt x="158" y="15"/>
                    <a:pt x="157" y="14"/>
                    <a:pt x="155" y="13"/>
                  </a:cubicBezTo>
                  <a:cubicBezTo>
                    <a:pt x="153" y="12"/>
                    <a:pt x="151" y="12"/>
                    <a:pt x="149" y="12"/>
                  </a:cubicBezTo>
                  <a:cubicBezTo>
                    <a:pt x="147" y="12"/>
                    <a:pt x="145" y="12"/>
                    <a:pt x="144" y="13"/>
                  </a:cubicBezTo>
                  <a:cubicBezTo>
                    <a:pt x="142" y="14"/>
                    <a:pt x="141" y="14"/>
                    <a:pt x="139" y="16"/>
                  </a:cubicBezTo>
                  <a:cubicBezTo>
                    <a:pt x="138" y="17"/>
                    <a:pt x="137" y="18"/>
                    <a:pt x="136" y="19"/>
                  </a:cubicBezTo>
                  <a:cubicBezTo>
                    <a:pt x="135" y="21"/>
                    <a:pt x="134" y="22"/>
                    <a:pt x="134" y="24"/>
                  </a:cubicBezTo>
                  <a:cubicBezTo>
                    <a:pt x="133" y="26"/>
                    <a:pt x="133" y="27"/>
                    <a:pt x="133" y="29"/>
                  </a:cubicBezTo>
                  <a:cubicBezTo>
                    <a:pt x="133" y="31"/>
                    <a:pt x="133" y="33"/>
                    <a:pt x="134" y="35"/>
                  </a:cubicBezTo>
                  <a:cubicBezTo>
                    <a:pt x="134" y="36"/>
                    <a:pt x="135" y="38"/>
                    <a:pt x="137" y="39"/>
                  </a:cubicBezTo>
                  <a:cubicBezTo>
                    <a:pt x="138" y="40"/>
                    <a:pt x="139" y="40"/>
                    <a:pt x="141" y="41"/>
                  </a:cubicBezTo>
                  <a:cubicBezTo>
                    <a:pt x="143" y="41"/>
                    <a:pt x="144" y="42"/>
                    <a:pt x="146" y="42"/>
                  </a:cubicBezTo>
                  <a:cubicBezTo>
                    <a:pt x="148" y="42"/>
                    <a:pt x="149" y="41"/>
                    <a:pt x="151" y="41"/>
                  </a:cubicBezTo>
                  <a:cubicBezTo>
                    <a:pt x="153" y="41"/>
                    <a:pt x="154" y="40"/>
                    <a:pt x="155" y="40"/>
                  </a:cubicBezTo>
                  <a:cubicBezTo>
                    <a:pt x="156" y="34"/>
                    <a:pt x="156" y="34"/>
                    <a:pt x="156" y="34"/>
                  </a:cubicBezTo>
                  <a:cubicBezTo>
                    <a:pt x="155" y="35"/>
                    <a:pt x="154" y="35"/>
                    <a:pt x="152" y="36"/>
                  </a:cubicBezTo>
                  <a:cubicBezTo>
                    <a:pt x="151" y="36"/>
                    <a:pt x="149" y="36"/>
                    <a:pt x="148" y="36"/>
                  </a:cubicBezTo>
                  <a:cubicBezTo>
                    <a:pt x="146" y="36"/>
                    <a:pt x="145" y="36"/>
                    <a:pt x="143" y="36"/>
                  </a:cubicBezTo>
                  <a:cubicBezTo>
                    <a:pt x="142" y="35"/>
                    <a:pt x="141" y="34"/>
                    <a:pt x="141" y="33"/>
                  </a:cubicBezTo>
                  <a:cubicBezTo>
                    <a:pt x="140" y="32"/>
                    <a:pt x="140" y="31"/>
                    <a:pt x="140" y="29"/>
                  </a:cubicBezTo>
                  <a:lnTo>
                    <a:pt x="160" y="29"/>
                  </a:lnTo>
                  <a:close/>
                  <a:moveTo>
                    <a:pt x="141" y="24"/>
                  </a:moveTo>
                  <a:cubicBezTo>
                    <a:pt x="141" y="23"/>
                    <a:pt x="142" y="22"/>
                    <a:pt x="143" y="21"/>
                  </a:cubicBezTo>
                  <a:cubicBezTo>
                    <a:pt x="143" y="20"/>
                    <a:pt x="144" y="19"/>
                    <a:pt x="145" y="18"/>
                  </a:cubicBezTo>
                  <a:cubicBezTo>
                    <a:pt x="146" y="18"/>
                    <a:pt x="147" y="17"/>
                    <a:pt x="149" y="17"/>
                  </a:cubicBezTo>
                  <a:cubicBezTo>
                    <a:pt x="150" y="17"/>
                    <a:pt x="151" y="18"/>
                    <a:pt x="152" y="19"/>
                  </a:cubicBezTo>
                  <a:cubicBezTo>
                    <a:pt x="153" y="19"/>
                    <a:pt x="153" y="21"/>
                    <a:pt x="153" y="22"/>
                  </a:cubicBezTo>
                  <a:cubicBezTo>
                    <a:pt x="153" y="22"/>
                    <a:pt x="153" y="23"/>
                    <a:pt x="153" y="23"/>
                  </a:cubicBezTo>
                  <a:cubicBezTo>
                    <a:pt x="153" y="23"/>
                    <a:pt x="153" y="24"/>
                    <a:pt x="153" y="24"/>
                  </a:cubicBezTo>
                  <a:lnTo>
                    <a:pt x="141" y="24"/>
                  </a:lnTo>
                  <a:close/>
                  <a:moveTo>
                    <a:pt x="188" y="13"/>
                  </a:moveTo>
                  <a:cubicBezTo>
                    <a:pt x="187" y="13"/>
                    <a:pt x="186" y="13"/>
                    <a:pt x="184" y="12"/>
                  </a:cubicBezTo>
                  <a:cubicBezTo>
                    <a:pt x="183" y="12"/>
                    <a:pt x="182" y="12"/>
                    <a:pt x="180" y="12"/>
                  </a:cubicBezTo>
                  <a:cubicBezTo>
                    <a:pt x="178" y="12"/>
                    <a:pt x="176" y="12"/>
                    <a:pt x="174" y="13"/>
                  </a:cubicBezTo>
                  <a:cubicBezTo>
                    <a:pt x="172" y="14"/>
                    <a:pt x="170" y="15"/>
                    <a:pt x="168" y="17"/>
                  </a:cubicBezTo>
                  <a:cubicBezTo>
                    <a:pt x="167" y="19"/>
                    <a:pt x="166" y="20"/>
                    <a:pt x="165" y="23"/>
                  </a:cubicBezTo>
                  <a:cubicBezTo>
                    <a:pt x="164" y="25"/>
                    <a:pt x="164" y="27"/>
                    <a:pt x="164" y="29"/>
                  </a:cubicBezTo>
                  <a:cubicBezTo>
                    <a:pt x="164" y="32"/>
                    <a:pt x="164" y="34"/>
                    <a:pt x="165" y="36"/>
                  </a:cubicBezTo>
                  <a:cubicBezTo>
                    <a:pt x="166" y="38"/>
                    <a:pt x="168" y="39"/>
                    <a:pt x="169" y="40"/>
                  </a:cubicBezTo>
                  <a:cubicBezTo>
                    <a:pt x="171" y="41"/>
                    <a:pt x="173" y="42"/>
                    <a:pt x="176" y="42"/>
                  </a:cubicBezTo>
                  <a:cubicBezTo>
                    <a:pt x="177" y="42"/>
                    <a:pt x="178" y="41"/>
                    <a:pt x="179" y="41"/>
                  </a:cubicBezTo>
                  <a:cubicBezTo>
                    <a:pt x="181" y="41"/>
                    <a:pt x="182" y="41"/>
                    <a:pt x="183" y="40"/>
                  </a:cubicBezTo>
                  <a:cubicBezTo>
                    <a:pt x="184" y="34"/>
                    <a:pt x="184" y="34"/>
                    <a:pt x="184" y="34"/>
                  </a:cubicBezTo>
                  <a:cubicBezTo>
                    <a:pt x="183" y="35"/>
                    <a:pt x="182" y="35"/>
                    <a:pt x="182" y="35"/>
                  </a:cubicBezTo>
                  <a:cubicBezTo>
                    <a:pt x="181" y="35"/>
                    <a:pt x="180" y="36"/>
                    <a:pt x="180" y="36"/>
                  </a:cubicBezTo>
                  <a:cubicBezTo>
                    <a:pt x="179" y="36"/>
                    <a:pt x="178" y="36"/>
                    <a:pt x="178" y="36"/>
                  </a:cubicBezTo>
                  <a:cubicBezTo>
                    <a:pt x="176" y="36"/>
                    <a:pt x="175" y="36"/>
                    <a:pt x="175" y="35"/>
                  </a:cubicBezTo>
                  <a:cubicBezTo>
                    <a:pt x="174" y="35"/>
                    <a:pt x="173" y="34"/>
                    <a:pt x="173" y="34"/>
                  </a:cubicBezTo>
                  <a:cubicBezTo>
                    <a:pt x="172" y="33"/>
                    <a:pt x="172" y="32"/>
                    <a:pt x="172" y="31"/>
                  </a:cubicBezTo>
                  <a:cubicBezTo>
                    <a:pt x="172" y="30"/>
                    <a:pt x="171" y="29"/>
                    <a:pt x="171" y="29"/>
                  </a:cubicBezTo>
                  <a:cubicBezTo>
                    <a:pt x="171" y="27"/>
                    <a:pt x="172" y="26"/>
                    <a:pt x="172" y="25"/>
                  </a:cubicBezTo>
                  <a:cubicBezTo>
                    <a:pt x="172" y="23"/>
                    <a:pt x="173" y="22"/>
                    <a:pt x="174" y="21"/>
                  </a:cubicBezTo>
                  <a:cubicBezTo>
                    <a:pt x="175" y="20"/>
                    <a:pt x="176" y="19"/>
                    <a:pt x="177" y="19"/>
                  </a:cubicBezTo>
                  <a:cubicBezTo>
                    <a:pt x="178" y="18"/>
                    <a:pt x="179" y="18"/>
                    <a:pt x="181" y="18"/>
                  </a:cubicBezTo>
                  <a:cubicBezTo>
                    <a:pt x="182" y="18"/>
                    <a:pt x="183" y="18"/>
                    <a:pt x="184" y="18"/>
                  </a:cubicBezTo>
                  <a:cubicBezTo>
                    <a:pt x="184" y="18"/>
                    <a:pt x="185" y="19"/>
                    <a:pt x="186" y="19"/>
                  </a:cubicBezTo>
                  <a:lnTo>
                    <a:pt x="188" y="13"/>
                  </a:lnTo>
                  <a:close/>
                  <a:moveTo>
                    <a:pt x="187" y="41"/>
                  </a:moveTo>
                  <a:cubicBezTo>
                    <a:pt x="194" y="41"/>
                    <a:pt x="194" y="41"/>
                    <a:pt x="194" y="41"/>
                  </a:cubicBezTo>
                  <a:cubicBezTo>
                    <a:pt x="197" y="27"/>
                    <a:pt x="197" y="27"/>
                    <a:pt x="197" y="27"/>
                  </a:cubicBezTo>
                  <a:cubicBezTo>
                    <a:pt x="198" y="26"/>
                    <a:pt x="198" y="25"/>
                    <a:pt x="198" y="24"/>
                  </a:cubicBezTo>
                  <a:cubicBezTo>
                    <a:pt x="199" y="22"/>
                    <a:pt x="199" y="22"/>
                    <a:pt x="200" y="21"/>
                  </a:cubicBezTo>
                  <a:cubicBezTo>
                    <a:pt x="200" y="20"/>
                    <a:pt x="201" y="19"/>
                    <a:pt x="202" y="19"/>
                  </a:cubicBezTo>
                  <a:cubicBezTo>
                    <a:pt x="203" y="18"/>
                    <a:pt x="204" y="18"/>
                    <a:pt x="205" y="18"/>
                  </a:cubicBezTo>
                  <a:cubicBezTo>
                    <a:pt x="206" y="18"/>
                    <a:pt x="207" y="18"/>
                    <a:pt x="207" y="18"/>
                  </a:cubicBezTo>
                  <a:cubicBezTo>
                    <a:pt x="208" y="19"/>
                    <a:pt x="208" y="19"/>
                    <a:pt x="209" y="20"/>
                  </a:cubicBezTo>
                  <a:cubicBezTo>
                    <a:pt x="209" y="20"/>
                    <a:pt x="209" y="21"/>
                    <a:pt x="209" y="22"/>
                  </a:cubicBezTo>
                  <a:cubicBezTo>
                    <a:pt x="209" y="23"/>
                    <a:pt x="209" y="24"/>
                    <a:pt x="209" y="25"/>
                  </a:cubicBezTo>
                  <a:cubicBezTo>
                    <a:pt x="209" y="26"/>
                    <a:pt x="209" y="27"/>
                    <a:pt x="208" y="28"/>
                  </a:cubicBezTo>
                  <a:cubicBezTo>
                    <a:pt x="206" y="41"/>
                    <a:pt x="206" y="41"/>
                    <a:pt x="206" y="41"/>
                  </a:cubicBezTo>
                  <a:cubicBezTo>
                    <a:pt x="213" y="41"/>
                    <a:pt x="213" y="41"/>
                    <a:pt x="213" y="41"/>
                  </a:cubicBezTo>
                  <a:cubicBezTo>
                    <a:pt x="216" y="27"/>
                    <a:pt x="216" y="27"/>
                    <a:pt x="216" y="27"/>
                  </a:cubicBezTo>
                  <a:cubicBezTo>
                    <a:pt x="216" y="26"/>
                    <a:pt x="216" y="25"/>
                    <a:pt x="217" y="24"/>
                  </a:cubicBezTo>
                  <a:cubicBezTo>
                    <a:pt x="217" y="23"/>
                    <a:pt x="217" y="22"/>
                    <a:pt x="217" y="21"/>
                  </a:cubicBezTo>
                  <a:cubicBezTo>
                    <a:pt x="217" y="19"/>
                    <a:pt x="217" y="18"/>
                    <a:pt x="216" y="16"/>
                  </a:cubicBezTo>
                  <a:cubicBezTo>
                    <a:pt x="215" y="15"/>
                    <a:pt x="214" y="14"/>
                    <a:pt x="213" y="13"/>
                  </a:cubicBezTo>
                  <a:cubicBezTo>
                    <a:pt x="211" y="12"/>
                    <a:pt x="210" y="12"/>
                    <a:pt x="208" y="12"/>
                  </a:cubicBezTo>
                  <a:cubicBezTo>
                    <a:pt x="207" y="12"/>
                    <a:pt x="206" y="12"/>
                    <a:pt x="205" y="13"/>
                  </a:cubicBezTo>
                  <a:cubicBezTo>
                    <a:pt x="204" y="13"/>
                    <a:pt x="203" y="13"/>
                    <a:pt x="202" y="14"/>
                  </a:cubicBezTo>
                  <a:cubicBezTo>
                    <a:pt x="201" y="14"/>
                    <a:pt x="200" y="15"/>
                    <a:pt x="200" y="15"/>
                  </a:cubicBezTo>
                  <a:cubicBezTo>
                    <a:pt x="200" y="15"/>
                    <a:pt x="200" y="15"/>
                    <a:pt x="200" y="15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96" y="0"/>
                    <a:pt x="196" y="0"/>
                    <a:pt x="196" y="0"/>
                  </a:cubicBezTo>
                  <a:lnTo>
                    <a:pt x="187" y="41"/>
                  </a:lnTo>
                  <a:close/>
                  <a:moveTo>
                    <a:pt x="221" y="41"/>
                  </a:moveTo>
                  <a:cubicBezTo>
                    <a:pt x="228" y="41"/>
                    <a:pt x="228" y="41"/>
                    <a:pt x="228" y="41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1" y="25"/>
                    <a:pt x="232" y="24"/>
                  </a:cubicBezTo>
                  <a:cubicBezTo>
                    <a:pt x="232" y="22"/>
                    <a:pt x="233" y="22"/>
                    <a:pt x="233" y="21"/>
                  </a:cubicBezTo>
                  <a:cubicBezTo>
                    <a:pt x="234" y="20"/>
                    <a:pt x="235" y="19"/>
                    <a:pt x="236" y="19"/>
                  </a:cubicBezTo>
                  <a:cubicBezTo>
                    <a:pt x="236" y="18"/>
                    <a:pt x="237" y="18"/>
                    <a:pt x="239" y="18"/>
                  </a:cubicBezTo>
                  <a:cubicBezTo>
                    <a:pt x="240" y="18"/>
                    <a:pt x="240" y="18"/>
                    <a:pt x="241" y="18"/>
                  </a:cubicBezTo>
                  <a:cubicBezTo>
                    <a:pt x="241" y="19"/>
                    <a:pt x="242" y="19"/>
                    <a:pt x="242" y="20"/>
                  </a:cubicBezTo>
                  <a:cubicBezTo>
                    <a:pt x="243" y="20"/>
                    <a:pt x="243" y="21"/>
                    <a:pt x="243" y="22"/>
                  </a:cubicBezTo>
                  <a:cubicBezTo>
                    <a:pt x="243" y="23"/>
                    <a:pt x="243" y="24"/>
                    <a:pt x="242" y="25"/>
                  </a:cubicBezTo>
                  <a:cubicBezTo>
                    <a:pt x="242" y="26"/>
                    <a:pt x="242" y="27"/>
                    <a:pt x="242" y="28"/>
                  </a:cubicBezTo>
                  <a:cubicBezTo>
                    <a:pt x="239" y="41"/>
                    <a:pt x="239" y="41"/>
                    <a:pt x="239" y="41"/>
                  </a:cubicBezTo>
                  <a:cubicBezTo>
                    <a:pt x="247" y="41"/>
                    <a:pt x="247" y="41"/>
                    <a:pt x="247" y="41"/>
                  </a:cubicBezTo>
                  <a:cubicBezTo>
                    <a:pt x="249" y="27"/>
                    <a:pt x="249" y="27"/>
                    <a:pt x="249" y="27"/>
                  </a:cubicBezTo>
                  <a:cubicBezTo>
                    <a:pt x="250" y="26"/>
                    <a:pt x="250" y="25"/>
                    <a:pt x="250" y="24"/>
                  </a:cubicBezTo>
                  <a:cubicBezTo>
                    <a:pt x="250" y="23"/>
                    <a:pt x="250" y="22"/>
                    <a:pt x="250" y="21"/>
                  </a:cubicBezTo>
                  <a:cubicBezTo>
                    <a:pt x="250" y="19"/>
                    <a:pt x="250" y="18"/>
                    <a:pt x="249" y="16"/>
                  </a:cubicBezTo>
                  <a:cubicBezTo>
                    <a:pt x="249" y="15"/>
                    <a:pt x="247" y="14"/>
                    <a:pt x="246" y="13"/>
                  </a:cubicBezTo>
                  <a:cubicBezTo>
                    <a:pt x="245" y="12"/>
                    <a:pt x="243" y="12"/>
                    <a:pt x="241" y="12"/>
                  </a:cubicBezTo>
                  <a:cubicBezTo>
                    <a:pt x="240" y="12"/>
                    <a:pt x="239" y="12"/>
                    <a:pt x="238" y="13"/>
                  </a:cubicBezTo>
                  <a:cubicBezTo>
                    <a:pt x="237" y="13"/>
                    <a:pt x="236" y="13"/>
                    <a:pt x="235" y="14"/>
                  </a:cubicBezTo>
                  <a:cubicBezTo>
                    <a:pt x="235" y="14"/>
                    <a:pt x="234" y="15"/>
                    <a:pt x="233" y="15"/>
                  </a:cubicBezTo>
                  <a:cubicBezTo>
                    <a:pt x="233" y="15"/>
                    <a:pt x="233" y="15"/>
                    <a:pt x="233" y="15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26" y="13"/>
                    <a:pt x="226" y="13"/>
                    <a:pt x="226" y="13"/>
                  </a:cubicBezTo>
                  <a:cubicBezTo>
                    <a:pt x="226" y="13"/>
                    <a:pt x="226" y="14"/>
                    <a:pt x="226" y="14"/>
                  </a:cubicBezTo>
                  <a:cubicBezTo>
                    <a:pt x="226" y="15"/>
                    <a:pt x="226" y="16"/>
                    <a:pt x="226" y="17"/>
                  </a:cubicBezTo>
                  <a:lnTo>
                    <a:pt x="221" y="41"/>
                  </a:lnTo>
                  <a:close/>
                  <a:moveTo>
                    <a:pt x="269" y="36"/>
                  </a:moveTo>
                  <a:cubicBezTo>
                    <a:pt x="267" y="36"/>
                    <a:pt x="266" y="36"/>
                    <a:pt x="265" y="35"/>
                  </a:cubicBezTo>
                  <a:cubicBezTo>
                    <a:pt x="264" y="34"/>
                    <a:pt x="264" y="34"/>
                    <a:pt x="263" y="33"/>
                  </a:cubicBezTo>
                  <a:cubicBezTo>
                    <a:pt x="263" y="32"/>
                    <a:pt x="263" y="30"/>
                    <a:pt x="263" y="29"/>
                  </a:cubicBezTo>
                  <a:cubicBezTo>
                    <a:pt x="263" y="28"/>
                    <a:pt x="263" y="27"/>
                    <a:pt x="263" y="26"/>
                  </a:cubicBezTo>
                  <a:cubicBezTo>
                    <a:pt x="263" y="25"/>
                    <a:pt x="264" y="24"/>
                    <a:pt x="264" y="23"/>
                  </a:cubicBezTo>
                  <a:cubicBezTo>
                    <a:pt x="265" y="22"/>
                    <a:pt x="265" y="21"/>
                    <a:pt x="266" y="20"/>
                  </a:cubicBezTo>
                  <a:cubicBezTo>
                    <a:pt x="267" y="20"/>
                    <a:pt x="267" y="19"/>
                    <a:pt x="268" y="18"/>
                  </a:cubicBezTo>
                  <a:cubicBezTo>
                    <a:pt x="269" y="18"/>
                    <a:pt x="270" y="18"/>
                    <a:pt x="271" y="18"/>
                  </a:cubicBezTo>
                  <a:cubicBezTo>
                    <a:pt x="273" y="18"/>
                    <a:pt x="273" y="18"/>
                    <a:pt x="274" y="18"/>
                  </a:cubicBezTo>
                  <a:cubicBezTo>
                    <a:pt x="275" y="19"/>
                    <a:pt x="275" y="19"/>
                    <a:pt x="276" y="20"/>
                  </a:cubicBezTo>
                  <a:cubicBezTo>
                    <a:pt x="276" y="20"/>
                    <a:pt x="277" y="21"/>
                    <a:pt x="277" y="22"/>
                  </a:cubicBezTo>
                  <a:cubicBezTo>
                    <a:pt x="277" y="23"/>
                    <a:pt x="277" y="24"/>
                    <a:pt x="277" y="24"/>
                  </a:cubicBezTo>
                  <a:cubicBezTo>
                    <a:pt x="277" y="25"/>
                    <a:pt x="277" y="26"/>
                    <a:pt x="277" y="28"/>
                  </a:cubicBezTo>
                  <a:cubicBezTo>
                    <a:pt x="277" y="29"/>
                    <a:pt x="276" y="30"/>
                    <a:pt x="276" y="31"/>
                  </a:cubicBezTo>
                  <a:cubicBezTo>
                    <a:pt x="275" y="32"/>
                    <a:pt x="275" y="32"/>
                    <a:pt x="274" y="33"/>
                  </a:cubicBezTo>
                  <a:cubicBezTo>
                    <a:pt x="273" y="34"/>
                    <a:pt x="273" y="35"/>
                    <a:pt x="272" y="35"/>
                  </a:cubicBezTo>
                  <a:cubicBezTo>
                    <a:pt x="271" y="36"/>
                    <a:pt x="270" y="36"/>
                    <a:pt x="269" y="36"/>
                  </a:cubicBezTo>
                  <a:moveTo>
                    <a:pt x="272" y="12"/>
                  </a:moveTo>
                  <a:cubicBezTo>
                    <a:pt x="269" y="12"/>
                    <a:pt x="267" y="12"/>
                    <a:pt x="265" y="13"/>
                  </a:cubicBezTo>
                  <a:cubicBezTo>
                    <a:pt x="263" y="14"/>
                    <a:pt x="261" y="15"/>
                    <a:pt x="260" y="17"/>
                  </a:cubicBezTo>
                  <a:cubicBezTo>
                    <a:pt x="258" y="18"/>
                    <a:pt x="257" y="20"/>
                    <a:pt x="256" y="22"/>
                  </a:cubicBezTo>
                  <a:cubicBezTo>
                    <a:pt x="256" y="24"/>
                    <a:pt x="255" y="26"/>
                    <a:pt x="255" y="29"/>
                  </a:cubicBezTo>
                  <a:cubicBezTo>
                    <a:pt x="255" y="31"/>
                    <a:pt x="256" y="34"/>
                    <a:pt x="257" y="36"/>
                  </a:cubicBezTo>
                  <a:cubicBezTo>
                    <a:pt x="258" y="37"/>
                    <a:pt x="259" y="39"/>
                    <a:pt x="261" y="40"/>
                  </a:cubicBezTo>
                  <a:cubicBezTo>
                    <a:pt x="263" y="41"/>
                    <a:pt x="265" y="42"/>
                    <a:pt x="268" y="42"/>
                  </a:cubicBezTo>
                  <a:cubicBezTo>
                    <a:pt x="270" y="42"/>
                    <a:pt x="273" y="41"/>
                    <a:pt x="275" y="40"/>
                  </a:cubicBezTo>
                  <a:cubicBezTo>
                    <a:pt x="277" y="39"/>
                    <a:pt x="279" y="38"/>
                    <a:pt x="280" y="37"/>
                  </a:cubicBezTo>
                  <a:cubicBezTo>
                    <a:pt x="282" y="35"/>
                    <a:pt x="283" y="33"/>
                    <a:pt x="284" y="31"/>
                  </a:cubicBezTo>
                  <a:cubicBezTo>
                    <a:pt x="284" y="29"/>
                    <a:pt x="285" y="27"/>
                    <a:pt x="285" y="24"/>
                  </a:cubicBezTo>
                  <a:cubicBezTo>
                    <a:pt x="285" y="22"/>
                    <a:pt x="284" y="21"/>
                    <a:pt x="284" y="19"/>
                  </a:cubicBezTo>
                  <a:cubicBezTo>
                    <a:pt x="283" y="18"/>
                    <a:pt x="282" y="16"/>
                    <a:pt x="281" y="15"/>
                  </a:cubicBezTo>
                  <a:cubicBezTo>
                    <a:pt x="280" y="14"/>
                    <a:pt x="279" y="13"/>
                    <a:pt x="277" y="13"/>
                  </a:cubicBezTo>
                  <a:cubicBezTo>
                    <a:pt x="275" y="12"/>
                    <a:pt x="274" y="12"/>
                    <a:pt x="272" y="12"/>
                  </a:cubicBezTo>
                  <a:moveTo>
                    <a:pt x="287" y="41"/>
                  </a:moveTo>
                  <a:cubicBezTo>
                    <a:pt x="295" y="41"/>
                    <a:pt x="295" y="41"/>
                    <a:pt x="295" y="41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296" y="0"/>
                    <a:pt x="296" y="0"/>
                    <a:pt x="296" y="0"/>
                  </a:cubicBezTo>
                  <a:lnTo>
                    <a:pt x="287" y="41"/>
                  </a:lnTo>
                  <a:close/>
                  <a:moveTo>
                    <a:pt x="317" y="36"/>
                  </a:moveTo>
                  <a:cubicBezTo>
                    <a:pt x="316" y="36"/>
                    <a:pt x="315" y="36"/>
                    <a:pt x="314" y="35"/>
                  </a:cubicBezTo>
                  <a:cubicBezTo>
                    <a:pt x="313" y="34"/>
                    <a:pt x="312" y="34"/>
                    <a:pt x="312" y="33"/>
                  </a:cubicBezTo>
                  <a:cubicBezTo>
                    <a:pt x="312" y="32"/>
                    <a:pt x="311" y="30"/>
                    <a:pt x="311" y="29"/>
                  </a:cubicBezTo>
                  <a:cubicBezTo>
                    <a:pt x="311" y="28"/>
                    <a:pt x="312" y="27"/>
                    <a:pt x="312" y="26"/>
                  </a:cubicBezTo>
                  <a:cubicBezTo>
                    <a:pt x="312" y="25"/>
                    <a:pt x="312" y="24"/>
                    <a:pt x="313" y="23"/>
                  </a:cubicBezTo>
                  <a:cubicBezTo>
                    <a:pt x="313" y="22"/>
                    <a:pt x="314" y="21"/>
                    <a:pt x="315" y="20"/>
                  </a:cubicBezTo>
                  <a:cubicBezTo>
                    <a:pt x="315" y="20"/>
                    <a:pt x="316" y="19"/>
                    <a:pt x="317" y="18"/>
                  </a:cubicBezTo>
                  <a:cubicBezTo>
                    <a:pt x="318" y="18"/>
                    <a:pt x="319" y="18"/>
                    <a:pt x="320" y="18"/>
                  </a:cubicBezTo>
                  <a:cubicBezTo>
                    <a:pt x="321" y="18"/>
                    <a:pt x="322" y="18"/>
                    <a:pt x="323" y="18"/>
                  </a:cubicBezTo>
                  <a:cubicBezTo>
                    <a:pt x="324" y="19"/>
                    <a:pt x="324" y="19"/>
                    <a:pt x="325" y="20"/>
                  </a:cubicBezTo>
                  <a:cubicBezTo>
                    <a:pt x="325" y="20"/>
                    <a:pt x="325" y="21"/>
                    <a:pt x="326" y="22"/>
                  </a:cubicBezTo>
                  <a:cubicBezTo>
                    <a:pt x="326" y="23"/>
                    <a:pt x="326" y="24"/>
                    <a:pt x="326" y="24"/>
                  </a:cubicBezTo>
                  <a:cubicBezTo>
                    <a:pt x="326" y="25"/>
                    <a:pt x="326" y="26"/>
                    <a:pt x="325" y="28"/>
                  </a:cubicBezTo>
                  <a:cubicBezTo>
                    <a:pt x="325" y="29"/>
                    <a:pt x="325" y="30"/>
                    <a:pt x="324" y="31"/>
                  </a:cubicBezTo>
                  <a:cubicBezTo>
                    <a:pt x="324" y="32"/>
                    <a:pt x="323" y="32"/>
                    <a:pt x="323" y="33"/>
                  </a:cubicBezTo>
                  <a:cubicBezTo>
                    <a:pt x="322" y="34"/>
                    <a:pt x="321" y="35"/>
                    <a:pt x="320" y="35"/>
                  </a:cubicBezTo>
                  <a:cubicBezTo>
                    <a:pt x="319" y="36"/>
                    <a:pt x="318" y="36"/>
                    <a:pt x="317" y="36"/>
                  </a:cubicBezTo>
                  <a:moveTo>
                    <a:pt x="321" y="12"/>
                  </a:moveTo>
                  <a:cubicBezTo>
                    <a:pt x="318" y="12"/>
                    <a:pt x="316" y="12"/>
                    <a:pt x="314" y="13"/>
                  </a:cubicBezTo>
                  <a:cubicBezTo>
                    <a:pt x="312" y="14"/>
                    <a:pt x="310" y="15"/>
                    <a:pt x="309" y="17"/>
                  </a:cubicBezTo>
                  <a:cubicBezTo>
                    <a:pt x="307" y="18"/>
                    <a:pt x="306" y="20"/>
                    <a:pt x="305" y="22"/>
                  </a:cubicBezTo>
                  <a:cubicBezTo>
                    <a:pt x="304" y="24"/>
                    <a:pt x="304" y="26"/>
                    <a:pt x="304" y="29"/>
                  </a:cubicBezTo>
                  <a:cubicBezTo>
                    <a:pt x="304" y="31"/>
                    <a:pt x="304" y="34"/>
                    <a:pt x="305" y="36"/>
                  </a:cubicBezTo>
                  <a:cubicBezTo>
                    <a:pt x="306" y="37"/>
                    <a:pt x="308" y="39"/>
                    <a:pt x="310" y="40"/>
                  </a:cubicBezTo>
                  <a:cubicBezTo>
                    <a:pt x="312" y="41"/>
                    <a:pt x="314" y="42"/>
                    <a:pt x="317" y="42"/>
                  </a:cubicBezTo>
                  <a:cubicBezTo>
                    <a:pt x="319" y="42"/>
                    <a:pt x="321" y="41"/>
                    <a:pt x="323" y="40"/>
                  </a:cubicBezTo>
                  <a:cubicBezTo>
                    <a:pt x="326" y="39"/>
                    <a:pt x="327" y="38"/>
                    <a:pt x="329" y="37"/>
                  </a:cubicBezTo>
                  <a:cubicBezTo>
                    <a:pt x="330" y="35"/>
                    <a:pt x="331" y="33"/>
                    <a:pt x="332" y="31"/>
                  </a:cubicBezTo>
                  <a:cubicBezTo>
                    <a:pt x="333" y="29"/>
                    <a:pt x="333" y="27"/>
                    <a:pt x="333" y="24"/>
                  </a:cubicBezTo>
                  <a:cubicBezTo>
                    <a:pt x="333" y="22"/>
                    <a:pt x="333" y="21"/>
                    <a:pt x="332" y="19"/>
                  </a:cubicBezTo>
                  <a:cubicBezTo>
                    <a:pt x="332" y="18"/>
                    <a:pt x="331" y="16"/>
                    <a:pt x="330" y="15"/>
                  </a:cubicBezTo>
                  <a:cubicBezTo>
                    <a:pt x="329" y="14"/>
                    <a:pt x="327" y="13"/>
                    <a:pt x="326" y="13"/>
                  </a:cubicBezTo>
                  <a:cubicBezTo>
                    <a:pt x="324" y="12"/>
                    <a:pt x="322" y="12"/>
                    <a:pt x="321" y="12"/>
                  </a:cubicBezTo>
                  <a:moveTo>
                    <a:pt x="335" y="51"/>
                  </a:moveTo>
                  <a:cubicBezTo>
                    <a:pt x="337" y="52"/>
                    <a:pt x="339" y="52"/>
                    <a:pt x="341" y="53"/>
                  </a:cubicBezTo>
                  <a:cubicBezTo>
                    <a:pt x="343" y="53"/>
                    <a:pt x="345" y="53"/>
                    <a:pt x="347" y="53"/>
                  </a:cubicBezTo>
                  <a:cubicBezTo>
                    <a:pt x="349" y="53"/>
                    <a:pt x="351" y="53"/>
                    <a:pt x="353" y="52"/>
                  </a:cubicBezTo>
                  <a:cubicBezTo>
                    <a:pt x="355" y="51"/>
                    <a:pt x="357" y="50"/>
                    <a:pt x="358" y="49"/>
                  </a:cubicBezTo>
                  <a:cubicBezTo>
                    <a:pt x="359" y="48"/>
                    <a:pt x="360" y="46"/>
                    <a:pt x="361" y="44"/>
                  </a:cubicBezTo>
                  <a:cubicBezTo>
                    <a:pt x="362" y="42"/>
                    <a:pt x="362" y="40"/>
                    <a:pt x="363" y="38"/>
                  </a:cubicBezTo>
                  <a:cubicBezTo>
                    <a:pt x="367" y="17"/>
                    <a:pt x="367" y="17"/>
                    <a:pt x="367" y="17"/>
                  </a:cubicBezTo>
                  <a:cubicBezTo>
                    <a:pt x="367" y="16"/>
                    <a:pt x="368" y="15"/>
                    <a:pt x="368" y="14"/>
                  </a:cubicBezTo>
                  <a:cubicBezTo>
                    <a:pt x="368" y="14"/>
                    <a:pt x="368" y="13"/>
                    <a:pt x="368" y="13"/>
                  </a:cubicBezTo>
                  <a:cubicBezTo>
                    <a:pt x="361" y="13"/>
                    <a:pt x="361" y="13"/>
                    <a:pt x="361" y="13"/>
                  </a:cubicBezTo>
                  <a:cubicBezTo>
                    <a:pt x="360" y="17"/>
                    <a:pt x="360" y="17"/>
                    <a:pt x="360" y="17"/>
                  </a:cubicBezTo>
                  <a:cubicBezTo>
                    <a:pt x="360" y="16"/>
                    <a:pt x="359" y="15"/>
                    <a:pt x="358" y="14"/>
                  </a:cubicBezTo>
                  <a:cubicBezTo>
                    <a:pt x="357" y="14"/>
                    <a:pt x="356" y="13"/>
                    <a:pt x="355" y="13"/>
                  </a:cubicBezTo>
                  <a:cubicBezTo>
                    <a:pt x="354" y="12"/>
                    <a:pt x="353" y="12"/>
                    <a:pt x="352" y="12"/>
                  </a:cubicBezTo>
                  <a:cubicBezTo>
                    <a:pt x="350" y="12"/>
                    <a:pt x="348" y="12"/>
                    <a:pt x="347" y="13"/>
                  </a:cubicBezTo>
                  <a:cubicBezTo>
                    <a:pt x="345" y="14"/>
                    <a:pt x="344" y="14"/>
                    <a:pt x="343" y="16"/>
                  </a:cubicBezTo>
                  <a:cubicBezTo>
                    <a:pt x="341" y="17"/>
                    <a:pt x="341" y="18"/>
                    <a:pt x="340" y="19"/>
                  </a:cubicBezTo>
                  <a:cubicBezTo>
                    <a:pt x="339" y="21"/>
                    <a:pt x="338" y="22"/>
                    <a:pt x="338" y="24"/>
                  </a:cubicBezTo>
                  <a:cubicBezTo>
                    <a:pt x="338" y="26"/>
                    <a:pt x="337" y="27"/>
                    <a:pt x="337" y="29"/>
                  </a:cubicBezTo>
                  <a:cubicBezTo>
                    <a:pt x="337" y="31"/>
                    <a:pt x="338" y="32"/>
                    <a:pt x="338" y="33"/>
                  </a:cubicBezTo>
                  <a:cubicBezTo>
                    <a:pt x="338" y="35"/>
                    <a:pt x="339" y="36"/>
                    <a:pt x="340" y="37"/>
                  </a:cubicBezTo>
                  <a:cubicBezTo>
                    <a:pt x="340" y="38"/>
                    <a:pt x="341" y="39"/>
                    <a:pt x="343" y="40"/>
                  </a:cubicBezTo>
                  <a:cubicBezTo>
                    <a:pt x="344" y="41"/>
                    <a:pt x="345" y="41"/>
                    <a:pt x="347" y="41"/>
                  </a:cubicBezTo>
                  <a:cubicBezTo>
                    <a:pt x="349" y="41"/>
                    <a:pt x="350" y="41"/>
                    <a:pt x="351" y="40"/>
                  </a:cubicBezTo>
                  <a:cubicBezTo>
                    <a:pt x="352" y="40"/>
                    <a:pt x="353" y="39"/>
                    <a:pt x="354" y="38"/>
                  </a:cubicBezTo>
                  <a:cubicBezTo>
                    <a:pt x="355" y="38"/>
                    <a:pt x="356" y="37"/>
                    <a:pt x="357" y="36"/>
                  </a:cubicBezTo>
                  <a:cubicBezTo>
                    <a:pt x="357" y="36"/>
                    <a:pt x="357" y="36"/>
                    <a:pt x="357" y="36"/>
                  </a:cubicBezTo>
                  <a:cubicBezTo>
                    <a:pt x="356" y="37"/>
                    <a:pt x="356" y="38"/>
                    <a:pt x="356" y="39"/>
                  </a:cubicBezTo>
                  <a:cubicBezTo>
                    <a:pt x="355" y="40"/>
                    <a:pt x="355" y="41"/>
                    <a:pt x="354" y="42"/>
                  </a:cubicBezTo>
                  <a:cubicBezTo>
                    <a:pt x="354" y="43"/>
                    <a:pt x="353" y="44"/>
                    <a:pt x="353" y="45"/>
                  </a:cubicBezTo>
                  <a:cubicBezTo>
                    <a:pt x="352" y="46"/>
                    <a:pt x="351" y="46"/>
                    <a:pt x="350" y="47"/>
                  </a:cubicBezTo>
                  <a:cubicBezTo>
                    <a:pt x="349" y="47"/>
                    <a:pt x="348" y="47"/>
                    <a:pt x="346" y="47"/>
                  </a:cubicBezTo>
                  <a:cubicBezTo>
                    <a:pt x="345" y="47"/>
                    <a:pt x="344" y="47"/>
                    <a:pt x="343" y="47"/>
                  </a:cubicBezTo>
                  <a:cubicBezTo>
                    <a:pt x="342" y="47"/>
                    <a:pt x="341" y="47"/>
                    <a:pt x="340" y="46"/>
                  </a:cubicBezTo>
                  <a:cubicBezTo>
                    <a:pt x="339" y="46"/>
                    <a:pt x="338" y="46"/>
                    <a:pt x="337" y="45"/>
                  </a:cubicBezTo>
                  <a:lnTo>
                    <a:pt x="335" y="51"/>
                  </a:lnTo>
                  <a:close/>
                  <a:moveTo>
                    <a:pt x="358" y="24"/>
                  </a:moveTo>
                  <a:cubicBezTo>
                    <a:pt x="358" y="25"/>
                    <a:pt x="358" y="26"/>
                    <a:pt x="358" y="27"/>
                  </a:cubicBezTo>
                  <a:cubicBezTo>
                    <a:pt x="357" y="28"/>
                    <a:pt x="357" y="29"/>
                    <a:pt x="357" y="30"/>
                  </a:cubicBezTo>
                  <a:cubicBezTo>
                    <a:pt x="356" y="31"/>
                    <a:pt x="356" y="32"/>
                    <a:pt x="355" y="33"/>
                  </a:cubicBezTo>
                  <a:cubicBezTo>
                    <a:pt x="354" y="33"/>
                    <a:pt x="354" y="34"/>
                    <a:pt x="353" y="35"/>
                  </a:cubicBezTo>
                  <a:cubicBezTo>
                    <a:pt x="352" y="35"/>
                    <a:pt x="351" y="35"/>
                    <a:pt x="350" y="35"/>
                  </a:cubicBezTo>
                  <a:cubicBezTo>
                    <a:pt x="349" y="35"/>
                    <a:pt x="348" y="35"/>
                    <a:pt x="347" y="34"/>
                  </a:cubicBezTo>
                  <a:cubicBezTo>
                    <a:pt x="346" y="34"/>
                    <a:pt x="346" y="33"/>
                    <a:pt x="345" y="32"/>
                  </a:cubicBezTo>
                  <a:cubicBezTo>
                    <a:pt x="345" y="31"/>
                    <a:pt x="345" y="30"/>
                    <a:pt x="345" y="29"/>
                  </a:cubicBezTo>
                  <a:cubicBezTo>
                    <a:pt x="345" y="28"/>
                    <a:pt x="345" y="27"/>
                    <a:pt x="345" y="26"/>
                  </a:cubicBezTo>
                  <a:cubicBezTo>
                    <a:pt x="345" y="25"/>
                    <a:pt x="346" y="24"/>
                    <a:pt x="346" y="23"/>
                  </a:cubicBezTo>
                  <a:cubicBezTo>
                    <a:pt x="347" y="22"/>
                    <a:pt x="347" y="21"/>
                    <a:pt x="348" y="20"/>
                  </a:cubicBezTo>
                  <a:cubicBezTo>
                    <a:pt x="348" y="20"/>
                    <a:pt x="349" y="19"/>
                    <a:pt x="350" y="18"/>
                  </a:cubicBezTo>
                  <a:cubicBezTo>
                    <a:pt x="351" y="18"/>
                    <a:pt x="352" y="18"/>
                    <a:pt x="353" y="18"/>
                  </a:cubicBezTo>
                  <a:cubicBezTo>
                    <a:pt x="354" y="18"/>
                    <a:pt x="355" y="18"/>
                    <a:pt x="356" y="19"/>
                  </a:cubicBezTo>
                  <a:cubicBezTo>
                    <a:pt x="356" y="19"/>
                    <a:pt x="357" y="20"/>
                    <a:pt x="357" y="21"/>
                  </a:cubicBezTo>
                  <a:cubicBezTo>
                    <a:pt x="358" y="22"/>
                    <a:pt x="358" y="23"/>
                    <a:pt x="358" y="24"/>
                  </a:cubicBezTo>
                  <a:moveTo>
                    <a:pt x="372" y="13"/>
                  </a:moveTo>
                  <a:cubicBezTo>
                    <a:pt x="377" y="42"/>
                    <a:pt x="377" y="42"/>
                    <a:pt x="377" y="42"/>
                  </a:cubicBezTo>
                  <a:cubicBezTo>
                    <a:pt x="376" y="44"/>
                    <a:pt x="375" y="45"/>
                    <a:pt x="375" y="45"/>
                  </a:cubicBezTo>
                  <a:cubicBezTo>
                    <a:pt x="374" y="46"/>
                    <a:pt x="373" y="47"/>
                    <a:pt x="373" y="47"/>
                  </a:cubicBezTo>
                  <a:cubicBezTo>
                    <a:pt x="372" y="47"/>
                    <a:pt x="371" y="47"/>
                    <a:pt x="371" y="47"/>
                  </a:cubicBezTo>
                  <a:cubicBezTo>
                    <a:pt x="370" y="47"/>
                    <a:pt x="369" y="47"/>
                    <a:pt x="369" y="47"/>
                  </a:cubicBezTo>
                  <a:cubicBezTo>
                    <a:pt x="368" y="47"/>
                    <a:pt x="368" y="47"/>
                    <a:pt x="367" y="47"/>
                  </a:cubicBezTo>
                  <a:cubicBezTo>
                    <a:pt x="366" y="52"/>
                    <a:pt x="366" y="52"/>
                    <a:pt x="366" y="52"/>
                  </a:cubicBezTo>
                  <a:cubicBezTo>
                    <a:pt x="367" y="53"/>
                    <a:pt x="368" y="53"/>
                    <a:pt x="369" y="53"/>
                  </a:cubicBezTo>
                  <a:cubicBezTo>
                    <a:pt x="369" y="53"/>
                    <a:pt x="370" y="53"/>
                    <a:pt x="371" y="53"/>
                  </a:cubicBezTo>
                  <a:cubicBezTo>
                    <a:pt x="373" y="53"/>
                    <a:pt x="374" y="53"/>
                    <a:pt x="375" y="52"/>
                  </a:cubicBezTo>
                  <a:cubicBezTo>
                    <a:pt x="377" y="52"/>
                    <a:pt x="378" y="51"/>
                    <a:pt x="378" y="51"/>
                  </a:cubicBezTo>
                  <a:cubicBezTo>
                    <a:pt x="379" y="50"/>
                    <a:pt x="380" y="49"/>
                    <a:pt x="381" y="48"/>
                  </a:cubicBezTo>
                  <a:cubicBezTo>
                    <a:pt x="381" y="47"/>
                    <a:pt x="382" y="46"/>
                    <a:pt x="383" y="45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2" y="34"/>
                    <a:pt x="382" y="34"/>
                    <a:pt x="382" y="34"/>
                  </a:cubicBezTo>
                  <a:cubicBezTo>
                    <a:pt x="380" y="13"/>
                    <a:pt x="380" y="13"/>
                    <a:pt x="380" y="13"/>
                  </a:cubicBezTo>
                  <a:lnTo>
                    <a:pt x="372" y="13"/>
                  </a:lnTo>
                  <a:close/>
                  <a:moveTo>
                    <a:pt x="445" y="4"/>
                  </a:moveTo>
                  <a:cubicBezTo>
                    <a:pt x="443" y="3"/>
                    <a:pt x="441" y="3"/>
                    <a:pt x="440" y="2"/>
                  </a:cubicBezTo>
                  <a:cubicBezTo>
                    <a:pt x="438" y="2"/>
                    <a:pt x="436" y="2"/>
                    <a:pt x="435" y="2"/>
                  </a:cubicBezTo>
                  <a:cubicBezTo>
                    <a:pt x="433" y="2"/>
                    <a:pt x="432" y="2"/>
                    <a:pt x="430" y="2"/>
                  </a:cubicBezTo>
                  <a:cubicBezTo>
                    <a:pt x="429" y="3"/>
                    <a:pt x="428" y="3"/>
                    <a:pt x="426" y="4"/>
                  </a:cubicBezTo>
                  <a:cubicBezTo>
                    <a:pt x="425" y="4"/>
                    <a:pt x="424" y="5"/>
                    <a:pt x="423" y="6"/>
                  </a:cubicBezTo>
                  <a:cubicBezTo>
                    <a:pt x="422" y="7"/>
                    <a:pt x="422" y="8"/>
                    <a:pt x="421" y="9"/>
                  </a:cubicBezTo>
                  <a:cubicBezTo>
                    <a:pt x="421" y="11"/>
                    <a:pt x="420" y="12"/>
                    <a:pt x="420" y="14"/>
                  </a:cubicBezTo>
                  <a:cubicBezTo>
                    <a:pt x="420" y="15"/>
                    <a:pt x="421" y="16"/>
                    <a:pt x="421" y="17"/>
                  </a:cubicBezTo>
                  <a:cubicBezTo>
                    <a:pt x="422" y="18"/>
                    <a:pt x="422" y="19"/>
                    <a:pt x="423" y="20"/>
                  </a:cubicBezTo>
                  <a:cubicBezTo>
                    <a:pt x="424" y="21"/>
                    <a:pt x="425" y="21"/>
                    <a:pt x="425" y="22"/>
                  </a:cubicBezTo>
                  <a:cubicBezTo>
                    <a:pt x="426" y="23"/>
                    <a:pt x="427" y="23"/>
                    <a:pt x="428" y="24"/>
                  </a:cubicBezTo>
                  <a:cubicBezTo>
                    <a:pt x="429" y="24"/>
                    <a:pt x="430" y="25"/>
                    <a:pt x="431" y="25"/>
                  </a:cubicBezTo>
                  <a:cubicBezTo>
                    <a:pt x="432" y="26"/>
                    <a:pt x="432" y="26"/>
                    <a:pt x="433" y="27"/>
                  </a:cubicBezTo>
                  <a:cubicBezTo>
                    <a:pt x="433" y="28"/>
                    <a:pt x="433" y="29"/>
                    <a:pt x="433" y="30"/>
                  </a:cubicBezTo>
                  <a:cubicBezTo>
                    <a:pt x="433" y="31"/>
                    <a:pt x="433" y="31"/>
                    <a:pt x="433" y="32"/>
                  </a:cubicBezTo>
                  <a:cubicBezTo>
                    <a:pt x="432" y="33"/>
                    <a:pt x="432" y="34"/>
                    <a:pt x="431" y="34"/>
                  </a:cubicBezTo>
                  <a:cubicBezTo>
                    <a:pt x="430" y="35"/>
                    <a:pt x="430" y="35"/>
                    <a:pt x="429" y="35"/>
                  </a:cubicBezTo>
                  <a:cubicBezTo>
                    <a:pt x="428" y="35"/>
                    <a:pt x="427" y="36"/>
                    <a:pt x="426" y="36"/>
                  </a:cubicBezTo>
                  <a:cubicBezTo>
                    <a:pt x="425" y="36"/>
                    <a:pt x="424" y="35"/>
                    <a:pt x="423" y="35"/>
                  </a:cubicBezTo>
                  <a:cubicBezTo>
                    <a:pt x="422" y="35"/>
                    <a:pt x="421" y="35"/>
                    <a:pt x="420" y="34"/>
                  </a:cubicBezTo>
                  <a:cubicBezTo>
                    <a:pt x="419" y="34"/>
                    <a:pt x="418" y="33"/>
                    <a:pt x="417" y="33"/>
                  </a:cubicBezTo>
                  <a:cubicBezTo>
                    <a:pt x="415" y="39"/>
                    <a:pt x="415" y="39"/>
                    <a:pt x="415" y="39"/>
                  </a:cubicBezTo>
                  <a:cubicBezTo>
                    <a:pt x="417" y="40"/>
                    <a:pt x="418" y="41"/>
                    <a:pt x="420" y="41"/>
                  </a:cubicBezTo>
                  <a:cubicBezTo>
                    <a:pt x="422" y="41"/>
                    <a:pt x="424" y="42"/>
                    <a:pt x="426" y="42"/>
                  </a:cubicBezTo>
                  <a:cubicBezTo>
                    <a:pt x="427" y="42"/>
                    <a:pt x="429" y="41"/>
                    <a:pt x="431" y="41"/>
                  </a:cubicBezTo>
                  <a:cubicBezTo>
                    <a:pt x="432" y="41"/>
                    <a:pt x="434" y="40"/>
                    <a:pt x="435" y="40"/>
                  </a:cubicBezTo>
                  <a:cubicBezTo>
                    <a:pt x="436" y="39"/>
                    <a:pt x="437" y="38"/>
                    <a:pt x="438" y="37"/>
                  </a:cubicBezTo>
                  <a:cubicBezTo>
                    <a:pt x="439" y="36"/>
                    <a:pt x="440" y="35"/>
                    <a:pt x="441" y="34"/>
                  </a:cubicBezTo>
                  <a:cubicBezTo>
                    <a:pt x="441" y="32"/>
                    <a:pt x="441" y="31"/>
                    <a:pt x="441" y="29"/>
                  </a:cubicBezTo>
                  <a:cubicBezTo>
                    <a:pt x="441" y="27"/>
                    <a:pt x="441" y="26"/>
                    <a:pt x="441" y="25"/>
                  </a:cubicBezTo>
                  <a:cubicBezTo>
                    <a:pt x="440" y="24"/>
                    <a:pt x="440" y="23"/>
                    <a:pt x="439" y="22"/>
                  </a:cubicBezTo>
                  <a:cubicBezTo>
                    <a:pt x="438" y="21"/>
                    <a:pt x="437" y="20"/>
                    <a:pt x="436" y="20"/>
                  </a:cubicBezTo>
                  <a:cubicBezTo>
                    <a:pt x="435" y="19"/>
                    <a:pt x="434" y="19"/>
                    <a:pt x="433" y="18"/>
                  </a:cubicBezTo>
                  <a:cubicBezTo>
                    <a:pt x="433" y="18"/>
                    <a:pt x="432" y="17"/>
                    <a:pt x="431" y="16"/>
                  </a:cubicBezTo>
                  <a:cubicBezTo>
                    <a:pt x="430" y="16"/>
                    <a:pt x="430" y="15"/>
                    <a:pt x="429" y="15"/>
                  </a:cubicBezTo>
                  <a:cubicBezTo>
                    <a:pt x="429" y="14"/>
                    <a:pt x="428" y="13"/>
                    <a:pt x="428" y="12"/>
                  </a:cubicBezTo>
                  <a:cubicBezTo>
                    <a:pt x="428" y="12"/>
                    <a:pt x="429" y="11"/>
                    <a:pt x="429" y="10"/>
                  </a:cubicBezTo>
                  <a:cubicBezTo>
                    <a:pt x="429" y="10"/>
                    <a:pt x="430" y="9"/>
                    <a:pt x="431" y="9"/>
                  </a:cubicBezTo>
                  <a:cubicBezTo>
                    <a:pt x="431" y="9"/>
                    <a:pt x="432" y="8"/>
                    <a:pt x="433" y="8"/>
                  </a:cubicBezTo>
                  <a:cubicBezTo>
                    <a:pt x="433" y="8"/>
                    <a:pt x="434" y="8"/>
                    <a:pt x="435" y="8"/>
                  </a:cubicBezTo>
                  <a:cubicBezTo>
                    <a:pt x="436" y="8"/>
                    <a:pt x="437" y="8"/>
                    <a:pt x="438" y="8"/>
                  </a:cubicBezTo>
                  <a:cubicBezTo>
                    <a:pt x="439" y="8"/>
                    <a:pt x="439" y="9"/>
                    <a:pt x="440" y="9"/>
                  </a:cubicBezTo>
                  <a:cubicBezTo>
                    <a:pt x="441" y="9"/>
                    <a:pt x="442" y="10"/>
                    <a:pt x="443" y="10"/>
                  </a:cubicBezTo>
                  <a:lnTo>
                    <a:pt x="445" y="4"/>
                  </a:lnTo>
                  <a:close/>
                  <a:moveTo>
                    <a:pt x="473" y="29"/>
                  </a:moveTo>
                  <a:cubicBezTo>
                    <a:pt x="474" y="28"/>
                    <a:pt x="474" y="27"/>
                    <a:pt x="474" y="26"/>
                  </a:cubicBezTo>
                  <a:cubicBezTo>
                    <a:pt x="474" y="25"/>
                    <a:pt x="474" y="24"/>
                    <a:pt x="474" y="23"/>
                  </a:cubicBezTo>
                  <a:cubicBezTo>
                    <a:pt x="474" y="20"/>
                    <a:pt x="474" y="18"/>
                    <a:pt x="473" y="17"/>
                  </a:cubicBezTo>
                  <a:cubicBezTo>
                    <a:pt x="472" y="15"/>
                    <a:pt x="470" y="14"/>
                    <a:pt x="469" y="13"/>
                  </a:cubicBezTo>
                  <a:cubicBezTo>
                    <a:pt x="467" y="12"/>
                    <a:pt x="465" y="12"/>
                    <a:pt x="462" y="12"/>
                  </a:cubicBezTo>
                  <a:cubicBezTo>
                    <a:pt x="461" y="12"/>
                    <a:pt x="459" y="12"/>
                    <a:pt x="457" y="13"/>
                  </a:cubicBezTo>
                  <a:cubicBezTo>
                    <a:pt x="456" y="14"/>
                    <a:pt x="454" y="14"/>
                    <a:pt x="453" y="16"/>
                  </a:cubicBezTo>
                  <a:cubicBezTo>
                    <a:pt x="452" y="17"/>
                    <a:pt x="450" y="18"/>
                    <a:pt x="449" y="19"/>
                  </a:cubicBezTo>
                  <a:cubicBezTo>
                    <a:pt x="448" y="21"/>
                    <a:pt x="448" y="22"/>
                    <a:pt x="447" y="24"/>
                  </a:cubicBezTo>
                  <a:cubicBezTo>
                    <a:pt x="447" y="26"/>
                    <a:pt x="446" y="27"/>
                    <a:pt x="446" y="29"/>
                  </a:cubicBezTo>
                  <a:cubicBezTo>
                    <a:pt x="446" y="31"/>
                    <a:pt x="447" y="33"/>
                    <a:pt x="447" y="35"/>
                  </a:cubicBezTo>
                  <a:cubicBezTo>
                    <a:pt x="448" y="36"/>
                    <a:pt x="449" y="38"/>
                    <a:pt x="450" y="39"/>
                  </a:cubicBezTo>
                  <a:cubicBezTo>
                    <a:pt x="451" y="40"/>
                    <a:pt x="453" y="40"/>
                    <a:pt x="454" y="41"/>
                  </a:cubicBezTo>
                  <a:cubicBezTo>
                    <a:pt x="456" y="41"/>
                    <a:pt x="458" y="42"/>
                    <a:pt x="460" y="42"/>
                  </a:cubicBezTo>
                  <a:cubicBezTo>
                    <a:pt x="462" y="42"/>
                    <a:pt x="463" y="41"/>
                    <a:pt x="465" y="41"/>
                  </a:cubicBezTo>
                  <a:cubicBezTo>
                    <a:pt x="466" y="41"/>
                    <a:pt x="468" y="40"/>
                    <a:pt x="469" y="40"/>
                  </a:cubicBezTo>
                  <a:cubicBezTo>
                    <a:pt x="470" y="34"/>
                    <a:pt x="470" y="34"/>
                    <a:pt x="470" y="34"/>
                  </a:cubicBezTo>
                  <a:cubicBezTo>
                    <a:pt x="469" y="35"/>
                    <a:pt x="467" y="35"/>
                    <a:pt x="466" y="36"/>
                  </a:cubicBezTo>
                  <a:cubicBezTo>
                    <a:pt x="464" y="36"/>
                    <a:pt x="463" y="36"/>
                    <a:pt x="461" y="36"/>
                  </a:cubicBezTo>
                  <a:cubicBezTo>
                    <a:pt x="460" y="36"/>
                    <a:pt x="458" y="36"/>
                    <a:pt x="457" y="36"/>
                  </a:cubicBezTo>
                  <a:cubicBezTo>
                    <a:pt x="456" y="35"/>
                    <a:pt x="455" y="34"/>
                    <a:pt x="454" y="33"/>
                  </a:cubicBezTo>
                  <a:cubicBezTo>
                    <a:pt x="454" y="32"/>
                    <a:pt x="453" y="31"/>
                    <a:pt x="453" y="29"/>
                  </a:cubicBezTo>
                  <a:lnTo>
                    <a:pt x="473" y="29"/>
                  </a:lnTo>
                  <a:close/>
                  <a:moveTo>
                    <a:pt x="454" y="24"/>
                  </a:moveTo>
                  <a:cubicBezTo>
                    <a:pt x="455" y="23"/>
                    <a:pt x="455" y="22"/>
                    <a:pt x="456" y="21"/>
                  </a:cubicBezTo>
                  <a:cubicBezTo>
                    <a:pt x="457" y="20"/>
                    <a:pt x="458" y="19"/>
                    <a:pt x="459" y="18"/>
                  </a:cubicBezTo>
                  <a:cubicBezTo>
                    <a:pt x="460" y="18"/>
                    <a:pt x="461" y="17"/>
                    <a:pt x="462" y="17"/>
                  </a:cubicBezTo>
                  <a:cubicBezTo>
                    <a:pt x="464" y="17"/>
                    <a:pt x="465" y="18"/>
                    <a:pt x="466" y="19"/>
                  </a:cubicBezTo>
                  <a:cubicBezTo>
                    <a:pt x="467" y="19"/>
                    <a:pt x="467" y="21"/>
                    <a:pt x="467" y="22"/>
                  </a:cubicBezTo>
                  <a:cubicBezTo>
                    <a:pt x="467" y="22"/>
                    <a:pt x="467" y="23"/>
                    <a:pt x="467" y="23"/>
                  </a:cubicBezTo>
                  <a:cubicBezTo>
                    <a:pt x="467" y="23"/>
                    <a:pt x="467" y="24"/>
                    <a:pt x="467" y="24"/>
                  </a:cubicBezTo>
                  <a:lnTo>
                    <a:pt x="454" y="24"/>
                  </a:lnTo>
                  <a:close/>
                  <a:moveTo>
                    <a:pt x="476" y="41"/>
                  </a:moveTo>
                  <a:cubicBezTo>
                    <a:pt x="484" y="41"/>
                    <a:pt x="484" y="41"/>
                    <a:pt x="484" y="41"/>
                  </a:cubicBezTo>
                  <a:cubicBezTo>
                    <a:pt x="486" y="28"/>
                    <a:pt x="486" y="28"/>
                    <a:pt x="486" y="28"/>
                  </a:cubicBezTo>
                  <a:cubicBezTo>
                    <a:pt x="487" y="27"/>
                    <a:pt x="487" y="26"/>
                    <a:pt x="487" y="25"/>
                  </a:cubicBezTo>
                  <a:cubicBezTo>
                    <a:pt x="488" y="24"/>
                    <a:pt x="488" y="23"/>
                    <a:pt x="489" y="22"/>
                  </a:cubicBezTo>
                  <a:cubicBezTo>
                    <a:pt x="490" y="21"/>
                    <a:pt x="491" y="20"/>
                    <a:pt x="492" y="20"/>
                  </a:cubicBezTo>
                  <a:cubicBezTo>
                    <a:pt x="492" y="19"/>
                    <a:pt x="494" y="19"/>
                    <a:pt x="495" y="19"/>
                  </a:cubicBezTo>
                  <a:cubicBezTo>
                    <a:pt x="495" y="19"/>
                    <a:pt x="496" y="19"/>
                    <a:pt x="496" y="19"/>
                  </a:cubicBezTo>
                  <a:cubicBezTo>
                    <a:pt x="497" y="19"/>
                    <a:pt x="497" y="19"/>
                    <a:pt x="498" y="19"/>
                  </a:cubicBezTo>
                  <a:cubicBezTo>
                    <a:pt x="499" y="12"/>
                    <a:pt x="499" y="12"/>
                    <a:pt x="499" y="12"/>
                  </a:cubicBezTo>
                  <a:cubicBezTo>
                    <a:pt x="499" y="12"/>
                    <a:pt x="498" y="12"/>
                    <a:pt x="498" y="12"/>
                  </a:cubicBezTo>
                  <a:cubicBezTo>
                    <a:pt x="497" y="12"/>
                    <a:pt x="497" y="12"/>
                    <a:pt x="496" y="12"/>
                  </a:cubicBezTo>
                  <a:cubicBezTo>
                    <a:pt x="496" y="12"/>
                    <a:pt x="495" y="12"/>
                    <a:pt x="494" y="13"/>
                  </a:cubicBezTo>
                  <a:cubicBezTo>
                    <a:pt x="493" y="13"/>
                    <a:pt x="492" y="13"/>
                    <a:pt x="492" y="14"/>
                  </a:cubicBezTo>
                  <a:cubicBezTo>
                    <a:pt x="491" y="14"/>
                    <a:pt x="490" y="15"/>
                    <a:pt x="490" y="16"/>
                  </a:cubicBezTo>
                  <a:cubicBezTo>
                    <a:pt x="489" y="16"/>
                    <a:pt x="488" y="17"/>
                    <a:pt x="488" y="18"/>
                  </a:cubicBezTo>
                  <a:cubicBezTo>
                    <a:pt x="488" y="18"/>
                    <a:pt x="488" y="18"/>
                    <a:pt x="488" y="18"/>
                  </a:cubicBezTo>
                  <a:cubicBezTo>
                    <a:pt x="489" y="13"/>
                    <a:pt x="489" y="13"/>
                    <a:pt x="489" y="13"/>
                  </a:cubicBezTo>
                  <a:cubicBezTo>
                    <a:pt x="482" y="13"/>
                    <a:pt x="482" y="13"/>
                    <a:pt x="482" y="13"/>
                  </a:cubicBezTo>
                  <a:cubicBezTo>
                    <a:pt x="482" y="14"/>
                    <a:pt x="482" y="15"/>
                    <a:pt x="481" y="16"/>
                  </a:cubicBezTo>
                  <a:lnTo>
                    <a:pt x="476" y="41"/>
                  </a:lnTo>
                  <a:close/>
                  <a:moveTo>
                    <a:pt x="505" y="41"/>
                  </a:moveTo>
                  <a:cubicBezTo>
                    <a:pt x="513" y="41"/>
                    <a:pt x="513" y="41"/>
                    <a:pt x="513" y="41"/>
                  </a:cubicBezTo>
                  <a:cubicBezTo>
                    <a:pt x="529" y="13"/>
                    <a:pt x="529" y="13"/>
                    <a:pt x="529" y="13"/>
                  </a:cubicBezTo>
                  <a:cubicBezTo>
                    <a:pt x="522" y="13"/>
                    <a:pt x="522" y="13"/>
                    <a:pt x="522" y="13"/>
                  </a:cubicBezTo>
                  <a:cubicBezTo>
                    <a:pt x="511" y="33"/>
                    <a:pt x="511" y="33"/>
                    <a:pt x="511" y="33"/>
                  </a:cubicBezTo>
                  <a:cubicBezTo>
                    <a:pt x="510" y="33"/>
                    <a:pt x="510" y="33"/>
                    <a:pt x="510" y="33"/>
                  </a:cubicBezTo>
                  <a:cubicBezTo>
                    <a:pt x="508" y="13"/>
                    <a:pt x="508" y="13"/>
                    <a:pt x="508" y="13"/>
                  </a:cubicBezTo>
                  <a:cubicBezTo>
                    <a:pt x="500" y="13"/>
                    <a:pt x="500" y="13"/>
                    <a:pt x="500" y="13"/>
                  </a:cubicBezTo>
                  <a:lnTo>
                    <a:pt x="505" y="41"/>
                  </a:lnTo>
                  <a:close/>
                  <a:moveTo>
                    <a:pt x="528" y="41"/>
                  </a:moveTo>
                  <a:cubicBezTo>
                    <a:pt x="535" y="41"/>
                    <a:pt x="535" y="41"/>
                    <a:pt x="535" y="41"/>
                  </a:cubicBezTo>
                  <a:cubicBezTo>
                    <a:pt x="541" y="13"/>
                    <a:pt x="541" y="13"/>
                    <a:pt x="541" y="13"/>
                  </a:cubicBezTo>
                  <a:cubicBezTo>
                    <a:pt x="534" y="13"/>
                    <a:pt x="534" y="13"/>
                    <a:pt x="534" y="13"/>
                  </a:cubicBezTo>
                  <a:lnTo>
                    <a:pt x="528" y="41"/>
                  </a:lnTo>
                  <a:close/>
                  <a:moveTo>
                    <a:pt x="535" y="8"/>
                  </a:moveTo>
                  <a:cubicBezTo>
                    <a:pt x="543" y="8"/>
                    <a:pt x="543" y="8"/>
                    <a:pt x="543" y="8"/>
                  </a:cubicBezTo>
                  <a:cubicBezTo>
                    <a:pt x="544" y="1"/>
                    <a:pt x="544" y="1"/>
                    <a:pt x="544" y="1"/>
                  </a:cubicBezTo>
                  <a:cubicBezTo>
                    <a:pt x="537" y="1"/>
                    <a:pt x="537" y="1"/>
                    <a:pt x="537" y="1"/>
                  </a:cubicBezTo>
                  <a:lnTo>
                    <a:pt x="535" y="8"/>
                  </a:lnTo>
                  <a:close/>
                  <a:moveTo>
                    <a:pt x="568" y="13"/>
                  </a:moveTo>
                  <a:cubicBezTo>
                    <a:pt x="567" y="13"/>
                    <a:pt x="566" y="13"/>
                    <a:pt x="565" y="12"/>
                  </a:cubicBezTo>
                  <a:cubicBezTo>
                    <a:pt x="564" y="12"/>
                    <a:pt x="562" y="12"/>
                    <a:pt x="561" y="12"/>
                  </a:cubicBezTo>
                  <a:cubicBezTo>
                    <a:pt x="559" y="12"/>
                    <a:pt x="556" y="12"/>
                    <a:pt x="554" y="13"/>
                  </a:cubicBezTo>
                  <a:cubicBezTo>
                    <a:pt x="552" y="14"/>
                    <a:pt x="550" y="15"/>
                    <a:pt x="549" y="17"/>
                  </a:cubicBezTo>
                  <a:cubicBezTo>
                    <a:pt x="547" y="19"/>
                    <a:pt x="546" y="20"/>
                    <a:pt x="546" y="23"/>
                  </a:cubicBezTo>
                  <a:cubicBezTo>
                    <a:pt x="545" y="25"/>
                    <a:pt x="544" y="27"/>
                    <a:pt x="544" y="29"/>
                  </a:cubicBezTo>
                  <a:cubicBezTo>
                    <a:pt x="544" y="32"/>
                    <a:pt x="545" y="34"/>
                    <a:pt x="546" y="36"/>
                  </a:cubicBezTo>
                  <a:cubicBezTo>
                    <a:pt x="547" y="38"/>
                    <a:pt x="548" y="39"/>
                    <a:pt x="550" y="40"/>
                  </a:cubicBezTo>
                  <a:cubicBezTo>
                    <a:pt x="552" y="41"/>
                    <a:pt x="554" y="42"/>
                    <a:pt x="556" y="42"/>
                  </a:cubicBezTo>
                  <a:cubicBezTo>
                    <a:pt x="558" y="42"/>
                    <a:pt x="559" y="41"/>
                    <a:pt x="560" y="41"/>
                  </a:cubicBezTo>
                  <a:cubicBezTo>
                    <a:pt x="561" y="41"/>
                    <a:pt x="562" y="41"/>
                    <a:pt x="563" y="40"/>
                  </a:cubicBezTo>
                  <a:cubicBezTo>
                    <a:pt x="564" y="34"/>
                    <a:pt x="564" y="34"/>
                    <a:pt x="564" y="34"/>
                  </a:cubicBezTo>
                  <a:cubicBezTo>
                    <a:pt x="564" y="35"/>
                    <a:pt x="563" y="35"/>
                    <a:pt x="562" y="35"/>
                  </a:cubicBezTo>
                  <a:cubicBezTo>
                    <a:pt x="562" y="35"/>
                    <a:pt x="561" y="36"/>
                    <a:pt x="560" y="36"/>
                  </a:cubicBezTo>
                  <a:cubicBezTo>
                    <a:pt x="560" y="36"/>
                    <a:pt x="559" y="36"/>
                    <a:pt x="558" y="36"/>
                  </a:cubicBezTo>
                  <a:cubicBezTo>
                    <a:pt x="557" y="36"/>
                    <a:pt x="556" y="36"/>
                    <a:pt x="555" y="35"/>
                  </a:cubicBezTo>
                  <a:cubicBezTo>
                    <a:pt x="554" y="35"/>
                    <a:pt x="554" y="34"/>
                    <a:pt x="553" y="34"/>
                  </a:cubicBezTo>
                  <a:cubicBezTo>
                    <a:pt x="553" y="33"/>
                    <a:pt x="553" y="32"/>
                    <a:pt x="552" y="31"/>
                  </a:cubicBezTo>
                  <a:cubicBezTo>
                    <a:pt x="552" y="30"/>
                    <a:pt x="552" y="29"/>
                    <a:pt x="552" y="29"/>
                  </a:cubicBezTo>
                  <a:cubicBezTo>
                    <a:pt x="552" y="27"/>
                    <a:pt x="552" y="26"/>
                    <a:pt x="553" y="25"/>
                  </a:cubicBezTo>
                  <a:cubicBezTo>
                    <a:pt x="553" y="23"/>
                    <a:pt x="554" y="22"/>
                    <a:pt x="554" y="21"/>
                  </a:cubicBezTo>
                  <a:cubicBezTo>
                    <a:pt x="555" y="20"/>
                    <a:pt x="556" y="19"/>
                    <a:pt x="557" y="19"/>
                  </a:cubicBezTo>
                  <a:cubicBezTo>
                    <a:pt x="558" y="18"/>
                    <a:pt x="560" y="18"/>
                    <a:pt x="561" y="18"/>
                  </a:cubicBezTo>
                  <a:cubicBezTo>
                    <a:pt x="562" y="18"/>
                    <a:pt x="563" y="18"/>
                    <a:pt x="564" y="18"/>
                  </a:cubicBezTo>
                  <a:cubicBezTo>
                    <a:pt x="565" y="18"/>
                    <a:pt x="566" y="19"/>
                    <a:pt x="567" y="19"/>
                  </a:cubicBezTo>
                  <a:lnTo>
                    <a:pt x="568" y="13"/>
                  </a:lnTo>
                  <a:close/>
                  <a:moveTo>
                    <a:pt x="595" y="29"/>
                  </a:moveTo>
                  <a:cubicBezTo>
                    <a:pt x="595" y="28"/>
                    <a:pt x="596" y="27"/>
                    <a:pt x="596" y="26"/>
                  </a:cubicBezTo>
                  <a:cubicBezTo>
                    <a:pt x="596" y="25"/>
                    <a:pt x="596" y="24"/>
                    <a:pt x="596" y="23"/>
                  </a:cubicBezTo>
                  <a:cubicBezTo>
                    <a:pt x="596" y="20"/>
                    <a:pt x="595" y="18"/>
                    <a:pt x="594" y="17"/>
                  </a:cubicBezTo>
                  <a:cubicBezTo>
                    <a:pt x="593" y="15"/>
                    <a:pt x="592" y="14"/>
                    <a:pt x="590" y="13"/>
                  </a:cubicBezTo>
                  <a:cubicBezTo>
                    <a:pt x="589" y="12"/>
                    <a:pt x="587" y="12"/>
                    <a:pt x="584" y="12"/>
                  </a:cubicBezTo>
                  <a:cubicBezTo>
                    <a:pt x="582" y="12"/>
                    <a:pt x="581" y="12"/>
                    <a:pt x="579" y="13"/>
                  </a:cubicBezTo>
                  <a:cubicBezTo>
                    <a:pt x="577" y="14"/>
                    <a:pt x="576" y="14"/>
                    <a:pt x="575" y="16"/>
                  </a:cubicBezTo>
                  <a:cubicBezTo>
                    <a:pt x="573" y="17"/>
                    <a:pt x="572" y="18"/>
                    <a:pt x="571" y="19"/>
                  </a:cubicBezTo>
                  <a:cubicBezTo>
                    <a:pt x="570" y="21"/>
                    <a:pt x="570" y="22"/>
                    <a:pt x="569" y="24"/>
                  </a:cubicBezTo>
                  <a:cubicBezTo>
                    <a:pt x="569" y="26"/>
                    <a:pt x="568" y="27"/>
                    <a:pt x="568" y="29"/>
                  </a:cubicBezTo>
                  <a:cubicBezTo>
                    <a:pt x="568" y="31"/>
                    <a:pt x="569" y="33"/>
                    <a:pt x="569" y="35"/>
                  </a:cubicBezTo>
                  <a:cubicBezTo>
                    <a:pt x="570" y="36"/>
                    <a:pt x="571" y="38"/>
                    <a:pt x="572" y="39"/>
                  </a:cubicBezTo>
                  <a:cubicBezTo>
                    <a:pt x="573" y="40"/>
                    <a:pt x="575" y="40"/>
                    <a:pt x="576" y="41"/>
                  </a:cubicBezTo>
                  <a:cubicBezTo>
                    <a:pt x="578" y="41"/>
                    <a:pt x="580" y="42"/>
                    <a:pt x="582" y="42"/>
                  </a:cubicBezTo>
                  <a:cubicBezTo>
                    <a:pt x="583" y="42"/>
                    <a:pt x="585" y="41"/>
                    <a:pt x="586" y="41"/>
                  </a:cubicBezTo>
                  <a:cubicBezTo>
                    <a:pt x="588" y="41"/>
                    <a:pt x="589" y="40"/>
                    <a:pt x="591" y="40"/>
                  </a:cubicBezTo>
                  <a:cubicBezTo>
                    <a:pt x="592" y="34"/>
                    <a:pt x="592" y="34"/>
                    <a:pt x="592" y="34"/>
                  </a:cubicBezTo>
                  <a:cubicBezTo>
                    <a:pt x="590" y="35"/>
                    <a:pt x="589" y="35"/>
                    <a:pt x="588" y="36"/>
                  </a:cubicBezTo>
                  <a:cubicBezTo>
                    <a:pt x="586" y="36"/>
                    <a:pt x="585" y="36"/>
                    <a:pt x="583" y="36"/>
                  </a:cubicBezTo>
                  <a:cubicBezTo>
                    <a:pt x="581" y="36"/>
                    <a:pt x="580" y="36"/>
                    <a:pt x="579" y="36"/>
                  </a:cubicBezTo>
                  <a:cubicBezTo>
                    <a:pt x="578" y="35"/>
                    <a:pt x="577" y="34"/>
                    <a:pt x="576" y="33"/>
                  </a:cubicBezTo>
                  <a:cubicBezTo>
                    <a:pt x="576" y="32"/>
                    <a:pt x="575" y="31"/>
                    <a:pt x="575" y="29"/>
                  </a:cubicBezTo>
                  <a:lnTo>
                    <a:pt x="595" y="29"/>
                  </a:lnTo>
                  <a:close/>
                  <a:moveTo>
                    <a:pt x="576" y="24"/>
                  </a:moveTo>
                  <a:cubicBezTo>
                    <a:pt x="577" y="23"/>
                    <a:pt x="577" y="22"/>
                    <a:pt x="578" y="21"/>
                  </a:cubicBezTo>
                  <a:cubicBezTo>
                    <a:pt x="579" y="20"/>
                    <a:pt x="579" y="19"/>
                    <a:pt x="580" y="18"/>
                  </a:cubicBezTo>
                  <a:cubicBezTo>
                    <a:pt x="581" y="18"/>
                    <a:pt x="583" y="17"/>
                    <a:pt x="584" y="17"/>
                  </a:cubicBezTo>
                  <a:cubicBezTo>
                    <a:pt x="586" y="17"/>
                    <a:pt x="587" y="18"/>
                    <a:pt x="588" y="19"/>
                  </a:cubicBezTo>
                  <a:cubicBezTo>
                    <a:pt x="588" y="19"/>
                    <a:pt x="589" y="21"/>
                    <a:pt x="589" y="22"/>
                  </a:cubicBezTo>
                  <a:cubicBezTo>
                    <a:pt x="589" y="22"/>
                    <a:pt x="589" y="23"/>
                    <a:pt x="589" y="23"/>
                  </a:cubicBezTo>
                  <a:cubicBezTo>
                    <a:pt x="589" y="23"/>
                    <a:pt x="589" y="24"/>
                    <a:pt x="589" y="24"/>
                  </a:cubicBezTo>
                  <a:lnTo>
                    <a:pt x="576" y="24"/>
                  </a:lnTo>
                  <a:close/>
                  <a:moveTo>
                    <a:pt x="621" y="13"/>
                  </a:moveTo>
                  <a:cubicBezTo>
                    <a:pt x="620" y="13"/>
                    <a:pt x="619" y="13"/>
                    <a:pt x="617" y="12"/>
                  </a:cubicBezTo>
                  <a:cubicBezTo>
                    <a:pt x="616" y="12"/>
                    <a:pt x="615" y="12"/>
                    <a:pt x="613" y="12"/>
                  </a:cubicBezTo>
                  <a:cubicBezTo>
                    <a:pt x="612" y="12"/>
                    <a:pt x="611" y="12"/>
                    <a:pt x="610" y="12"/>
                  </a:cubicBezTo>
                  <a:cubicBezTo>
                    <a:pt x="609" y="13"/>
                    <a:pt x="607" y="13"/>
                    <a:pt x="606" y="13"/>
                  </a:cubicBezTo>
                  <a:cubicBezTo>
                    <a:pt x="605" y="14"/>
                    <a:pt x="604" y="14"/>
                    <a:pt x="604" y="15"/>
                  </a:cubicBezTo>
                  <a:cubicBezTo>
                    <a:pt x="603" y="16"/>
                    <a:pt x="602" y="17"/>
                    <a:pt x="602" y="18"/>
                  </a:cubicBezTo>
                  <a:cubicBezTo>
                    <a:pt x="601" y="19"/>
                    <a:pt x="601" y="20"/>
                    <a:pt x="601" y="21"/>
                  </a:cubicBezTo>
                  <a:cubicBezTo>
                    <a:pt x="601" y="22"/>
                    <a:pt x="601" y="23"/>
                    <a:pt x="602" y="24"/>
                  </a:cubicBezTo>
                  <a:cubicBezTo>
                    <a:pt x="602" y="25"/>
                    <a:pt x="603" y="26"/>
                    <a:pt x="603" y="26"/>
                  </a:cubicBezTo>
                  <a:cubicBezTo>
                    <a:pt x="604" y="27"/>
                    <a:pt x="605" y="27"/>
                    <a:pt x="606" y="28"/>
                  </a:cubicBezTo>
                  <a:cubicBezTo>
                    <a:pt x="607" y="29"/>
                    <a:pt x="607" y="29"/>
                    <a:pt x="608" y="29"/>
                  </a:cubicBezTo>
                  <a:cubicBezTo>
                    <a:pt x="609" y="30"/>
                    <a:pt x="609" y="31"/>
                    <a:pt x="610" y="31"/>
                  </a:cubicBezTo>
                  <a:cubicBezTo>
                    <a:pt x="610" y="32"/>
                    <a:pt x="610" y="32"/>
                    <a:pt x="610" y="33"/>
                  </a:cubicBezTo>
                  <a:cubicBezTo>
                    <a:pt x="610" y="34"/>
                    <a:pt x="610" y="34"/>
                    <a:pt x="610" y="35"/>
                  </a:cubicBezTo>
                  <a:cubicBezTo>
                    <a:pt x="610" y="35"/>
                    <a:pt x="609" y="35"/>
                    <a:pt x="609" y="36"/>
                  </a:cubicBezTo>
                  <a:cubicBezTo>
                    <a:pt x="608" y="36"/>
                    <a:pt x="608" y="36"/>
                    <a:pt x="607" y="36"/>
                  </a:cubicBezTo>
                  <a:cubicBezTo>
                    <a:pt x="607" y="36"/>
                    <a:pt x="606" y="36"/>
                    <a:pt x="605" y="36"/>
                  </a:cubicBezTo>
                  <a:cubicBezTo>
                    <a:pt x="605" y="36"/>
                    <a:pt x="604" y="36"/>
                    <a:pt x="603" y="36"/>
                  </a:cubicBezTo>
                  <a:cubicBezTo>
                    <a:pt x="602" y="36"/>
                    <a:pt x="601" y="35"/>
                    <a:pt x="601" y="35"/>
                  </a:cubicBezTo>
                  <a:cubicBezTo>
                    <a:pt x="600" y="35"/>
                    <a:pt x="599" y="34"/>
                    <a:pt x="598" y="34"/>
                  </a:cubicBezTo>
                  <a:cubicBezTo>
                    <a:pt x="597" y="40"/>
                    <a:pt x="597" y="40"/>
                    <a:pt x="597" y="40"/>
                  </a:cubicBezTo>
                  <a:cubicBezTo>
                    <a:pt x="598" y="40"/>
                    <a:pt x="600" y="41"/>
                    <a:pt x="601" y="41"/>
                  </a:cubicBezTo>
                  <a:cubicBezTo>
                    <a:pt x="603" y="41"/>
                    <a:pt x="604" y="42"/>
                    <a:pt x="605" y="42"/>
                  </a:cubicBezTo>
                  <a:cubicBezTo>
                    <a:pt x="607" y="42"/>
                    <a:pt x="608" y="41"/>
                    <a:pt x="609" y="41"/>
                  </a:cubicBezTo>
                  <a:cubicBezTo>
                    <a:pt x="610" y="41"/>
                    <a:pt x="612" y="41"/>
                    <a:pt x="613" y="40"/>
                  </a:cubicBezTo>
                  <a:cubicBezTo>
                    <a:pt x="614" y="40"/>
                    <a:pt x="615" y="39"/>
                    <a:pt x="616" y="39"/>
                  </a:cubicBezTo>
                  <a:cubicBezTo>
                    <a:pt x="616" y="38"/>
                    <a:pt x="617" y="37"/>
                    <a:pt x="617" y="36"/>
                  </a:cubicBezTo>
                  <a:cubicBezTo>
                    <a:pt x="618" y="35"/>
                    <a:pt x="618" y="33"/>
                    <a:pt x="618" y="32"/>
                  </a:cubicBezTo>
                  <a:cubicBezTo>
                    <a:pt x="618" y="31"/>
                    <a:pt x="618" y="30"/>
                    <a:pt x="617" y="29"/>
                  </a:cubicBezTo>
                  <a:cubicBezTo>
                    <a:pt x="617" y="28"/>
                    <a:pt x="616" y="27"/>
                    <a:pt x="616" y="27"/>
                  </a:cubicBezTo>
                  <a:cubicBezTo>
                    <a:pt x="615" y="26"/>
                    <a:pt x="614" y="25"/>
                    <a:pt x="613" y="25"/>
                  </a:cubicBezTo>
                  <a:cubicBezTo>
                    <a:pt x="613" y="24"/>
                    <a:pt x="612" y="24"/>
                    <a:pt x="611" y="23"/>
                  </a:cubicBezTo>
                  <a:cubicBezTo>
                    <a:pt x="610" y="23"/>
                    <a:pt x="610" y="22"/>
                    <a:pt x="609" y="22"/>
                  </a:cubicBezTo>
                  <a:cubicBezTo>
                    <a:pt x="609" y="21"/>
                    <a:pt x="609" y="21"/>
                    <a:pt x="609" y="20"/>
                  </a:cubicBezTo>
                  <a:cubicBezTo>
                    <a:pt x="609" y="20"/>
                    <a:pt x="609" y="19"/>
                    <a:pt x="609" y="19"/>
                  </a:cubicBezTo>
                  <a:cubicBezTo>
                    <a:pt x="609" y="18"/>
                    <a:pt x="610" y="18"/>
                    <a:pt x="610" y="18"/>
                  </a:cubicBezTo>
                  <a:cubicBezTo>
                    <a:pt x="611" y="18"/>
                    <a:pt x="611" y="18"/>
                    <a:pt x="612" y="18"/>
                  </a:cubicBezTo>
                  <a:cubicBezTo>
                    <a:pt x="612" y="17"/>
                    <a:pt x="613" y="17"/>
                    <a:pt x="614" y="17"/>
                  </a:cubicBezTo>
                  <a:cubicBezTo>
                    <a:pt x="615" y="17"/>
                    <a:pt x="616" y="18"/>
                    <a:pt x="617" y="18"/>
                  </a:cubicBezTo>
                  <a:cubicBezTo>
                    <a:pt x="618" y="18"/>
                    <a:pt x="619" y="18"/>
                    <a:pt x="620" y="19"/>
                  </a:cubicBezTo>
                  <a:lnTo>
                    <a:pt x="621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pic>
        <p:nvPicPr>
          <p:cNvPr id="12" name="Graphic 11">
            <a:extLst>
              <a:ext uri="{FF2B5EF4-FFF2-40B4-BE49-F238E27FC236}">
                <a16:creationId xmlns:a16="http://schemas.microsoft.com/office/drawing/2014/main" id="{803B7DE8-B5A1-491A-8957-324CAC7D09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2600808"/>
            <a:ext cx="3106057" cy="5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97">
            <a:extLst>
              <a:ext uri="{FF2B5EF4-FFF2-40B4-BE49-F238E27FC236}">
                <a16:creationId xmlns:a16="http://schemas.microsoft.com/office/drawing/2014/main" id="{CF0AB879-1D1A-4424-86B6-CA7EC8EDBA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098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in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 userDrawn="1"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2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2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2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2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2"/>
              </a:buBlip>
            </a:pPr>
            <a:r>
              <a:rPr lang="en-US" dirty="0"/>
              <a:t>Fifth level</a:t>
            </a:r>
          </a:p>
        </p:txBody>
      </p:sp>
      <p:sp>
        <p:nvSpPr>
          <p:cNvPr id="96" name="Title 1">
            <a:extLst>
              <a:ext uri="{FF2B5EF4-FFF2-40B4-BE49-F238E27FC236}">
                <a16:creationId xmlns:a16="http://schemas.microsoft.com/office/drawing/2014/main" id="{20F6CAE2-BF9C-4EC7-91F6-C88D777F8F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9591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93740" y="-1"/>
            <a:ext cx="9050260" cy="5065443"/>
          </a:xfrm>
          <a:prstGeom prst="rect">
            <a:avLst/>
          </a:prstGeom>
        </p:spPr>
      </p:pic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051213D-5E6E-45AD-B56D-E8057EFA14AB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F1FE2A0-3185-4AFB-A3C9-5CD27193B468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gray">
          <a:xfrm>
            <a:off x="191885" y="853440"/>
            <a:ext cx="8808998" cy="4004310"/>
          </a:xfrm>
          <a:prstGeom prst="rect">
            <a:avLst/>
          </a:prstGeom>
        </p:spPr>
        <p:txBody>
          <a:bodyPr vert="horz" lIns="0" tIns="34289" rIns="0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8A2AC73-57B7-40F3-BCF1-0655DD9EDB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</p:spTree>
    <p:extLst>
      <p:ext uri="{BB962C8B-B14F-4D97-AF65-F5344CB8AC3E}">
        <p14:creationId xmlns:p14="http://schemas.microsoft.com/office/powerpoint/2010/main" val="40439676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tt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AA73B6-2EF2-4438-9A63-3BFC1C5F4C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17C804-1028-4DAA-A963-8B9F1E0B3BF2}"/>
              </a:ext>
            </a:extLst>
          </p:cNvPr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E1D8BA-59A3-46DE-A7FF-746AF1016141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841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Picture 94">
            <a:extLst>
              <a:ext uri="{FF2B5EF4-FFF2-40B4-BE49-F238E27FC236}">
                <a16:creationId xmlns:a16="http://schemas.microsoft.com/office/drawing/2014/main" id="{3D37403C-FCDD-4B04-BD4E-CA99BAE0E3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 bwMode="gray">
          <a:xfrm>
            <a:off x="348000" y="0"/>
            <a:ext cx="8534400" cy="8784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2400" b="1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Title Text</a:t>
            </a:r>
          </a:p>
        </p:txBody>
      </p:sp>
      <p:sp>
        <p:nvSpPr>
          <p:cNvPr id="7" name="Content Placeholder 2"/>
          <p:cNvSpPr>
            <a:spLocks noGrp="1"/>
          </p:cNvSpPr>
          <p:nvPr userDrawn="1">
            <p:ph idx="1"/>
          </p:nvPr>
        </p:nvSpPr>
        <p:spPr bwMode="gray">
          <a:xfrm>
            <a:off x="348000" y="1051200"/>
            <a:ext cx="8534400" cy="3806550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>
              <a:defRPr lang="en-US" sz="1800" smtClean="0"/>
            </a:lvl1pPr>
            <a:lvl2pPr>
              <a:defRPr lang="en-US" sz="1600" smtClean="0"/>
            </a:lvl2pPr>
            <a:lvl3pPr>
              <a:defRPr lang="en-US" sz="1400" smtClean="0"/>
            </a:lvl3pPr>
            <a:lvl4pPr>
              <a:defRPr lang="en-US" sz="1200" smtClean="0"/>
            </a:lvl4pPr>
            <a:lvl5pPr>
              <a:defRPr lang="en-US" sz="1100" dirty="0"/>
            </a:lvl5pPr>
          </a:lstStyle>
          <a:p>
            <a:pPr lvl="0">
              <a:buFontTx/>
              <a:buBlip>
                <a:blip r:embed="rId3"/>
              </a:buBlip>
            </a:pPr>
            <a:r>
              <a:rPr lang="en-US" dirty="0"/>
              <a:t>Click to edit Master text styles</a:t>
            </a:r>
          </a:p>
          <a:p>
            <a:pPr lvl="1">
              <a:buFontTx/>
              <a:buBlip>
                <a:blip r:embed="rId3"/>
              </a:buBlip>
            </a:pPr>
            <a:r>
              <a:rPr lang="en-US" dirty="0"/>
              <a:t>Second level</a:t>
            </a:r>
          </a:p>
          <a:p>
            <a:pPr lvl="2">
              <a:buFontTx/>
              <a:buBlip>
                <a:blip r:embed="rId3"/>
              </a:buBlip>
            </a:pPr>
            <a:r>
              <a:rPr lang="en-US" dirty="0"/>
              <a:t>Third level</a:t>
            </a:r>
          </a:p>
          <a:p>
            <a:pPr lvl="3">
              <a:buFontTx/>
              <a:buBlip>
                <a:blip r:embed="rId3"/>
              </a:buBlip>
            </a:pPr>
            <a:r>
              <a:rPr lang="en-US" dirty="0"/>
              <a:t>Fourth level</a:t>
            </a:r>
          </a:p>
          <a:p>
            <a:pPr lvl="4">
              <a:buFontTx/>
              <a:buBlip>
                <a:blip r:embed="rId3"/>
              </a:buBlip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3445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Full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99">
            <a:extLst>
              <a:ext uri="{FF2B5EF4-FFF2-40B4-BE49-F238E27FC236}">
                <a16:creationId xmlns:a16="http://schemas.microsoft.com/office/drawing/2014/main" id="{BFC01F08-6380-4C34-956F-2223D19000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17"/>
          <a:stretch/>
        </p:blipFill>
        <p:spPr>
          <a:xfrm>
            <a:off x="46870" y="39029"/>
            <a:ext cx="9050260" cy="50654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 bwMode="gray"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 bwMode="gray">
          <a:xfrm>
            <a:off x="2968707" y="4936035"/>
            <a:ext cx="3229087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958EC7A-FBCD-446E-BE91-38AFE4D28C5F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896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- No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11150" y="279400"/>
            <a:ext cx="8496300" cy="4254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8" name="TextBox 97"/>
          <p:cNvSpPr txBox="1"/>
          <p:nvPr userDrawn="1"/>
        </p:nvSpPr>
        <p:spPr>
          <a:xfrm>
            <a:off x="2703409" y="4936035"/>
            <a:ext cx="3759682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www.LntTechservices.com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D29C2-3821-4269-9D53-B13ED5006D2C}"/>
              </a:ext>
            </a:extLst>
          </p:cNvPr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824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2968708" y="4936035"/>
            <a:ext cx="3229088" cy="207747"/>
          </a:xfrm>
          <a:prstGeom prst="rect">
            <a:avLst/>
          </a:prstGeom>
          <a:noFill/>
        </p:spPr>
        <p:txBody>
          <a:bodyPr wrap="none" lIns="68579" tIns="34289" rIns="68579" bIns="34289" rtlCol="0">
            <a:spAutoFit/>
          </a:bodyPr>
          <a:lstStyle/>
          <a:p>
            <a:pPr algn="ctr" defTabSz="685783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Restricted Circulation | L&amp;T Technology Services | www.LTTS.com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78121" y="4936034"/>
            <a:ext cx="460947" cy="207749"/>
          </a:xfrm>
          <a:prstGeom prst="rect">
            <a:avLst/>
          </a:prstGeom>
          <a:noFill/>
        </p:spPr>
        <p:txBody>
          <a:bodyPr wrap="square" lIns="68579" tIns="34289" rIns="68579" bIns="34289" rtlCol="0">
            <a:spAutoFit/>
          </a:bodyPr>
          <a:lstStyle/>
          <a:p>
            <a:pPr algn="r" defTabSz="685783"/>
            <a:fld id="{D1AD548E-8EA6-684F-9B89-4E9F5DC57BB8}" type="slidenum">
              <a:rPr lang="en-US" sz="90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</a:rPr>
              <a:pPr algn="r" defTabSz="685783"/>
              <a:t>‹#›</a:t>
            </a:fld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Calibri"/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457200" y="861060"/>
            <a:ext cx="8229600" cy="3733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46" marR="0" lvl="0" indent="-171446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514337" marR="0" lvl="1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00120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Blip>
                <a:blip r:embed="rId30"/>
              </a:buBlip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F1A17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253F393-E310-4AA2-8A45-8D2B14C65EF6}"/>
              </a:ext>
            </a:extLst>
          </p:cNvPr>
          <p:cNvSpPr txBox="1">
            <a:spLocks/>
          </p:cNvSpPr>
          <p:nvPr userDrawn="1"/>
        </p:nvSpPr>
        <p:spPr bwMode="gray">
          <a:xfrm>
            <a:off x="191885" y="0"/>
            <a:ext cx="8802505" cy="632460"/>
          </a:xfrm>
          <a:prstGeom prst="rect">
            <a:avLst/>
          </a:prstGeom>
        </p:spPr>
        <p:txBody>
          <a:bodyPr lIns="0" rIns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Title Text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793927-3518-49BA-A993-8128FA0D4745}"/>
              </a:ext>
            </a:extLst>
          </p:cNvPr>
          <p:cNvSpPr/>
          <p:nvPr userDrawn="1"/>
        </p:nvSpPr>
        <p:spPr>
          <a:xfrm>
            <a:off x="191886" y="637992"/>
            <a:ext cx="1045028" cy="36576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68" r:id="rId16"/>
    <p:sldLayoutId id="2147483669" r:id="rId17"/>
    <p:sldLayoutId id="2147483670" r:id="rId18"/>
    <p:sldLayoutId id="2147483671" r:id="rId19"/>
    <p:sldLayoutId id="2147483672" r:id="rId20"/>
    <p:sldLayoutId id="2147483673" r:id="rId21"/>
    <p:sldLayoutId id="2147483674" r:id="rId22"/>
    <p:sldLayoutId id="2147483675" r:id="rId23"/>
    <p:sldLayoutId id="2147483676" r:id="rId24"/>
    <p:sldLayoutId id="2147483677" r:id="rId25"/>
    <p:sldLayoutId id="2147483678" r:id="rId26"/>
    <p:sldLayoutId id="2147483679" r:id="rId27"/>
    <p:sldLayoutId id="2147483681" r:id="rId28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171446" marR="0" indent="-171446" algn="l" defTabSz="685783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21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37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8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5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Tx/>
        <a:buBlip>
          <a:blip r:embed="rId30"/>
        </a:buBlip>
        <a:tabLst>
          <a:tab pos="180975" algn="l"/>
        </a:tabLst>
        <a:defRPr lang="en-US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88CC87E-CA5C-D445-7F19-A1F246F6F738}"/>
              </a:ext>
            </a:extLst>
          </p:cNvPr>
          <p:cNvSpPr/>
          <p:nvPr/>
        </p:nvSpPr>
        <p:spPr>
          <a:xfrm>
            <a:off x="344744" y="3183130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1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5DA934-0F19-4FC2-399C-879D4DB53420}"/>
              </a:ext>
            </a:extLst>
          </p:cNvPr>
          <p:cNvSpPr/>
          <p:nvPr/>
        </p:nvSpPr>
        <p:spPr>
          <a:xfrm>
            <a:off x="1332522" y="3177486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2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8A9E80-D802-34D7-C1D8-C8FCFDD605ED}"/>
              </a:ext>
            </a:extLst>
          </p:cNvPr>
          <p:cNvSpPr/>
          <p:nvPr/>
        </p:nvSpPr>
        <p:spPr>
          <a:xfrm>
            <a:off x="2269500" y="3188774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3 </a:t>
            </a:r>
          </a:p>
          <a:p>
            <a:pPr algn="ctr"/>
            <a:r>
              <a:rPr lang="en-IN" dirty="0"/>
              <a:t>Photo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C87CEB-1DC3-C7A4-8132-CE650FFB78C7}"/>
              </a:ext>
            </a:extLst>
          </p:cNvPr>
          <p:cNvSpPr/>
          <p:nvPr/>
        </p:nvSpPr>
        <p:spPr>
          <a:xfrm>
            <a:off x="3229055" y="3200063"/>
            <a:ext cx="714278" cy="7173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 4 </a:t>
            </a:r>
          </a:p>
          <a:p>
            <a:pPr algn="ctr"/>
            <a:r>
              <a:rPr lang="en-IN" dirty="0"/>
              <a:t>Photo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3CE579B-9D26-3403-F9E3-5E861A5B8E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8" y="3188087"/>
            <a:ext cx="712800" cy="72933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3C368B-DCE6-45B8-1174-3B3CC8A43C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558" y="3187833"/>
            <a:ext cx="712800" cy="727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943816-DD37-3487-7CD8-618920BE41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42" y="3188961"/>
            <a:ext cx="712800" cy="72779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BBB3733-23E8-DBC8-7B59-340BD77A3A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866" y="3206838"/>
            <a:ext cx="754395" cy="70878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BF6D1FE-979C-3D2A-5D8A-A9DC2ADFC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4402" y="3991907"/>
            <a:ext cx="1288695" cy="349511"/>
          </a:xfrm>
        </p:spPr>
        <p:txBody>
          <a:bodyPr>
            <a:normAutofit/>
          </a:bodyPr>
          <a:lstStyle/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KARUNASAGARI S D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44B86E1-2148-56E0-3AD3-802B4EBD0AA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8200" y="4002489"/>
            <a:ext cx="852056" cy="349511"/>
          </a:xfrm>
        </p:spPr>
        <p:txBody>
          <a:bodyPr>
            <a:normAutofit/>
          </a:bodyPr>
          <a:lstStyle/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KAVIYA R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45B679D-4168-425E-3B65-EEB3A00A321A}"/>
              </a:ext>
            </a:extLst>
          </p:cNvPr>
          <p:cNvSpPr txBox="1">
            <a:spLocks/>
          </p:cNvSpPr>
          <p:nvPr/>
        </p:nvSpPr>
        <p:spPr bwMode="gray">
          <a:xfrm>
            <a:off x="2055358" y="3993829"/>
            <a:ext cx="1019853" cy="349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1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2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NAVEEN RAJ K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DB2AF2B0-56EB-B545-8522-E7AC7E093B3A}"/>
              </a:ext>
            </a:extLst>
          </p:cNvPr>
          <p:cNvSpPr txBox="1">
            <a:spLocks/>
          </p:cNvSpPr>
          <p:nvPr/>
        </p:nvSpPr>
        <p:spPr bwMode="gray">
          <a:xfrm>
            <a:off x="2966164" y="3990246"/>
            <a:ext cx="1406835" cy="349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marR="0" indent="0" algn="ctr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1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2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b="1" dirty="0">
                <a:latin typeface="Arial" panose="020B0604020202020204" pitchFamily="34" charset="0"/>
                <a:cs typeface="Arial" panose="020B0604020202020204" pitchFamily="34" charset="0"/>
              </a:rPr>
              <a:t>YOGHANAARAYANAN A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24823C33-2A21-166E-5A38-A3844E001A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3595" y="4295913"/>
            <a:ext cx="2759075" cy="201612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SRM TRP ENGINEERING COLLEGE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AA3C3745-BB6B-E593-EFD8-7D20068384F3}"/>
              </a:ext>
            </a:extLst>
          </p:cNvPr>
          <p:cNvSpPr txBox="1">
            <a:spLocks/>
          </p:cNvSpPr>
          <p:nvPr/>
        </p:nvSpPr>
        <p:spPr bwMode="gray">
          <a:xfrm>
            <a:off x="93595" y="4497525"/>
            <a:ext cx="2759041" cy="200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1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2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TIRCHIRAPPALLI</a:t>
            </a:r>
          </a:p>
        </p:txBody>
      </p:sp>
      <p:sp>
        <p:nvSpPr>
          <p:cNvPr id="27" name="Text Placeholder 9">
            <a:extLst>
              <a:ext uri="{FF2B5EF4-FFF2-40B4-BE49-F238E27FC236}">
                <a16:creationId xmlns:a16="http://schemas.microsoft.com/office/drawing/2014/main" id="{7DD9564C-8824-A6AD-288C-E83D65E1F5AB}"/>
              </a:ext>
            </a:extLst>
          </p:cNvPr>
          <p:cNvSpPr txBox="1">
            <a:spLocks/>
          </p:cNvSpPr>
          <p:nvPr/>
        </p:nvSpPr>
        <p:spPr bwMode="gray">
          <a:xfrm>
            <a:off x="106161" y="4690503"/>
            <a:ext cx="2759041" cy="200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0" marR="0" indent="0" algn="l" defTabSz="685783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3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891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782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674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566" marR="0" indent="0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>
                <a:tab pos="180975" algn="l"/>
              </a:tabLst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MS JEYAMEDONA P (AP/CSE)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B4C95006-29C5-C202-A5B4-CC1F7834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784" y="1114974"/>
            <a:ext cx="4838853" cy="85104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4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POWERED SMART COMPONENT MANAGEMENT</a:t>
            </a:r>
            <a:br>
              <a:rPr lang="en-IN" sz="3200" b="1" dirty="0">
                <a:ln>
                  <a:solidFill>
                    <a:schemeClr val="accent1">
                      <a:lumMod val="50000"/>
                    </a:schemeClr>
                  </a:solidFill>
                </a:ln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b="1" dirty="0">
              <a:ln>
                <a:solidFill>
                  <a:schemeClr val="accent1">
                    <a:lumMod val="50000"/>
                  </a:schemeClr>
                </a:solidFill>
              </a:ln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E827A00-4807-D6C6-317D-777308A9C6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18" y="1540494"/>
            <a:ext cx="2227772" cy="22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9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5FE01A-6322-181C-B51A-1F8C55BD7876}"/>
              </a:ext>
            </a:extLst>
          </p:cNvPr>
          <p:cNvSpPr txBox="1"/>
          <p:nvPr/>
        </p:nvSpPr>
        <p:spPr>
          <a:xfrm>
            <a:off x="399217" y="482004"/>
            <a:ext cx="1675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ASSUMPTIONS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D1DDEB-451D-7AB8-86FD-4EFA0E054773}"/>
              </a:ext>
            </a:extLst>
          </p:cNvPr>
          <p:cNvSpPr txBox="1"/>
          <p:nvPr/>
        </p:nvSpPr>
        <p:spPr>
          <a:xfrm>
            <a:off x="2141665" y="3524241"/>
            <a:ext cx="524165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System Integration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AI system can be seamlessly integrated with existing tools and workflows without significant technical challenges.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A01615-546A-C41A-B04E-C495D1C631CE}"/>
              </a:ext>
            </a:extLst>
          </p:cNvPr>
          <p:cNvSpPr txBox="1"/>
          <p:nvPr/>
        </p:nvSpPr>
        <p:spPr>
          <a:xfrm>
            <a:off x="2141665" y="1232882"/>
            <a:ext cx="524165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Data Availability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Reliable and complete component data, including specifications and lifecycle information, is accessible from trusted sources.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AE70C-1E49-AC12-0BF0-C07E0222B06B}"/>
              </a:ext>
            </a:extLst>
          </p:cNvPr>
          <p:cNvSpPr txBox="1"/>
          <p:nvPr/>
        </p:nvSpPr>
        <p:spPr>
          <a:xfrm>
            <a:off x="2141665" y="2370981"/>
            <a:ext cx="5241655" cy="946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Model Training</a:t>
            </a:r>
          </a:p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Sufficient historical data is available to train the AI models for accurate EOL predictions and FFF replacement suggestions.</a:t>
            </a:r>
          </a:p>
          <a:p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70A397A-5184-6E5B-378E-4F6303ABF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5" y="1106106"/>
            <a:ext cx="360000" cy="36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4CA2A0-B578-2AAF-4871-0242862C32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5" y="2211750"/>
            <a:ext cx="360000" cy="36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C1445F-6BCD-EC20-F41C-25ABFC62E0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5" y="3344241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3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293F3D-A92E-A6F2-91B8-F88C9008EEEA}"/>
              </a:ext>
            </a:extLst>
          </p:cNvPr>
          <p:cNvSpPr txBox="1"/>
          <p:nvPr/>
        </p:nvSpPr>
        <p:spPr>
          <a:xfrm>
            <a:off x="365760" y="478302"/>
            <a:ext cx="1550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AD97D0-AE8E-96B5-AD36-47899ED0E99C}"/>
              </a:ext>
            </a:extLst>
          </p:cNvPr>
          <p:cNvSpPr txBox="1"/>
          <p:nvPr/>
        </p:nvSpPr>
        <p:spPr>
          <a:xfrm>
            <a:off x="1796133" y="1771531"/>
            <a:ext cx="555173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AI-powered solution automates EOL identification and FFF replacement, improving accuracy and reducing manual effort. By using advanced technologies like predictive analytics and natural language processing, it offers a scalable, cost-effective way to manage components. The system enhances decision-making and evolves with user feedback for continuous improvement, providing long-term benefits for industries.</a:t>
            </a:r>
          </a:p>
        </p:txBody>
      </p:sp>
    </p:spTree>
    <p:extLst>
      <p:ext uri="{BB962C8B-B14F-4D97-AF65-F5344CB8AC3E}">
        <p14:creationId xmlns:p14="http://schemas.microsoft.com/office/powerpoint/2010/main" val="1767080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D8ED84-BD3A-F5D3-3D58-4454BB022FF3}"/>
              </a:ext>
            </a:extLst>
          </p:cNvPr>
          <p:cNvSpPr txBox="1"/>
          <p:nvPr/>
        </p:nvSpPr>
        <p:spPr>
          <a:xfrm>
            <a:off x="131320" y="281145"/>
            <a:ext cx="1580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2F9EF08-9629-135F-ED31-F22CB2A6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2270" y="562385"/>
            <a:ext cx="2834641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Wingdings" panose="05000000000000000000" pitchFamily="2" charset="2"/>
              <a:buChar char="Ø"/>
              <a:tabLst/>
            </a:pPr>
            <a:r>
              <a:rPr lang="en-US" alt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nput Collection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IHS Markit for lifecycle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EOL Prediction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and Supply Chain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Knowledge Graph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lifecycle management (IEEE Xplore).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Semantic Parsing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LLMs for datasheet parsing.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FFF Recommendations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optimization (IEEE Xplore).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Interaction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 decision support (IEEE Xplore).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Continuous Improvement</a:t>
            </a:r>
            <a:endParaRPr lang="en-US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Feedback loops (IEEE Xplore). </a:t>
            </a:r>
          </a:p>
        </p:txBody>
      </p:sp>
    </p:spTree>
    <p:extLst>
      <p:ext uri="{BB962C8B-B14F-4D97-AF65-F5344CB8AC3E}">
        <p14:creationId xmlns:p14="http://schemas.microsoft.com/office/powerpoint/2010/main" val="354472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836A15-4BEB-CEDF-26C7-B869E2667505}"/>
              </a:ext>
            </a:extLst>
          </p:cNvPr>
          <p:cNvSpPr txBox="1"/>
          <p:nvPr/>
        </p:nvSpPr>
        <p:spPr>
          <a:xfrm>
            <a:off x="2395570" y="1570271"/>
            <a:ext cx="21764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C0977C-7425-ED12-7543-3AF51B1EE6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3918" y="1540494"/>
            <a:ext cx="2227772" cy="222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4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A836B-0A0D-57E2-343F-BFB2E7C2039D}"/>
              </a:ext>
            </a:extLst>
          </p:cNvPr>
          <p:cNvSpPr txBox="1"/>
          <p:nvPr/>
        </p:nvSpPr>
        <p:spPr>
          <a:xfrm>
            <a:off x="349502" y="482690"/>
            <a:ext cx="1457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0CE2F-7276-EDEF-4788-4895C7B81157}"/>
              </a:ext>
            </a:extLst>
          </p:cNvPr>
          <p:cNvSpPr txBox="1"/>
          <p:nvPr/>
        </p:nvSpPr>
        <p:spPr>
          <a:xfrm>
            <a:off x="2145324" y="1299970"/>
            <a:ext cx="51347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EOL Identification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Manual identification of End-of-Life components using tools, which is time-consuming and prone to errors.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5FEB0-B41A-572B-D608-4BE5A250AC4E}"/>
              </a:ext>
            </a:extLst>
          </p:cNvPr>
          <p:cNvSpPr txBox="1"/>
          <p:nvPr/>
        </p:nvSpPr>
        <p:spPr>
          <a:xfrm>
            <a:off x="2145324" y="2366203"/>
            <a:ext cx="4790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FFF Replacement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Extensive manual research required to find suitable Form, Fit, and Function replacements.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B2253-33A3-1FEC-4EBF-4A6473C34254}"/>
              </a:ext>
            </a:extLst>
          </p:cNvPr>
          <p:cNvSpPr txBox="1"/>
          <p:nvPr/>
        </p:nvSpPr>
        <p:spPr>
          <a:xfrm>
            <a:off x="2145324" y="3396598"/>
            <a:ext cx="49307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AI-Based Automation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need for an AI system to automate EOL identification and FFF replacement suggestions efficiently.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FCDDF4-969A-FBAB-8701-BC1EF480A0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2" y="1050472"/>
            <a:ext cx="1080000" cy="1080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AB7B05-3C70-78F3-E3F0-9D0F2C2796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2" y="2328754"/>
            <a:ext cx="720000" cy="8135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3BBE430-82F5-B60A-E63E-8B016FC425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2" y="3439701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2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54514F-04B9-7B1B-B646-AAFDE84CFDD1}"/>
              </a:ext>
            </a:extLst>
          </p:cNvPr>
          <p:cNvSpPr txBox="1"/>
          <p:nvPr/>
        </p:nvSpPr>
        <p:spPr>
          <a:xfrm>
            <a:off x="372794" y="506437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3FB765-8AAF-2DD1-89CC-E5ACFA8C5516}"/>
              </a:ext>
            </a:extLst>
          </p:cNvPr>
          <p:cNvSpPr txBox="1"/>
          <p:nvPr/>
        </p:nvSpPr>
        <p:spPr>
          <a:xfrm>
            <a:off x="2499050" y="1221140"/>
            <a:ext cx="52663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Automated EOL Identification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 predicts and identifies End-of-Life components automatically using lifecycle data.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08506-97D5-ED8C-0452-36C80110F19E}"/>
              </a:ext>
            </a:extLst>
          </p:cNvPr>
          <p:cNvSpPr txBox="1"/>
          <p:nvPr/>
        </p:nvSpPr>
        <p:spPr>
          <a:xfrm>
            <a:off x="2499051" y="2330345"/>
            <a:ext cx="5430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Automated FFF Replacement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 suggests accurate Form, Fit, and Function replacements using GNNs and reinforcement learning.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013659-E511-8861-EF48-8FEC8C457C43}"/>
              </a:ext>
            </a:extLst>
          </p:cNvPr>
          <p:cNvSpPr txBox="1"/>
          <p:nvPr/>
        </p:nvSpPr>
        <p:spPr>
          <a:xfrm>
            <a:off x="2499050" y="3439550"/>
            <a:ext cx="5266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AI-Based System Integration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AI integrates with existing tools to automate the entire EOL identification and replacement process.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B5B1EF-F5A4-7538-BC3B-4065BCD94C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52" y="1050472"/>
            <a:ext cx="1080000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51BA22-5438-2964-3D4F-379E3CBE4A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2" y="2328754"/>
            <a:ext cx="720000" cy="8135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8F0E0C-CD2F-453C-5383-67A7DE272D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452" y="345821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31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3A918FA-7197-6151-30AD-0E5F241D7C15}"/>
              </a:ext>
            </a:extLst>
          </p:cNvPr>
          <p:cNvSpPr txBox="1"/>
          <p:nvPr/>
        </p:nvSpPr>
        <p:spPr>
          <a:xfrm>
            <a:off x="337624" y="457200"/>
            <a:ext cx="2322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VALUE PROPOSITION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BF1CBE-37EB-D58D-5599-9889E0043316}"/>
              </a:ext>
            </a:extLst>
          </p:cNvPr>
          <p:cNvSpPr txBox="1"/>
          <p:nvPr/>
        </p:nvSpPr>
        <p:spPr>
          <a:xfrm>
            <a:off x="5310552" y="457200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83231C-C064-94B0-6F87-5ABAC4081C9A}"/>
              </a:ext>
            </a:extLst>
          </p:cNvPr>
          <p:cNvSpPr txBox="1"/>
          <p:nvPr/>
        </p:nvSpPr>
        <p:spPr>
          <a:xfrm>
            <a:off x="5304942" y="2698869"/>
            <a:ext cx="776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472C7E-C8A3-BB79-46D9-217413AC3F5E}"/>
              </a:ext>
            </a:extLst>
          </p:cNvPr>
          <p:cNvSpPr txBox="1"/>
          <p:nvPr/>
        </p:nvSpPr>
        <p:spPr>
          <a:xfrm>
            <a:off x="5304942" y="828416"/>
            <a:ext cx="361504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Automates EOL and FFF replacement processes, saving time and effort.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Reduces errors and ensures accurate component identification.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Predicts obsolescence early, enabling better planning and decision-making.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2C0A7C-696D-48A9-F546-4285D8F0DD91}"/>
              </a:ext>
            </a:extLst>
          </p:cNvPr>
          <p:cNvSpPr txBox="1"/>
          <p:nvPr/>
        </p:nvSpPr>
        <p:spPr>
          <a:xfrm>
            <a:off x="5304942" y="3091995"/>
            <a:ext cx="36150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Accuracy depends on the availability and quality of data.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 initial setup costs for development and integration.</a:t>
            </a: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SzPct val="50000"/>
              <a:buFont typeface="Wingdings" panose="05000000000000000000" pitchFamily="2" charset="2"/>
              <a:buChar char="q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Requires regular updates to stay accurate and effective.</a:t>
            </a:r>
            <a:endParaRPr lang="en-IN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Minus Sign 20">
            <a:extLst>
              <a:ext uri="{FF2B5EF4-FFF2-40B4-BE49-F238E27FC236}">
                <a16:creationId xmlns:a16="http://schemas.microsoft.com/office/drawing/2014/main" id="{732E9F58-BE52-4743-DEF2-D7DFCEEAF5B5}"/>
              </a:ext>
            </a:extLst>
          </p:cNvPr>
          <p:cNvSpPr/>
          <p:nvPr/>
        </p:nvSpPr>
        <p:spPr>
          <a:xfrm>
            <a:off x="5212614" y="782697"/>
            <a:ext cx="1441938" cy="45719"/>
          </a:xfrm>
          <a:prstGeom prst="mathMinus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Minus Sign 21">
            <a:extLst>
              <a:ext uri="{FF2B5EF4-FFF2-40B4-BE49-F238E27FC236}">
                <a16:creationId xmlns:a16="http://schemas.microsoft.com/office/drawing/2014/main" id="{6B5949D0-EC42-3E47-F5C8-F48EDFFFF589}"/>
              </a:ext>
            </a:extLst>
          </p:cNvPr>
          <p:cNvSpPr/>
          <p:nvPr/>
        </p:nvSpPr>
        <p:spPr>
          <a:xfrm>
            <a:off x="5212614" y="3014563"/>
            <a:ext cx="1441938" cy="45719"/>
          </a:xfrm>
          <a:prstGeom prst="mathMinus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CEC0278-CAB2-7C48-B33A-8562FC8A8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97" y="1080409"/>
            <a:ext cx="4265682" cy="380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634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0B9DE82-C202-D2D7-F120-118491B30C9F}"/>
              </a:ext>
            </a:extLst>
          </p:cNvPr>
          <p:cNvSpPr txBox="1"/>
          <p:nvPr/>
        </p:nvSpPr>
        <p:spPr>
          <a:xfrm>
            <a:off x="355000" y="485335"/>
            <a:ext cx="21101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STACK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8AFA5B-4FE8-D232-CD08-AF4FF3489407}"/>
              </a:ext>
            </a:extLst>
          </p:cNvPr>
          <p:cNvSpPr txBox="1"/>
          <p:nvPr/>
        </p:nvSpPr>
        <p:spPr>
          <a:xfrm>
            <a:off x="5240634" y="485335"/>
            <a:ext cx="1438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8" name="Minus Sign 7">
            <a:extLst>
              <a:ext uri="{FF2B5EF4-FFF2-40B4-BE49-F238E27FC236}">
                <a16:creationId xmlns:a16="http://schemas.microsoft.com/office/drawing/2014/main" id="{DBB0FEEB-4976-57B0-E410-645F506C7079}"/>
              </a:ext>
            </a:extLst>
          </p:cNvPr>
          <p:cNvSpPr/>
          <p:nvPr/>
        </p:nvSpPr>
        <p:spPr>
          <a:xfrm>
            <a:off x="5176221" y="823889"/>
            <a:ext cx="1441938" cy="45719"/>
          </a:xfrm>
          <a:prstGeom prst="mathMinus">
            <a:avLst/>
          </a:prstGeom>
          <a:solidFill>
            <a:schemeClr val="accent3"/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B753BB8-7D91-38D8-79A6-7CA007D92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63269"/>
              </p:ext>
            </p:extLst>
          </p:nvPr>
        </p:nvGraphicFramePr>
        <p:xfrm>
          <a:off x="355000" y="1231606"/>
          <a:ext cx="4287338" cy="3332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2274">
                  <a:extLst>
                    <a:ext uri="{9D8B030D-6E8A-4147-A177-3AD203B41FA5}">
                      <a16:colId xmlns:a16="http://schemas.microsoft.com/office/drawing/2014/main" val="2916963146"/>
                    </a:ext>
                  </a:extLst>
                </a:gridCol>
                <a:gridCol w="2715064">
                  <a:extLst>
                    <a:ext uri="{9D8B030D-6E8A-4147-A177-3AD203B41FA5}">
                      <a16:colId xmlns:a16="http://schemas.microsoft.com/office/drawing/2014/main" val="41146152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Technical Stack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43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React.js, HTML, CSS, Material-UI.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52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(</a:t>
                      </a:r>
                      <a:r>
                        <a:rPr lang="en-I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FastAPI</a:t>
                      </a: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/Flask), PostgreSQL/MongoDB.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35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AI/ML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TensorFlow, </a:t>
                      </a:r>
                      <a:r>
                        <a:rPr lang="en-I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PyTorch</a:t>
                      </a: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Hugging Face Transformers.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IHS Markit, </a:t>
                      </a:r>
                      <a:r>
                        <a:rPr lang="en-IN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SiliconExpert</a:t>
                      </a: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APIs.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64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Integration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7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REST APIs, Docker, AWS/Google Cloud.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556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DevOps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GitHub Actions, Jenkins, Prometheus.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820892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548C35-9DE0-DF08-1E1E-94404503F0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687" y="968631"/>
            <a:ext cx="2688005" cy="38584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699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F83036-B17A-8D4D-B9B7-E924CE097342}"/>
              </a:ext>
            </a:extLst>
          </p:cNvPr>
          <p:cNvSpPr txBox="1"/>
          <p:nvPr/>
        </p:nvSpPr>
        <p:spPr>
          <a:xfrm>
            <a:off x="358725" y="492369"/>
            <a:ext cx="2613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IMPLEMENTATION PLAN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5A5E94-C5CD-9620-5793-CD0195D1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244" y="1073703"/>
            <a:ext cx="7433755" cy="3828256"/>
          </a:xfrm>
          <a:prstGeom prst="round2DiagRect">
            <a:avLst>
              <a:gd name="adj1" fmla="val 16667"/>
              <a:gd name="adj2" fmla="val 0"/>
            </a:avLst>
          </a:prstGeom>
          <a:ln w="9525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03041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92CF9B-1F9C-022C-E93D-CAC46ECEBDF3}"/>
              </a:ext>
            </a:extLst>
          </p:cNvPr>
          <p:cNvSpPr txBox="1"/>
          <p:nvPr/>
        </p:nvSpPr>
        <p:spPr>
          <a:xfrm>
            <a:off x="133643" y="285103"/>
            <a:ext cx="2029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EXECUTION FLOW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AD3C3E-64B3-A2A4-329D-6F6E22292CB3}"/>
              </a:ext>
            </a:extLst>
          </p:cNvPr>
          <p:cNvSpPr/>
          <p:nvPr/>
        </p:nvSpPr>
        <p:spPr>
          <a:xfrm>
            <a:off x="2493621" y="2401832"/>
            <a:ext cx="2454114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DATASHEET PARSING LOGIC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D0FC40-10E3-C389-777C-34971CE9DA2B}"/>
              </a:ext>
            </a:extLst>
          </p:cNvPr>
          <p:cNvSpPr/>
          <p:nvPr/>
        </p:nvSpPr>
        <p:spPr>
          <a:xfrm>
            <a:off x="2670804" y="2787698"/>
            <a:ext cx="2104547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DEFINE API ENDPOINTS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1CBDB3-9F9C-ECB7-01E6-4056BE7400BE}"/>
              </a:ext>
            </a:extLst>
          </p:cNvPr>
          <p:cNvSpPr/>
          <p:nvPr/>
        </p:nvSpPr>
        <p:spPr>
          <a:xfrm>
            <a:off x="2952600" y="1983726"/>
            <a:ext cx="1536165" cy="23072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AI MODEL SETUP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04BDABC-F836-3E68-0587-0F52E4A9D85E}"/>
              </a:ext>
            </a:extLst>
          </p:cNvPr>
          <p:cNvSpPr/>
          <p:nvPr/>
        </p:nvSpPr>
        <p:spPr>
          <a:xfrm>
            <a:off x="2338184" y="1538285"/>
            <a:ext cx="2764998" cy="2452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INITIALIZE FASTAPI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563677-1003-694A-9D9C-0EE9BBABD92A}"/>
              </a:ext>
            </a:extLst>
          </p:cNvPr>
          <p:cNvSpPr/>
          <p:nvPr/>
        </p:nvSpPr>
        <p:spPr>
          <a:xfrm>
            <a:off x="2670804" y="618937"/>
            <a:ext cx="2099760" cy="2638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INSTALL DEPENDENCIES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FF6641-42C0-86A3-95D2-644AEDA12B68}"/>
              </a:ext>
            </a:extLst>
          </p:cNvPr>
          <p:cNvSpPr/>
          <p:nvPr/>
        </p:nvSpPr>
        <p:spPr>
          <a:xfrm>
            <a:off x="3305466" y="188747"/>
            <a:ext cx="830436" cy="2581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F02391-A528-DF13-9DFD-7A98264AE809}"/>
              </a:ext>
            </a:extLst>
          </p:cNvPr>
          <p:cNvSpPr/>
          <p:nvPr/>
        </p:nvSpPr>
        <p:spPr>
          <a:xfrm>
            <a:off x="2857707" y="1064378"/>
            <a:ext cx="1725953" cy="26385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CONFIGURE NGROK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7E10D2-232D-E734-25EE-C86A288DDC5F}"/>
              </a:ext>
            </a:extLst>
          </p:cNvPr>
          <p:cNvSpPr/>
          <p:nvPr/>
        </p:nvSpPr>
        <p:spPr>
          <a:xfrm>
            <a:off x="2636009" y="3196701"/>
            <a:ext cx="2169337" cy="2178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START UVICORN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C54C2C-6939-C7A2-74B0-D1F3D0CC7010}"/>
              </a:ext>
            </a:extLst>
          </p:cNvPr>
          <p:cNvSpPr/>
          <p:nvPr/>
        </p:nvSpPr>
        <p:spPr>
          <a:xfrm>
            <a:off x="2549813" y="3608044"/>
            <a:ext cx="2322722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ESTABLISH NGROK TUNNEL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8AE0B17-538D-AB4A-D825-0354E4C399A9}"/>
              </a:ext>
            </a:extLst>
          </p:cNvPr>
          <p:cNvSpPr/>
          <p:nvPr/>
        </p:nvSpPr>
        <p:spPr>
          <a:xfrm>
            <a:off x="3073169" y="3991571"/>
            <a:ext cx="1276007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API TESTING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2FA206D-94C2-622D-E2B6-6CE9CFA94D57}"/>
              </a:ext>
            </a:extLst>
          </p:cNvPr>
          <p:cNvSpPr/>
          <p:nvPr/>
        </p:nvSpPr>
        <p:spPr>
          <a:xfrm>
            <a:off x="2857707" y="4395916"/>
            <a:ext cx="1716701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VIEW RESPONSES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A10FE86-9250-FC17-A527-005584887E66}"/>
              </a:ext>
            </a:extLst>
          </p:cNvPr>
          <p:cNvSpPr/>
          <p:nvPr/>
        </p:nvSpPr>
        <p:spPr>
          <a:xfrm>
            <a:off x="3396596" y="4789119"/>
            <a:ext cx="629151" cy="2178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7F853E9-1B7F-AE53-A618-225EFF1AFD8D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720682" y="446930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5233DC9-D400-8D8F-02EE-160A45E93887}"/>
              </a:ext>
            </a:extLst>
          </p:cNvPr>
          <p:cNvCxnSpPr>
            <a:cxnSpLocks/>
          </p:cNvCxnSpPr>
          <p:nvPr/>
        </p:nvCxnSpPr>
        <p:spPr>
          <a:xfrm flipH="1">
            <a:off x="3720680" y="879897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5AC7AC-FFE6-3FE4-34EF-12C85CD83B08}"/>
              </a:ext>
            </a:extLst>
          </p:cNvPr>
          <p:cNvCxnSpPr>
            <a:cxnSpLocks/>
          </p:cNvCxnSpPr>
          <p:nvPr/>
        </p:nvCxnSpPr>
        <p:spPr>
          <a:xfrm flipH="1">
            <a:off x="3720678" y="1338206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BBA543-7DB6-8100-2FA9-FE9079B51739}"/>
              </a:ext>
            </a:extLst>
          </p:cNvPr>
          <p:cNvCxnSpPr>
            <a:cxnSpLocks/>
          </p:cNvCxnSpPr>
          <p:nvPr/>
        </p:nvCxnSpPr>
        <p:spPr>
          <a:xfrm flipH="1">
            <a:off x="3711174" y="1787814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8C35AB-8320-1EE5-729A-9BA8F4E2A2A5}"/>
              </a:ext>
            </a:extLst>
          </p:cNvPr>
          <p:cNvCxnSpPr>
            <a:cxnSpLocks/>
          </p:cNvCxnSpPr>
          <p:nvPr/>
        </p:nvCxnSpPr>
        <p:spPr>
          <a:xfrm flipH="1">
            <a:off x="3720678" y="2201530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825016-1E26-5F1A-4639-FDA4A208E5D0}"/>
              </a:ext>
            </a:extLst>
          </p:cNvPr>
          <p:cNvCxnSpPr>
            <a:cxnSpLocks/>
          </p:cNvCxnSpPr>
          <p:nvPr/>
        </p:nvCxnSpPr>
        <p:spPr>
          <a:xfrm flipH="1">
            <a:off x="3711174" y="2619663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47EA81-9D03-4EB7-809D-14D83D3D05B6}"/>
              </a:ext>
            </a:extLst>
          </p:cNvPr>
          <p:cNvCxnSpPr>
            <a:cxnSpLocks/>
          </p:cNvCxnSpPr>
          <p:nvPr/>
        </p:nvCxnSpPr>
        <p:spPr>
          <a:xfrm flipH="1">
            <a:off x="3711174" y="2992609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87E63F9-973A-3164-949B-9C8E2C007BCB}"/>
              </a:ext>
            </a:extLst>
          </p:cNvPr>
          <p:cNvCxnSpPr>
            <a:cxnSpLocks/>
          </p:cNvCxnSpPr>
          <p:nvPr/>
        </p:nvCxnSpPr>
        <p:spPr>
          <a:xfrm flipH="1">
            <a:off x="3711174" y="3420319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7B9061-83E8-591C-C57F-B6EAD21FAEA7}"/>
              </a:ext>
            </a:extLst>
          </p:cNvPr>
          <p:cNvCxnSpPr>
            <a:cxnSpLocks/>
          </p:cNvCxnSpPr>
          <p:nvPr/>
        </p:nvCxnSpPr>
        <p:spPr>
          <a:xfrm flipH="1">
            <a:off x="3711173" y="3807483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B9D148A-B294-D189-B72E-67DC6F194B73}"/>
              </a:ext>
            </a:extLst>
          </p:cNvPr>
          <p:cNvCxnSpPr>
            <a:cxnSpLocks/>
          </p:cNvCxnSpPr>
          <p:nvPr/>
        </p:nvCxnSpPr>
        <p:spPr>
          <a:xfrm flipH="1">
            <a:off x="3720677" y="4199078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ED20EA2-8C4D-365A-8D3E-EB4FBE4EB9F2}"/>
              </a:ext>
            </a:extLst>
          </p:cNvPr>
          <p:cNvCxnSpPr>
            <a:cxnSpLocks/>
          </p:cNvCxnSpPr>
          <p:nvPr/>
        </p:nvCxnSpPr>
        <p:spPr>
          <a:xfrm flipH="1">
            <a:off x="3711172" y="4607713"/>
            <a:ext cx="2" cy="172007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A17415-588B-4104-6A23-C773473D666E}"/>
              </a:ext>
            </a:extLst>
          </p:cNvPr>
          <p:cNvSpPr txBox="1"/>
          <p:nvPr/>
        </p:nvSpPr>
        <p:spPr>
          <a:xfrm>
            <a:off x="5584874" y="3486126"/>
            <a:ext cx="189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Execution Drive Link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30F6D1-E43A-ABC4-FF08-BA2742707008}"/>
              </a:ext>
            </a:extLst>
          </p:cNvPr>
          <p:cNvSpPr txBox="1"/>
          <p:nvPr/>
        </p:nvSpPr>
        <p:spPr>
          <a:xfrm>
            <a:off x="5584875" y="3777250"/>
            <a:ext cx="334899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https://drive.google.com/file/d/1iwtOgDaIZKsFl2ST_t3_TmzjcJY4Rk3i/view?usp=drivesdk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8BD46-1D38-F230-5BF6-6F4A98E32E97}"/>
              </a:ext>
            </a:extLst>
          </p:cNvPr>
          <p:cNvSpPr txBox="1"/>
          <p:nvPr/>
        </p:nvSpPr>
        <p:spPr>
          <a:xfrm>
            <a:off x="5584873" y="4318055"/>
            <a:ext cx="1892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 4147- PDF Drive Link</a:t>
            </a:r>
          </a:p>
          <a:p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A44467-DE20-EFD0-1A38-7912E8D8D0B5}"/>
              </a:ext>
            </a:extLst>
          </p:cNvPr>
          <p:cNvSpPr txBox="1"/>
          <p:nvPr/>
        </p:nvSpPr>
        <p:spPr>
          <a:xfrm>
            <a:off x="5584875" y="4576205"/>
            <a:ext cx="355911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https://drive.google.com/file/d/1jMOsYWr5njmlV-ydzVUYs_yS4Jv4_a1b/view?usp=drivesdk </a:t>
            </a:r>
          </a:p>
        </p:txBody>
      </p:sp>
    </p:spTree>
    <p:extLst>
      <p:ext uri="{BB962C8B-B14F-4D97-AF65-F5344CB8AC3E}">
        <p14:creationId xmlns:p14="http://schemas.microsoft.com/office/powerpoint/2010/main" val="3899911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3B6413-9157-38E7-51AB-13900C38E09E}"/>
              </a:ext>
            </a:extLst>
          </p:cNvPr>
          <p:cNvSpPr txBox="1"/>
          <p:nvPr/>
        </p:nvSpPr>
        <p:spPr>
          <a:xfrm>
            <a:off x="348722" y="501658"/>
            <a:ext cx="1406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85D8D-DEC0-3C1F-F08F-5657D0EF2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767" y="1343463"/>
            <a:ext cx="2520000" cy="14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414939-46C0-A69D-FCF8-56DC9FA316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196" y="1343463"/>
            <a:ext cx="2520000" cy="14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E207AC-A33F-4F8A-4288-0FCF7704DD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00" y="3264214"/>
            <a:ext cx="2520000" cy="14175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C07078A-86F0-978A-2910-15A7EE78C717}"/>
              </a:ext>
            </a:extLst>
          </p:cNvPr>
          <p:cNvSpPr txBox="1"/>
          <p:nvPr/>
        </p:nvSpPr>
        <p:spPr>
          <a:xfrm>
            <a:off x="1051767" y="984107"/>
            <a:ext cx="2160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(1)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EOL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98887-F274-0E88-3221-1A5F4EEB4CFA}"/>
              </a:ext>
            </a:extLst>
          </p:cNvPr>
          <p:cNvSpPr txBox="1"/>
          <p:nvPr/>
        </p:nvSpPr>
        <p:spPr>
          <a:xfrm>
            <a:off x="5444196" y="965339"/>
            <a:ext cx="2281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(2)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EOL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3EBD6-24C4-CEE2-5154-551B489198BA}"/>
              </a:ext>
            </a:extLst>
          </p:cNvPr>
          <p:cNvSpPr txBox="1"/>
          <p:nvPr/>
        </p:nvSpPr>
        <p:spPr>
          <a:xfrm>
            <a:off x="3212680" y="2931997"/>
            <a:ext cx="2555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(3) 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Datasheet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Parsing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</a:t>
            </a:r>
            <a:endParaRPr lang="en-IN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670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F5133-B6B8-B9D6-FA72-31F17AAD711E}"/>
              </a:ext>
            </a:extLst>
          </p:cNvPr>
          <p:cNvSpPr txBox="1"/>
          <p:nvPr/>
        </p:nvSpPr>
        <p:spPr>
          <a:xfrm>
            <a:off x="399327" y="497312"/>
            <a:ext cx="1816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COST ESTIMATE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442A52D-001E-25C3-676F-4E827FF52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53846"/>
              </p:ext>
            </p:extLst>
          </p:nvPr>
        </p:nvGraphicFramePr>
        <p:xfrm>
          <a:off x="2586111" y="270510"/>
          <a:ext cx="6096000" cy="46024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82572">
                  <a:extLst>
                    <a:ext uri="{9D8B030D-6E8A-4147-A177-3AD203B41FA5}">
                      <a16:colId xmlns:a16="http://schemas.microsoft.com/office/drawing/2014/main" val="1726882756"/>
                    </a:ext>
                  </a:extLst>
                </a:gridCol>
                <a:gridCol w="2513428">
                  <a:extLst>
                    <a:ext uri="{9D8B030D-6E8A-4147-A177-3AD203B41FA5}">
                      <a16:colId xmlns:a16="http://schemas.microsoft.com/office/drawing/2014/main" val="1288118835"/>
                    </a:ext>
                  </a:extLst>
                </a:gridCol>
              </a:tblGrid>
              <a:tr h="274320">
                <a:tc gridSpan="2">
                  <a:txBody>
                    <a:bodyPr/>
                    <a:lstStyle/>
                    <a:p>
                      <a:r>
                        <a:rPr lang="en-IN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                   COST ESTIMATION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918978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AI/ML Model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₹5,00,000 - ₹10,00,000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165790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and Backend 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₹4,00,000 - ₹8,00,000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508871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Collection and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₹3,00,000 - ₹5,00,000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282746"/>
                  </a:ext>
                </a:extLst>
              </a:tr>
              <a:tr h="26728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Cloud Hosting (AWS, Google Cloud, Azure)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₹1,50,000 - ₹3,00,000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914246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Licensing for APIs (IHS Markit, </a:t>
                      </a:r>
                      <a:r>
                        <a:rPr lang="en-IN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SiliconExpert</a:t>
                      </a:r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₹2,00,000 - ₹5,00,000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2258708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AI/ML Libraries (TensorFlow, PyTorch)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₹1,00,000 - ₹2,00,000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543178"/>
                  </a:ext>
                </a:extLst>
              </a:tr>
              <a:tr h="26025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Third-Party Tools (Hugging Face, </a:t>
                      </a:r>
                      <a:r>
                        <a:rPr lang="en-U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PyTorch</a:t>
                      </a:r>
                      <a:r>
                        <a:rPr lang="en-U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Geometric)</a:t>
                      </a:r>
                      <a:endParaRPr lang="en-IN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₹50,000 - ₹1,00,000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38518"/>
                  </a:ext>
                </a:extLst>
              </a:tr>
              <a:tr h="218049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Server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₹50,000 - ₹1,00,000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1132336"/>
                  </a:ext>
                </a:extLst>
              </a:tr>
              <a:tr h="23211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Retraining and Updates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₹2,00,000 - ₹3,00,000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964792"/>
                  </a:ext>
                </a:extLst>
              </a:tr>
              <a:tr h="216095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₹8,00,000 - ₹12,00,000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787532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Frontend/Backend Developers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₹6,00,000 - ₹10,00,000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081051"/>
                  </a:ext>
                </a:extLst>
              </a:tr>
              <a:tr h="253218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₹5,00,000 - ₹8,00,000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881055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Scientists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₹7,00,000 - ₹12,00,000 per 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50621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Total Estimated One-Time Development Cost</a:t>
                      </a:r>
                      <a:endParaRPr lang="en-IN" sz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₹20,00,000 - ₹40,00,000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911659"/>
                  </a:ext>
                </a:extLst>
              </a:tr>
              <a:tr h="211016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Annual Maintenance Cost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₹5,00,000 - ₹8,00,000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83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19541"/>
      </p:ext>
    </p:extLst>
  </p:cSld>
  <p:clrMapOvr>
    <a:masterClrMapping/>
  </p:clrMapOvr>
</p:sld>
</file>

<file path=ppt/theme/theme1.xml><?xml version="1.0" encoding="utf-8"?>
<a:theme xmlns:a="http://schemas.openxmlformats.org/drawingml/2006/main" name="L&amp;T Theme 2">
  <a:themeElements>
    <a:clrScheme name="Custom 7">
      <a:dk1>
        <a:srgbClr val="000000"/>
      </a:dk1>
      <a:lt1>
        <a:srgbClr val="FFFFFF"/>
      </a:lt1>
      <a:dk2>
        <a:srgbClr val="00B0F0"/>
      </a:dk2>
      <a:lt2>
        <a:srgbClr val="004581"/>
      </a:lt2>
      <a:accent1>
        <a:srgbClr val="0556CD"/>
      </a:accent1>
      <a:accent2>
        <a:srgbClr val="058EFF"/>
      </a:accent2>
      <a:accent3>
        <a:srgbClr val="FFCC29"/>
      </a:accent3>
      <a:accent4>
        <a:srgbClr val="F7411D"/>
      </a:accent4>
      <a:accent5>
        <a:srgbClr val="1A9664"/>
      </a:accent5>
      <a:accent6>
        <a:srgbClr val="DA8200"/>
      </a:accent6>
      <a:hlink>
        <a:srgbClr val="7BD3F7"/>
      </a:hlink>
      <a:folHlink>
        <a:srgbClr val="0769F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noFill/>
        <a:ln>
          <a:solidFill>
            <a:schemeClr val="accent3"/>
          </a:solidFill>
          <a:prstDash val="sysDot"/>
          <a:tailEnd type="oval"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35114</TotalTime>
  <Words>736</Words>
  <Application>Microsoft Office PowerPoint</Application>
  <PresentationFormat>On-screen Show (16:9)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L&amp;T Theme 2</vt:lpstr>
      <vt:lpstr>AI POWERED SMART COMPONENT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LnT IES Blr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Deck 6 v4</dc:title>
  <dc:creator>Vishnu.Andhare@lnties.com</dc:creator>
  <cp:keywords>No Restrictions</cp:keywords>
  <dc:description>Let’s ask, how we win together</dc:description>
  <cp:lastModifiedBy>karunasagari S.D</cp:lastModifiedBy>
  <cp:revision>3098</cp:revision>
  <dcterms:created xsi:type="dcterms:W3CDTF">2012-07-10T10:41:00Z</dcterms:created>
  <dcterms:modified xsi:type="dcterms:W3CDTF">2024-12-16T17:09:12Z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b24c9d3b-993a-4f8b-9cee-9cf4b501a4b2</vt:lpwstr>
  </property>
  <property fmtid="{D5CDD505-2E9C-101B-9397-08002B2CF9AE}" pid="3" name="DellClassification">
    <vt:lpwstr>No Restrictions</vt:lpwstr>
  </property>
  <property fmtid="{D5CDD505-2E9C-101B-9397-08002B2CF9AE}" pid="4" name="DellSubLabels">
    <vt:lpwstr/>
  </property>
  <property fmtid="{D5CDD505-2E9C-101B-9397-08002B2CF9AE}" pid="5" name="Presentation">
    <vt:lpwstr>IP Deck 6 v4</vt:lpwstr>
  </property>
  <property fmtid="{D5CDD505-2E9C-101B-9397-08002B2CF9AE}" pid="6" name="SlideDescription">
    <vt:lpwstr>Let’s ask, how we win together</vt:lpwstr>
  </property>
  <property fmtid="{D5CDD505-2E9C-101B-9397-08002B2CF9AE}" pid="7" name="MSIP_Label_4b5591f2-6b23-403d-aa5f-b6d577f5e572_Enabled">
    <vt:lpwstr>true</vt:lpwstr>
  </property>
  <property fmtid="{D5CDD505-2E9C-101B-9397-08002B2CF9AE}" pid="8" name="MSIP_Label_4b5591f2-6b23-403d-aa5f-b6d577f5e572_SetDate">
    <vt:lpwstr>2021-03-19T09:51:32Z</vt:lpwstr>
  </property>
  <property fmtid="{D5CDD505-2E9C-101B-9397-08002B2CF9AE}" pid="9" name="MSIP_Label_4b5591f2-6b23-403d-aa5f-b6d577f5e572_Method">
    <vt:lpwstr>Standard</vt:lpwstr>
  </property>
  <property fmtid="{D5CDD505-2E9C-101B-9397-08002B2CF9AE}" pid="10" name="MSIP_Label_4b5591f2-6b23-403d-aa5f-b6d577f5e572_Name">
    <vt:lpwstr>4b5591f2-6b23-403d-aa5f-b6d577f5e572</vt:lpwstr>
  </property>
  <property fmtid="{D5CDD505-2E9C-101B-9397-08002B2CF9AE}" pid="11" name="MSIP_Label_4b5591f2-6b23-403d-aa5f-b6d577f5e572_SiteId">
    <vt:lpwstr>311b3378-8e8a-4b5e-a33f-e80a3d8ba60a</vt:lpwstr>
  </property>
  <property fmtid="{D5CDD505-2E9C-101B-9397-08002B2CF9AE}" pid="12" name="MSIP_Label_4b5591f2-6b23-403d-aa5f-b6d577f5e572_ActionId">
    <vt:lpwstr>190443b1-e5d7-48ae-87be-00007b35c304</vt:lpwstr>
  </property>
  <property fmtid="{D5CDD505-2E9C-101B-9397-08002B2CF9AE}" pid="13" name="MSIP_Label_4b5591f2-6b23-403d-aa5f-b6d577f5e572_ContentBits">
    <vt:lpwstr>0</vt:lpwstr>
  </property>
</Properties>
</file>