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14"/>
  </p:notesMasterIdLst>
  <p:sldIdLst>
    <p:sldId id="735" r:id="rId2"/>
    <p:sldId id="736" r:id="rId3"/>
    <p:sldId id="737" r:id="rId4"/>
    <p:sldId id="738" r:id="rId5"/>
    <p:sldId id="739" r:id="rId6"/>
    <p:sldId id="741" r:id="rId7"/>
    <p:sldId id="747" r:id="rId8"/>
    <p:sldId id="742" r:id="rId9"/>
    <p:sldId id="743" r:id="rId10"/>
    <p:sldId id="744" r:id="rId11"/>
    <p:sldId id="745" r:id="rId12"/>
    <p:sldId id="740" r:id="rId13"/>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135283"/>
    <a:srgbClr val="FFFFFF"/>
    <a:srgbClr val="000000"/>
    <a:srgbClr val="121429"/>
    <a:srgbClr val="1B1E3E"/>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03" autoAdjust="0"/>
    <p:restoredTop sz="93910" autoAdjust="0"/>
  </p:normalViewPr>
  <p:slideViewPr>
    <p:cSldViewPr snapToGrid="0">
      <p:cViewPr varScale="1">
        <p:scale>
          <a:sx n="109" d="100"/>
          <a:sy n="109" d="100"/>
        </p:scale>
        <p:origin x="619" y="77"/>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EDC9C4-A5A9-47A1-92BC-326DCF573043}" type="datetimeFigureOut">
              <a:rPr lang="en-US" smtClean="0"/>
              <a:t>12/1/2024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C245B-FD72-4E4F-B15E-E5615ABC6DBA}" type="slidenum">
              <a:rPr lang="en-US" smtClean="0"/>
              <a:t>‹#›</a:t>
            </a:fld>
            <a:endParaRPr lang="en-US"/>
          </a:p>
        </p:txBody>
      </p:sp>
    </p:spTree>
    <p:extLst>
      <p:ext uri="{BB962C8B-B14F-4D97-AF65-F5344CB8AC3E}">
        <p14:creationId xmlns:p14="http://schemas.microsoft.com/office/powerpoint/2010/main" val="3752023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D1FE26EE-E575-4A13-8A3E-13A72648A05F}"/>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2" name="Title 1"/>
          <p:cNvSpPr>
            <a:spLocks noGrp="1"/>
          </p:cNvSpPr>
          <p:nvPr userDrawn="1">
            <p:ph type="title" hasCustomPrompt="1"/>
          </p:nvPr>
        </p:nvSpPr>
        <p:spPr bwMode="gray">
          <a:xfrm>
            <a:off x="964070" y="943242"/>
            <a:ext cx="4052554" cy="851040"/>
          </a:xfrm>
          <a:prstGeom prst="rect">
            <a:avLst/>
          </a:prstGeom>
        </p:spPr>
        <p:txBody>
          <a:bodyPr/>
          <a:lstStyle>
            <a:lvl1pPr algn="ctr">
              <a:defRPr sz="3200"/>
            </a:lvl1pPr>
          </a:lstStyle>
          <a:p>
            <a:r>
              <a:rPr lang="en-US" dirty="0"/>
              <a:t>Title Text</a:t>
            </a:r>
            <a:endParaRPr lang="en-IN" dirty="0"/>
          </a:p>
        </p:txBody>
      </p:sp>
      <p:sp>
        <p:nvSpPr>
          <p:cNvPr id="123" name="TextBox 122"/>
          <p:cNvSpPr txBox="1"/>
          <p:nvPr userDrawn="1"/>
        </p:nvSpPr>
        <p:spPr bwMode="gray">
          <a:xfrm>
            <a:off x="2990347" y="4936035"/>
            <a:ext cx="3185807"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
        <p:nvSpPr>
          <p:cNvPr id="26" name="Parallelogram 25"/>
          <p:cNvSpPr/>
          <p:nvPr userDrawn="1"/>
        </p:nvSpPr>
        <p:spPr bwMode="gray">
          <a:xfrm>
            <a:off x="4182381" y="2638"/>
            <a:ext cx="4961619" cy="4914952"/>
          </a:xfrm>
          <a:custGeom>
            <a:avLst/>
            <a:gdLst/>
            <a:ahLst/>
            <a:cxnLst/>
            <a:rect l="l" t="t" r="r" b="b"/>
            <a:pathLst>
              <a:path w="5048250" h="5140862">
                <a:moveTo>
                  <a:pt x="3013830" y="0"/>
                </a:moveTo>
                <a:lnTo>
                  <a:pt x="5048250" y="0"/>
                </a:lnTo>
                <a:lnTo>
                  <a:pt x="5048250" y="5140862"/>
                </a:lnTo>
                <a:lnTo>
                  <a:pt x="0" y="5140862"/>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pPr lvl="0"/>
            <a:endParaRPr lang="en-IN" dirty="0">
              <a:solidFill>
                <a:schemeClr val="tx1"/>
              </a:solidFill>
            </a:endParaRPr>
          </a:p>
        </p:txBody>
      </p:sp>
      <p:sp>
        <p:nvSpPr>
          <p:cNvPr id="28" name="Picture Placeholder 3"/>
          <p:cNvSpPr>
            <a:spLocks noGrp="1"/>
          </p:cNvSpPr>
          <p:nvPr userDrawn="1">
            <p:ph type="pic" sz="quarter" idx="14" hasCustomPrompt="1"/>
          </p:nvPr>
        </p:nvSpPr>
        <p:spPr bwMode="gray">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648000" bIns="0" anchor="ctr">
            <a:noAutofit/>
          </a:bodyPr>
          <a:lstStyle>
            <a:lvl1pPr marL="0" indent="0" algn="r">
              <a:buFont typeface="Arial" panose="020B0604020202020204" pitchFamily="34" charset="0"/>
              <a:buNone/>
              <a:defRPr lang="en-IN" sz="1200" i="1" dirty="0"/>
            </a:lvl1pPr>
          </a:lstStyle>
          <a:p>
            <a:r>
              <a:rPr lang="en-IN" dirty="0"/>
              <a:t>Click icon to add image</a:t>
            </a:r>
          </a:p>
        </p:txBody>
      </p:sp>
      <p:pic>
        <p:nvPicPr>
          <p:cNvPr id="4" name="Graphic 3">
            <a:extLst>
              <a:ext uri="{FF2B5EF4-FFF2-40B4-BE49-F238E27FC236}">
                <a16:creationId xmlns:a16="http://schemas.microsoft.com/office/drawing/2014/main" id="{28D6D42E-FFBB-46F8-814F-240B0E5616C2}"/>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 y="2428411"/>
            <a:ext cx="3352800" cy="618350"/>
          </a:xfrm>
          <a:prstGeom prst="rect">
            <a:avLst/>
          </a:prstGeom>
        </p:spPr>
      </p:pic>
      <p:pic>
        <p:nvPicPr>
          <p:cNvPr id="3" name="Picture 2">
            <a:extLst>
              <a:ext uri="{FF2B5EF4-FFF2-40B4-BE49-F238E27FC236}">
                <a16:creationId xmlns:a16="http://schemas.microsoft.com/office/drawing/2014/main" id="{0A24BC04-EA47-D660-A96B-A85D0777969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09776" y="159684"/>
            <a:ext cx="1790699" cy="488373"/>
          </a:xfrm>
          <a:prstGeom prst="rect">
            <a:avLst/>
          </a:prstGeom>
        </p:spPr>
      </p:pic>
      <p:sp>
        <p:nvSpPr>
          <p:cNvPr id="5" name="TextBox 4">
            <a:extLst>
              <a:ext uri="{FF2B5EF4-FFF2-40B4-BE49-F238E27FC236}">
                <a16:creationId xmlns:a16="http://schemas.microsoft.com/office/drawing/2014/main" id="{2D5CF45F-7366-1ABC-1274-BE9A1A82D02D}"/>
              </a:ext>
            </a:extLst>
          </p:cNvPr>
          <p:cNvSpPr txBox="1"/>
          <p:nvPr userDrawn="1"/>
        </p:nvSpPr>
        <p:spPr>
          <a:xfrm>
            <a:off x="1953636" y="166965"/>
            <a:ext cx="1399164" cy="407802"/>
          </a:xfrm>
          <a:prstGeom prst="rect">
            <a:avLst/>
          </a:prstGeom>
          <a:noFill/>
        </p:spPr>
        <p:txBody>
          <a:bodyPr wrap="none" lIns="68579" tIns="34289" rIns="68579" bIns="34289" rtlCol="0">
            <a:spAutoFit/>
          </a:bodyPr>
          <a:lstStyle/>
          <a:p>
            <a:pPr algn="ctr" defTabSz="914354">
              <a:defRPr/>
            </a:pPr>
            <a:r>
              <a:rPr lang="en-US" sz="2200" b="1" dirty="0">
                <a:solidFill>
                  <a:srgbClr val="355EAB"/>
                </a:solidFill>
                <a:latin typeface="+mn-lt"/>
              </a:rPr>
              <a:t>8</a:t>
            </a:r>
            <a:r>
              <a:rPr lang="en-US" sz="2200" b="1" baseline="30000" dirty="0">
                <a:solidFill>
                  <a:srgbClr val="355EAB"/>
                </a:solidFill>
                <a:latin typeface="+mn-lt"/>
              </a:rPr>
              <a:t>th</a:t>
            </a:r>
            <a:r>
              <a:rPr lang="en-US" sz="2200" b="1" dirty="0">
                <a:solidFill>
                  <a:srgbClr val="355EAB"/>
                </a:solidFill>
                <a:latin typeface="+mn-lt"/>
              </a:rPr>
              <a:t> Edition </a:t>
            </a:r>
          </a:p>
        </p:txBody>
      </p:sp>
      <p:sp>
        <p:nvSpPr>
          <p:cNvPr id="6" name="Rectangle 5">
            <a:extLst>
              <a:ext uri="{FF2B5EF4-FFF2-40B4-BE49-F238E27FC236}">
                <a16:creationId xmlns:a16="http://schemas.microsoft.com/office/drawing/2014/main" id="{C370AE2D-E45E-AC7A-2F9D-4E4E841541BD}"/>
              </a:ext>
            </a:extLst>
          </p:cNvPr>
          <p:cNvSpPr/>
          <p:nvPr userDrawn="1"/>
        </p:nvSpPr>
        <p:spPr>
          <a:xfrm>
            <a:off x="4128607" y="153341"/>
            <a:ext cx="2576993" cy="415498"/>
          </a:xfrm>
          <a:prstGeom prst="rect">
            <a:avLst/>
          </a:prstGeom>
        </p:spPr>
        <p:txBody>
          <a:bodyPr wrap="square">
            <a:spAutoFit/>
          </a:bodyPr>
          <a:lstStyle/>
          <a:p>
            <a:pPr algn="ctr" defTabSz="914354">
              <a:defRPr/>
            </a:pPr>
            <a:r>
              <a:rPr lang="en-US" sz="2100" b="1" dirty="0">
                <a:solidFill>
                  <a:srgbClr val="355EAB"/>
                </a:solidFill>
                <a:latin typeface="+mn-lt"/>
              </a:rPr>
              <a:t>Presentation Round</a:t>
            </a:r>
          </a:p>
        </p:txBody>
      </p:sp>
      <p:sp>
        <p:nvSpPr>
          <p:cNvPr id="7" name="Text Placeholder 1030">
            <a:extLst>
              <a:ext uri="{FF2B5EF4-FFF2-40B4-BE49-F238E27FC236}">
                <a16:creationId xmlns:a16="http://schemas.microsoft.com/office/drawing/2014/main" id="{11E66953-D6B9-BF7C-3FAA-270CAFFC3313}"/>
              </a:ext>
            </a:extLst>
          </p:cNvPr>
          <p:cNvSpPr>
            <a:spLocks noGrp="1"/>
          </p:cNvSpPr>
          <p:nvPr>
            <p:ph type="body" sz="quarter" idx="10" hasCustomPrompt="1"/>
          </p:nvPr>
        </p:nvSpPr>
        <p:spPr bwMode="gray">
          <a:xfrm>
            <a:off x="279956" y="3973331"/>
            <a:ext cx="852056" cy="349511"/>
          </a:xfrm>
          <a:prstGeom prst="rect">
            <a:avLst/>
          </a:prstGeom>
        </p:spPr>
        <p:txBody>
          <a:bodyPr anchor="ctr">
            <a:normAutofit/>
          </a:bodyPr>
          <a:lstStyle>
            <a:lvl1pPr marL="0" indent="0" algn="ctr">
              <a:buNone/>
              <a:defRPr sz="1100"/>
            </a:lvl1pPr>
            <a:lvl2pPr marL="342891" indent="0">
              <a:buNone/>
              <a:defRPr/>
            </a:lvl2pPr>
            <a:lvl3pPr marL="685782" indent="0">
              <a:buNone/>
              <a:defRPr/>
            </a:lvl3pPr>
            <a:lvl4pPr marL="1028674" indent="0">
              <a:buNone/>
              <a:defRPr/>
            </a:lvl4pPr>
            <a:lvl5pPr marL="1371566" indent="0">
              <a:buNone/>
              <a:defRPr/>
            </a:lvl5pPr>
          </a:lstStyle>
          <a:p>
            <a:pPr lvl="0"/>
            <a:r>
              <a:rPr lang="en-US" dirty="0"/>
              <a:t>Author 1 Name</a:t>
            </a:r>
            <a:endParaRPr lang="en-IN" dirty="0"/>
          </a:p>
        </p:txBody>
      </p:sp>
      <p:sp>
        <p:nvSpPr>
          <p:cNvPr id="8" name="Text Placeholder 1030">
            <a:extLst>
              <a:ext uri="{FF2B5EF4-FFF2-40B4-BE49-F238E27FC236}">
                <a16:creationId xmlns:a16="http://schemas.microsoft.com/office/drawing/2014/main" id="{3573ADC1-9393-A4B1-082B-AA8E33803C67}"/>
              </a:ext>
            </a:extLst>
          </p:cNvPr>
          <p:cNvSpPr>
            <a:spLocks noGrp="1"/>
          </p:cNvSpPr>
          <p:nvPr>
            <p:ph type="body" sz="quarter" idx="11" hasCustomPrompt="1"/>
          </p:nvPr>
        </p:nvSpPr>
        <p:spPr bwMode="gray">
          <a:xfrm>
            <a:off x="142890" y="4392607"/>
            <a:ext cx="2765968" cy="228600"/>
          </a:xfrm>
          <a:prstGeom prst="rect">
            <a:avLst/>
          </a:prstGeom>
        </p:spPr>
        <p:txBody>
          <a:bodyPr anchor="ctr">
            <a:normAutofit/>
          </a:bodyPr>
          <a:lstStyle>
            <a:lvl1pPr marL="0" indent="0">
              <a:buNone/>
              <a:defRPr sz="1300"/>
            </a:lvl1pPr>
            <a:lvl2pPr marL="342891" indent="0">
              <a:buNone/>
              <a:defRPr/>
            </a:lvl2pPr>
            <a:lvl3pPr marL="685782" indent="0">
              <a:buNone/>
              <a:defRPr/>
            </a:lvl3pPr>
            <a:lvl4pPr marL="1028674" indent="0">
              <a:buNone/>
              <a:defRPr/>
            </a:lvl4pPr>
            <a:lvl5pPr marL="1371566" indent="0">
              <a:buNone/>
              <a:defRPr/>
            </a:lvl5pPr>
          </a:lstStyle>
          <a:p>
            <a:pPr lvl="0"/>
            <a:r>
              <a:rPr lang="en-US" dirty="0"/>
              <a:t>College Name</a:t>
            </a:r>
            <a:endParaRPr lang="en-IN" dirty="0"/>
          </a:p>
        </p:txBody>
      </p:sp>
      <p:sp>
        <p:nvSpPr>
          <p:cNvPr id="9" name="Text Placeholder 1030">
            <a:extLst>
              <a:ext uri="{FF2B5EF4-FFF2-40B4-BE49-F238E27FC236}">
                <a16:creationId xmlns:a16="http://schemas.microsoft.com/office/drawing/2014/main" id="{0E9BDEBA-C451-6E6B-F25F-D5B52C602D34}"/>
              </a:ext>
            </a:extLst>
          </p:cNvPr>
          <p:cNvSpPr>
            <a:spLocks noGrp="1"/>
          </p:cNvSpPr>
          <p:nvPr>
            <p:ph type="body" sz="quarter" idx="16" hasCustomPrompt="1"/>
          </p:nvPr>
        </p:nvSpPr>
        <p:spPr bwMode="gray">
          <a:xfrm>
            <a:off x="1263628" y="3980258"/>
            <a:ext cx="852056" cy="349511"/>
          </a:xfrm>
          <a:prstGeom prst="rect">
            <a:avLst/>
          </a:prstGeom>
        </p:spPr>
        <p:txBody>
          <a:bodyPr anchor="ctr">
            <a:normAutofit/>
          </a:bodyPr>
          <a:lstStyle>
            <a:lvl1pPr marL="0" indent="0" algn="ctr">
              <a:buNone/>
              <a:defRPr sz="1100"/>
            </a:lvl1pPr>
            <a:lvl2pPr marL="342891" indent="0">
              <a:buNone/>
              <a:defRPr/>
            </a:lvl2pPr>
            <a:lvl3pPr marL="685782" indent="0">
              <a:buNone/>
              <a:defRPr/>
            </a:lvl3pPr>
            <a:lvl4pPr marL="1028674" indent="0">
              <a:buNone/>
              <a:defRPr/>
            </a:lvl4pPr>
            <a:lvl5pPr marL="1371566" indent="0">
              <a:buNone/>
              <a:defRPr/>
            </a:lvl5pPr>
          </a:lstStyle>
          <a:p>
            <a:pPr lvl="0"/>
            <a:r>
              <a:rPr lang="en-US" dirty="0"/>
              <a:t>Author 2 Name</a:t>
            </a:r>
            <a:endParaRPr lang="en-IN" dirty="0"/>
          </a:p>
        </p:txBody>
      </p:sp>
      <p:sp>
        <p:nvSpPr>
          <p:cNvPr id="10" name="Text Placeholder 1030">
            <a:extLst>
              <a:ext uri="{FF2B5EF4-FFF2-40B4-BE49-F238E27FC236}">
                <a16:creationId xmlns:a16="http://schemas.microsoft.com/office/drawing/2014/main" id="{68EA5637-B12D-CCB5-628A-821D29560EB0}"/>
              </a:ext>
            </a:extLst>
          </p:cNvPr>
          <p:cNvSpPr>
            <a:spLocks noGrp="1"/>
          </p:cNvSpPr>
          <p:nvPr>
            <p:ph type="body" sz="quarter" idx="17" hasCustomPrompt="1"/>
          </p:nvPr>
        </p:nvSpPr>
        <p:spPr bwMode="gray">
          <a:xfrm>
            <a:off x="2209202" y="3990649"/>
            <a:ext cx="852056" cy="349511"/>
          </a:xfrm>
          <a:prstGeom prst="rect">
            <a:avLst/>
          </a:prstGeom>
        </p:spPr>
        <p:txBody>
          <a:bodyPr anchor="ctr">
            <a:normAutofit/>
          </a:bodyPr>
          <a:lstStyle>
            <a:lvl1pPr marL="0" indent="0" algn="ctr">
              <a:buNone/>
              <a:defRPr sz="1100"/>
            </a:lvl1pPr>
            <a:lvl2pPr marL="342891" indent="0">
              <a:buNone/>
              <a:defRPr/>
            </a:lvl2pPr>
            <a:lvl3pPr marL="685782" indent="0">
              <a:buNone/>
              <a:defRPr/>
            </a:lvl3pPr>
            <a:lvl4pPr marL="1028674" indent="0">
              <a:buNone/>
              <a:defRPr/>
            </a:lvl4pPr>
            <a:lvl5pPr marL="1371566" indent="0">
              <a:buNone/>
              <a:defRPr/>
            </a:lvl5pPr>
          </a:lstStyle>
          <a:p>
            <a:pPr lvl="0"/>
            <a:r>
              <a:rPr lang="en-US" dirty="0"/>
              <a:t>Author 3 Name</a:t>
            </a:r>
            <a:endParaRPr lang="en-IN" dirty="0"/>
          </a:p>
        </p:txBody>
      </p:sp>
      <p:sp>
        <p:nvSpPr>
          <p:cNvPr id="11" name="Text Placeholder 1030">
            <a:extLst>
              <a:ext uri="{FF2B5EF4-FFF2-40B4-BE49-F238E27FC236}">
                <a16:creationId xmlns:a16="http://schemas.microsoft.com/office/drawing/2014/main" id="{3B259D85-A470-9B71-704A-326CDB90C61D}"/>
              </a:ext>
            </a:extLst>
          </p:cNvPr>
          <p:cNvSpPr>
            <a:spLocks noGrp="1"/>
          </p:cNvSpPr>
          <p:nvPr>
            <p:ph type="body" sz="quarter" idx="18" hasCustomPrompt="1"/>
          </p:nvPr>
        </p:nvSpPr>
        <p:spPr bwMode="gray">
          <a:xfrm>
            <a:off x="3165165" y="4001040"/>
            <a:ext cx="852056" cy="349511"/>
          </a:xfrm>
          <a:prstGeom prst="rect">
            <a:avLst/>
          </a:prstGeom>
        </p:spPr>
        <p:txBody>
          <a:bodyPr anchor="ctr">
            <a:normAutofit/>
          </a:bodyPr>
          <a:lstStyle>
            <a:lvl1pPr marL="0" indent="0" algn="ctr">
              <a:buNone/>
              <a:defRPr sz="1100"/>
            </a:lvl1pPr>
            <a:lvl2pPr marL="342891" indent="0">
              <a:buNone/>
              <a:defRPr/>
            </a:lvl2pPr>
            <a:lvl3pPr marL="685782" indent="0">
              <a:buNone/>
              <a:defRPr/>
            </a:lvl3pPr>
            <a:lvl4pPr marL="1028674" indent="0">
              <a:buNone/>
              <a:defRPr/>
            </a:lvl4pPr>
            <a:lvl5pPr marL="1371566" indent="0">
              <a:buNone/>
              <a:defRPr/>
            </a:lvl5pPr>
          </a:lstStyle>
          <a:p>
            <a:pPr lvl="0"/>
            <a:r>
              <a:rPr lang="en-US" dirty="0"/>
              <a:t>Author 4 Name</a:t>
            </a:r>
            <a:endParaRPr lang="en-IN" dirty="0"/>
          </a:p>
        </p:txBody>
      </p:sp>
      <p:sp>
        <p:nvSpPr>
          <p:cNvPr id="12" name="Text Placeholder 1030">
            <a:extLst>
              <a:ext uri="{FF2B5EF4-FFF2-40B4-BE49-F238E27FC236}">
                <a16:creationId xmlns:a16="http://schemas.microsoft.com/office/drawing/2014/main" id="{9C71DF18-7E56-2C24-AEE2-03044382D903}"/>
              </a:ext>
            </a:extLst>
          </p:cNvPr>
          <p:cNvSpPr>
            <a:spLocks noGrp="1"/>
          </p:cNvSpPr>
          <p:nvPr>
            <p:ph type="body" sz="quarter" idx="19" hasCustomPrompt="1"/>
          </p:nvPr>
        </p:nvSpPr>
        <p:spPr bwMode="gray">
          <a:xfrm>
            <a:off x="144187" y="4662770"/>
            <a:ext cx="2759041" cy="200892"/>
          </a:xfrm>
          <a:prstGeom prst="rect">
            <a:avLst/>
          </a:prstGeom>
        </p:spPr>
        <p:txBody>
          <a:bodyPr anchor="ctr">
            <a:normAutofit/>
          </a:bodyPr>
          <a:lstStyle>
            <a:lvl1pPr marL="0" indent="0">
              <a:buNone/>
              <a:defRPr sz="1300"/>
            </a:lvl1pPr>
            <a:lvl2pPr marL="342891" indent="0">
              <a:buNone/>
              <a:defRPr/>
            </a:lvl2pPr>
            <a:lvl3pPr marL="685782" indent="0">
              <a:buNone/>
              <a:defRPr/>
            </a:lvl3pPr>
            <a:lvl4pPr marL="1028674" indent="0">
              <a:buNone/>
              <a:defRPr/>
            </a:lvl4pPr>
            <a:lvl5pPr marL="1371566" indent="0">
              <a:buNone/>
              <a:defRPr/>
            </a:lvl5pPr>
          </a:lstStyle>
          <a:p>
            <a:pPr lvl="0"/>
            <a:r>
              <a:rPr lang="en-US" dirty="0"/>
              <a:t>City Name</a:t>
            </a:r>
            <a:endParaRPr lang="en-IN" dirty="0"/>
          </a:p>
        </p:txBody>
      </p:sp>
      <p:sp>
        <p:nvSpPr>
          <p:cNvPr id="13" name="Text Placeholder 1030">
            <a:extLst>
              <a:ext uri="{FF2B5EF4-FFF2-40B4-BE49-F238E27FC236}">
                <a16:creationId xmlns:a16="http://schemas.microsoft.com/office/drawing/2014/main" id="{9814E61C-C46E-018F-5431-0F88626140E7}"/>
              </a:ext>
            </a:extLst>
          </p:cNvPr>
          <p:cNvSpPr>
            <a:spLocks noGrp="1"/>
          </p:cNvSpPr>
          <p:nvPr>
            <p:ph type="body" sz="quarter" idx="20" hasCustomPrompt="1"/>
          </p:nvPr>
        </p:nvSpPr>
        <p:spPr bwMode="gray">
          <a:xfrm>
            <a:off x="138932" y="4888742"/>
            <a:ext cx="2759041" cy="200892"/>
          </a:xfrm>
          <a:prstGeom prst="rect">
            <a:avLst/>
          </a:prstGeom>
        </p:spPr>
        <p:txBody>
          <a:bodyPr anchor="ctr">
            <a:normAutofit/>
          </a:bodyPr>
          <a:lstStyle>
            <a:lvl1pPr marL="0" indent="0">
              <a:buNone/>
              <a:defRPr sz="1300" baseline="0"/>
            </a:lvl1pPr>
            <a:lvl2pPr marL="342891" indent="0">
              <a:buNone/>
              <a:defRPr/>
            </a:lvl2pPr>
            <a:lvl3pPr marL="685782" indent="0">
              <a:buNone/>
              <a:defRPr/>
            </a:lvl3pPr>
            <a:lvl4pPr marL="1028674" indent="0">
              <a:buNone/>
              <a:defRPr/>
            </a:lvl4pPr>
            <a:lvl5pPr marL="1371566" indent="0">
              <a:buNone/>
              <a:defRPr/>
            </a:lvl5pPr>
          </a:lstStyle>
          <a:p>
            <a:pPr lvl="0"/>
            <a:r>
              <a:rPr lang="en-US" dirty="0"/>
              <a:t>College Professor / Mentor Name</a:t>
            </a:r>
            <a:endParaRPr lang="en-IN" dirty="0"/>
          </a:p>
        </p:txBody>
      </p:sp>
    </p:spTree>
    <p:extLst>
      <p:ext uri="{BB962C8B-B14F-4D97-AF65-F5344CB8AC3E}">
        <p14:creationId xmlns:p14="http://schemas.microsoft.com/office/powerpoint/2010/main" val="1999089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Breaker">
    <p:spTree>
      <p:nvGrpSpPr>
        <p:cNvPr id="1" name=""/>
        <p:cNvGrpSpPr/>
        <p:nvPr/>
      </p:nvGrpSpPr>
      <p:grpSpPr>
        <a:xfrm>
          <a:off x="0" y="0"/>
          <a:ext cx="0" cy="0"/>
          <a:chOff x="0" y="0"/>
          <a:chExt cx="0" cy="0"/>
        </a:xfrm>
      </p:grpSpPr>
      <p:pic>
        <p:nvPicPr>
          <p:cNvPr id="105" name="Picture 104">
            <a:extLst>
              <a:ext uri="{FF2B5EF4-FFF2-40B4-BE49-F238E27FC236}">
                <a16:creationId xmlns:a16="http://schemas.microsoft.com/office/drawing/2014/main" id="{F711111C-6A48-4D5C-BE30-5435621258F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grpSp>
        <p:nvGrpSpPr>
          <p:cNvPr id="17" name="Group 16"/>
          <p:cNvGrpSpPr/>
          <p:nvPr userDrawn="1"/>
        </p:nvGrpSpPr>
        <p:grpSpPr bwMode="gray">
          <a:xfrm>
            <a:off x="1301946" y="1339943"/>
            <a:ext cx="703306" cy="743349"/>
            <a:chOff x="-3330575" y="3005138"/>
            <a:chExt cx="1533526" cy="1620837"/>
          </a:xfrm>
          <a:solidFill>
            <a:srgbClr val="0556CD"/>
          </a:solidFill>
        </p:grpSpPr>
        <p:sp>
          <p:nvSpPr>
            <p:cNvPr id="18"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19"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grpSp>
        <p:nvGrpSpPr>
          <p:cNvPr id="20" name="Group 19"/>
          <p:cNvGrpSpPr/>
          <p:nvPr userDrawn="1"/>
        </p:nvGrpSpPr>
        <p:grpSpPr bwMode="gray">
          <a:xfrm>
            <a:off x="7156876" y="2460114"/>
            <a:ext cx="688016" cy="744805"/>
            <a:chOff x="2301081" y="6662108"/>
            <a:chExt cx="1500188" cy="1624012"/>
          </a:xfrm>
          <a:solidFill>
            <a:srgbClr val="0556CD"/>
          </a:solidFill>
        </p:grpSpPr>
        <p:sp>
          <p:nvSpPr>
            <p:cNvPr id="21"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22"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23"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sp>
        <p:nvSpPr>
          <p:cNvPr id="25" name="Parallelogram 24"/>
          <p:cNvSpPr/>
          <p:nvPr/>
        </p:nvSpPr>
        <p:spPr bwMode="gray">
          <a:xfrm>
            <a:off x="1429268" y="1632830"/>
            <a:ext cx="6332164" cy="1182883"/>
          </a:xfrm>
          <a:prstGeom prst="parallelogram">
            <a:avLst>
              <a:gd name="adj" fmla="val 58625"/>
            </a:avLst>
          </a:prstGeom>
          <a:solidFill>
            <a:srgbClr val="055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p>
        </p:txBody>
      </p:sp>
      <p:sp>
        <p:nvSpPr>
          <p:cNvPr id="4" name="Text Placeholder 3"/>
          <p:cNvSpPr>
            <a:spLocks noGrp="1"/>
          </p:cNvSpPr>
          <p:nvPr>
            <p:ph type="body" sz="quarter" idx="10" hasCustomPrompt="1"/>
          </p:nvPr>
        </p:nvSpPr>
        <p:spPr bwMode="gray">
          <a:xfrm>
            <a:off x="1429268" y="1633538"/>
            <a:ext cx="6311200" cy="1182687"/>
          </a:xfrm>
          <a:prstGeom prst="parallelogram">
            <a:avLst>
              <a:gd name="adj" fmla="val 58503"/>
            </a:avLst>
          </a:prstGeom>
        </p:spPr>
        <p:txBody>
          <a:bodyPr lIns="36000" rIns="36000" anchor="ctr">
            <a:noAutofit/>
          </a:bodyPr>
          <a:lstStyle>
            <a:lvl1pPr marL="0" indent="0" algn="ctr">
              <a:buFontTx/>
              <a:buNone/>
              <a:defRPr sz="2400">
                <a:solidFill>
                  <a:schemeClr val="bg1"/>
                </a:solidFill>
              </a:defRPr>
            </a:lvl1pPr>
            <a:lvl2pPr marL="342891" indent="0" algn="ctr">
              <a:buFontTx/>
              <a:buNone/>
              <a:defRPr/>
            </a:lvl2pPr>
            <a:lvl3pPr marL="685782" indent="0" algn="ctr">
              <a:buFontTx/>
              <a:buNone/>
              <a:defRPr/>
            </a:lvl3pPr>
            <a:lvl4pPr marL="1028674" indent="0" algn="ctr">
              <a:buFontTx/>
              <a:buNone/>
              <a:defRPr/>
            </a:lvl4pPr>
            <a:lvl5pPr marL="1371566" indent="0" algn="ctr">
              <a:buFontTx/>
              <a:buNone/>
              <a:defRPr/>
            </a:lvl5pPr>
          </a:lstStyle>
          <a:p>
            <a:pPr lvl="0"/>
            <a:r>
              <a:rPr lang="en-US" dirty="0"/>
              <a:t>Section Breaker</a:t>
            </a:r>
          </a:p>
        </p:txBody>
      </p:sp>
      <p:sp>
        <p:nvSpPr>
          <p:cNvPr id="117" name="TextBox 116"/>
          <p:cNvSpPr txBox="1"/>
          <p:nvPr userDrawn="1"/>
        </p:nvSpPr>
        <p:spPr bwMode="gray">
          <a:xfrm>
            <a:off x="2968706" y="4936035"/>
            <a:ext cx="3229088"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172222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51256E02-7AAD-4ABD-8BDC-3F1D71766CF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16" name="Trapezoid 15"/>
          <p:cNvSpPr/>
          <p:nvPr userDrawn="1"/>
        </p:nvSpPr>
        <p:spPr bwMode="gray">
          <a:xfrm>
            <a:off x="0" y="806835"/>
            <a:ext cx="3689350" cy="4129200"/>
          </a:xfrm>
          <a:prstGeom prst="trapezoid">
            <a:avLst>
              <a:gd name="adj" fmla="val 18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a:off x="0" y="807194"/>
            <a:ext cx="3635375" cy="4128841"/>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vert="horz" lIns="0" tIns="0" rIns="0" bIns="0" rtlCol="0" anchor="ctr">
            <a:noAutofit/>
          </a:bodyPr>
          <a:lstStyle>
            <a:lvl1pPr marL="171446" indent="-171446">
              <a:buFont typeface="Arial" panose="020B0604020202020204" pitchFamily="34" charset="0"/>
              <a:buNone/>
              <a:defRPr lang="en-IN" sz="1400" i="1" noProof="0" dirty="0"/>
            </a:lvl1pPr>
          </a:lstStyle>
          <a:p>
            <a:pPr marL="0" lvl="0" indent="0" algn="ctr"/>
            <a:r>
              <a:rPr lang="en-IN" dirty="0"/>
              <a:t>Click icon to add image</a:t>
            </a:r>
            <a:endParaRPr kumimoji="0" lang="en-IN" sz="2100" b="0" i="0" u="none" strike="noStrike" kern="1200" cap="none" spc="0" normalizeH="0" baseline="0" noProof="0" dirty="0">
              <a:ln>
                <a:noFill/>
              </a:ln>
              <a:solidFill>
                <a:srgbClr val="1F1A17"/>
              </a:solidFill>
              <a:effectLst/>
              <a:uLnTx/>
              <a:uFillTx/>
              <a:latin typeface="+mn-lt"/>
              <a:ea typeface="+mn-ea"/>
              <a:cs typeface="+mn-cs"/>
            </a:endParaRPr>
          </a:p>
        </p:txBody>
      </p:sp>
      <p:sp>
        <p:nvSpPr>
          <p:cNvPr id="8" name="Text Placeholder 7"/>
          <p:cNvSpPr>
            <a:spLocks noGrp="1"/>
          </p:cNvSpPr>
          <p:nvPr>
            <p:ph type="body" sz="quarter" idx="12" hasCustomPrompt="1"/>
          </p:nvPr>
        </p:nvSpPr>
        <p:spPr bwMode="gray">
          <a:xfrm>
            <a:off x="3635375" y="629285"/>
            <a:ext cx="5281487" cy="238629"/>
          </a:xfrm>
          <a:prstGeom prst="rect">
            <a:avLst/>
          </a:prstGeom>
        </p:spPr>
        <p:txBody>
          <a:bodyPr anchor="ctr">
            <a:normAutofit/>
          </a:bodyPr>
          <a:lstStyle>
            <a:lvl1pPr marL="0" indent="0">
              <a:buNone/>
              <a:defRPr sz="1200" b="1" i="0">
                <a:solidFill>
                  <a:schemeClr val="tx1">
                    <a:lumMod val="75000"/>
                    <a:lumOff val="25000"/>
                  </a:schemeClr>
                </a:solidFill>
              </a:defRPr>
            </a:lvl1pPr>
          </a:lstStyle>
          <a:p>
            <a:pPr lvl="0"/>
            <a:r>
              <a:rPr lang="en-IN" dirty="0"/>
              <a:t>THE CHALLENGE</a:t>
            </a:r>
          </a:p>
        </p:txBody>
      </p:sp>
      <p:sp>
        <p:nvSpPr>
          <p:cNvPr id="21" name="Text Placeholder 20"/>
          <p:cNvSpPr>
            <a:spLocks noGrp="1"/>
          </p:cNvSpPr>
          <p:nvPr>
            <p:ph type="body" sz="quarter" idx="13" hasCustomPrompt="1"/>
          </p:nvPr>
        </p:nvSpPr>
        <p:spPr bwMode="gray">
          <a:xfrm>
            <a:off x="3642962" y="937260"/>
            <a:ext cx="5274661" cy="558968"/>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
        <p:nvSpPr>
          <p:cNvPr id="22" name="Text Placeholder 7"/>
          <p:cNvSpPr>
            <a:spLocks noGrp="1"/>
          </p:cNvSpPr>
          <p:nvPr>
            <p:ph type="body" sz="quarter" idx="14" hasCustomPrompt="1"/>
          </p:nvPr>
        </p:nvSpPr>
        <p:spPr bwMode="gray">
          <a:xfrm>
            <a:off x="3635374" y="1754819"/>
            <a:ext cx="5281487" cy="265205"/>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SOLUTION HIGHLIGHTS</a:t>
            </a:r>
          </a:p>
        </p:txBody>
      </p:sp>
      <p:sp>
        <p:nvSpPr>
          <p:cNvPr id="23" name="Text Placeholder 20"/>
          <p:cNvSpPr>
            <a:spLocks noGrp="1"/>
          </p:cNvSpPr>
          <p:nvPr>
            <p:ph type="body" sz="quarter" idx="15" hasCustomPrompt="1"/>
          </p:nvPr>
        </p:nvSpPr>
        <p:spPr bwMode="gray">
          <a:xfrm>
            <a:off x="3647763" y="2097143"/>
            <a:ext cx="5269097" cy="559177"/>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
        <p:nvSpPr>
          <p:cNvPr id="24" name="Text Placeholder 7"/>
          <p:cNvSpPr>
            <a:spLocks noGrp="1"/>
          </p:cNvSpPr>
          <p:nvPr>
            <p:ph type="body" sz="quarter" idx="16" hasCustomPrompt="1"/>
          </p:nvPr>
        </p:nvSpPr>
        <p:spPr bwMode="gray">
          <a:xfrm>
            <a:off x="3646448" y="2869387"/>
            <a:ext cx="5247553" cy="211156"/>
          </a:xfrm>
          <a:prstGeom prst="rect">
            <a:avLst/>
          </a:prstGeom>
        </p:spPr>
        <p:txBody>
          <a:bodyPr anchor="ctr">
            <a:noAutofit/>
          </a:bodyPr>
          <a:lstStyle>
            <a:lvl1pPr marL="0" indent="0">
              <a:buNone/>
              <a:defRPr sz="1200" b="1" i="0" baseline="0">
                <a:solidFill>
                  <a:schemeClr val="tx1">
                    <a:lumMod val="75000"/>
                    <a:lumOff val="25000"/>
                  </a:schemeClr>
                </a:solidFill>
              </a:defRPr>
            </a:lvl1pPr>
          </a:lstStyle>
          <a:p>
            <a:pPr lvl="0"/>
            <a:r>
              <a:rPr lang="en-IN" dirty="0"/>
              <a:t>BUSINESS VALUE DELIVERED</a:t>
            </a:r>
          </a:p>
        </p:txBody>
      </p:sp>
      <p:sp>
        <p:nvSpPr>
          <p:cNvPr id="25" name="Text Placeholder 20"/>
          <p:cNvSpPr>
            <a:spLocks noGrp="1"/>
          </p:cNvSpPr>
          <p:nvPr>
            <p:ph type="body" sz="quarter" idx="17" hasCustomPrompt="1"/>
          </p:nvPr>
        </p:nvSpPr>
        <p:spPr bwMode="gray">
          <a:xfrm>
            <a:off x="3652232" y="3216635"/>
            <a:ext cx="5241770" cy="51392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
        <p:nvSpPr>
          <p:cNvPr id="106" name="Freeform 105"/>
          <p:cNvSpPr/>
          <p:nvPr userDrawn="1"/>
        </p:nvSpPr>
        <p:spPr bwMode="gray">
          <a:xfrm>
            <a:off x="3784645" y="4406180"/>
            <a:ext cx="5197003" cy="508174"/>
          </a:xfrm>
          <a:custGeom>
            <a:avLst/>
            <a:gdLst>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8" fmla="*/ 0 w 8732520"/>
              <a:gd name="connsiteY8" fmla="*/ 0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49070 w 8732520"/>
              <a:gd name="connsiteY7" fmla="*/ 316232 h 316232"/>
              <a:gd name="connsiteX8" fmla="*/ 0 w 8732520"/>
              <a:gd name="connsiteY8" fmla="*/ 0 h 31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2520" h="316232">
                <a:moveTo>
                  <a:pt x="0" y="0"/>
                </a:moveTo>
                <a:lnTo>
                  <a:pt x="564834" y="0"/>
                </a:lnTo>
                <a:lnTo>
                  <a:pt x="8404860" y="0"/>
                </a:lnTo>
                <a:lnTo>
                  <a:pt x="8732520" y="0"/>
                </a:lnTo>
                <a:lnTo>
                  <a:pt x="8495346" y="316232"/>
                </a:lnTo>
                <a:lnTo>
                  <a:pt x="8404860" y="316232"/>
                </a:lnTo>
                <a:lnTo>
                  <a:pt x="327660" y="316232"/>
                </a:lnTo>
                <a:lnTo>
                  <a:pt x="49070" y="316232"/>
                </a:lnTo>
                <a:lnTo>
                  <a:pt x="0" y="0"/>
                </a:lnTo>
                <a:close/>
              </a:path>
            </a:pathLst>
          </a:cu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prstClr val="black"/>
              </a:solidFill>
            </a:endParaRPr>
          </a:p>
        </p:txBody>
      </p:sp>
      <p:sp>
        <p:nvSpPr>
          <p:cNvPr id="107" name="Rectangle 106"/>
          <p:cNvSpPr/>
          <p:nvPr userDrawn="1"/>
        </p:nvSpPr>
        <p:spPr bwMode="gray">
          <a:xfrm>
            <a:off x="7573875" y="4403350"/>
            <a:ext cx="1204954" cy="220526"/>
          </a:xfrm>
          <a:prstGeom prst="rect">
            <a:avLst/>
          </a:prstGeom>
        </p:spPr>
        <p:txBody>
          <a:bodyPr wrap="square">
            <a:spAutoFit/>
          </a:bodyPr>
          <a:lstStyle/>
          <a:p>
            <a:pPr algn="ctr"/>
            <a:r>
              <a:rPr lang="en-US" sz="1050" dirty="0">
                <a:solidFill>
                  <a:prstClr val="white"/>
                </a:solidFill>
                <a:ea typeface="Calibri" charset="0"/>
                <a:cs typeface="Calibri" charset="0"/>
              </a:rPr>
              <a:t>  </a:t>
            </a:r>
          </a:p>
        </p:txBody>
      </p:sp>
      <p:cxnSp>
        <p:nvCxnSpPr>
          <p:cNvPr id="108" name="Straight Connector 107"/>
          <p:cNvCxnSpPr/>
          <p:nvPr userDrawn="1"/>
        </p:nvCxnSpPr>
        <p:spPr bwMode="gray">
          <a:xfrm>
            <a:off x="5103938" y="4517829"/>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a:off x="6278085"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a:off x="7493922"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userDrawn="1"/>
        </p:nvSpPr>
        <p:spPr bwMode="gray">
          <a:xfrm>
            <a:off x="4290577" y="4174505"/>
            <a:ext cx="807387"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ENGAGEMENT</a:t>
            </a:r>
          </a:p>
        </p:txBody>
      </p:sp>
      <p:sp>
        <p:nvSpPr>
          <p:cNvPr id="112" name="TextBox 111"/>
          <p:cNvSpPr txBox="1"/>
          <p:nvPr userDrawn="1"/>
        </p:nvSpPr>
        <p:spPr bwMode="gray">
          <a:xfrm>
            <a:off x="5489401" y="4165178"/>
            <a:ext cx="777240"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TECHNOLOGY</a:t>
            </a:r>
          </a:p>
        </p:txBody>
      </p:sp>
      <p:sp>
        <p:nvSpPr>
          <p:cNvPr id="113" name="TextBox 112"/>
          <p:cNvSpPr txBox="1"/>
          <p:nvPr userDrawn="1"/>
        </p:nvSpPr>
        <p:spPr bwMode="gray">
          <a:xfrm>
            <a:off x="7978724" y="4161774"/>
            <a:ext cx="631987"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OUTCOME</a:t>
            </a:r>
          </a:p>
        </p:txBody>
      </p:sp>
      <p:sp>
        <p:nvSpPr>
          <p:cNvPr id="114" name="TextBox 113"/>
          <p:cNvSpPr txBox="1"/>
          <p:nvPr userDrawn="1"/>
        </p:nvSpPr>
        <p:spPr bwMode="gray">
          <a:xfrm>
            <a:off x="6686975" y="4161774"/>
            <a:ext cx="714205"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OWNERSHIP</a:t>
            </a:r>
          </a:p>
        </p:txBody>
      </p:sp>
      <p:pic>
        <p:nvPicPr>
          <p:cNvPr id="115" name="Picture 114"/>
          <p:cNvPicPr>
            <a:picLocks noChangeAspect="1"/>
          </p:cNvPicPr>
          <p:nvPr userDrawn="1"/>
        </p:nvPicPr>
        <p:blipFill>
          <a:blip r:embed="rId4"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gray">
          <a:xfrm>
            <a:off x="4087507" y="4160864"/>
            <a:ext cx="180000" cy="194562"/>
          </a:xfrm>
          <a:prstGeom prst="rect">
            <a:avLst/>
          </a:prstGeom>
        </p:spPr>
      </p:pic>
      <p:pic>
        <p:nvPicPr>
          <p:cNvPr id="208" name="Picture 207"/>
          <p:cNvPicPr>
            <a:picLocks noChangeAspect="1"/>
          </p:cNvPicPr>
          <p:nvPr userDrawn="1"/>
        </p:nvPicPr>
        <p:blipFill>
          <a:blip r:embed="rId5"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gray">
          <a:xfrm>
            <a:off x="7752644" y="4155035"/>
            <a:ext cx="180000" cy="198316"/>
          </a:xfrm>
          <a:prstGeom prst="rect">
            <a:avLst/>
          </a:prstGeom>
        </p:spPr>
      </p:pic>
      <p:pic>
        <p:nvPicPr>
          <p:cNvPr id="209" name="Picture 208"/>
          <p:cNvPicPr>
            <a:picLocks noChangeAspect="1"/>
          </p:cNvPicPr>
          <p:nvPr userDrawn="1"/>
        </p:nvPicPr>
        <p:blipFill>
          <a:blip r:embed="rId6"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gray">
          <a:xfrm>
            <a:off x="5286438" y="4166199"/>
            <a:ext cx="180000" cy="181986"/>
          </a:xfrm>
          <a:prstGeom prst="rect">
            <a:avLst/>
          </a:prstGeom>
        </p:spPr>
      </p:pic>
      <p:sp>
        <p:nvSpPr>
          <p:cNvPr id="213" name="Chord 212"/>
          <p:cNvSpPr/>
          <p:nvPr userDrawn="1"/>
        </p:nvSpPr>
        <p:spPr bwMode="gray">
          <a:xfrm>
            <a:off x="6437422" y="4155038"/>
            <a:ext cx="200296" cy="201570"/>
          </a:xfrm>
          <a:prstGeom prst="chord">
            <a:avLst>
              <a:gd name="adj1" fmla="val 5350966"/>
              <a:gd name="adj2" fmla="val 1620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Chord 213"/>
          <p:cNvSpPr/>
          <p:nvPr userDrawn="1"/>
        </p:nvSpPr>
        <p:spPr bwMode="gray">
          <a:xfrm rot="10800000">
            <a:off x="6440599" y="4155034"/>
            <a:ext cx="200296" cy="201570"/>
          </a:xfrm>
          <a:prstGeom prst="chord">
            <a:avLst>
              <a:gd name="adj1" fmla="val 5350966"/>
              <a:gd name="adj2" fmla="val 1620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p:cNvSpPr>
            <a:spLocks noGrp="1"/>
          </p:cNvSpPr>
          <p:nvPr>
            <p:ph sz="quarter" idx="18" hasCustomPrompt="1"/>
          </p:nvPr>
        </p:nvSpPr>
        <p:spPr bwMode="gray">
          <a:xfrm>
            <a:off x="4004122" y="4537436"/>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6" name="Content Placeholder 11"/>
          <p:cNvSpPr>
            <a:spLocks noGrp="1"/>
          </p:cNvSpPr>
          <p:nvPr>
            <p:ph sz="quarter" idx="19" hasCustomPrompt="1"/>
          </p:nvPr>
        </p:nvSpPr>
        <p:spPr bwMode="gray">
          <a:xfrm>
            <a:off x="5249878" y="4531785"/>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7" name="Content Placeholder 11"/>
          <p:cNvSpPr>
            <a:spLocks noGrp="1"/>
          </p:cNvSpPr>
          <p:nvPr>
            <p:ph sz="quarter" idx="20" hasCustomPrompt="1"/>
          </p:nvPr>
        </p:nvSpPr>
        <p:spPr bwMode="gray">
          <a:xfrm>
            <a:off x="6382146" y="4529630"/>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8" name="Content Placeholder 11"/>
          <p:cNvSpPr>
            <a:spLocks noGrp="1"/>
          </p:cNvSpPr>
          <p:nvPr>
            <p:ph sz="quarter" idx="21" hasCustomPrompt="1"/>
          </p:nvPr>
        </p:nvSpPr>
        <p:spPr bwMode="gray">
          <a:xfrm>
            <a:off x="7713596" y="4525610"/>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123" name="Rectangle: Rounded Corners 122">
            <a:extLst>
              <a:ext uri="{FF2B5EF4-FFF2-40B4-BE49-F238E27FC236}">
                <a16:creationId xmlns:a16="http://schemas.microsoft.com/office/drawing/2014/main" id="{07B6B5FC-7411-489E-9683-C4F6F4232B46}"/>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ectangle: Rounded Corners 123">
            <a:extLst>
              <a:ext uri="{FF2B5EF4-FFF2-40B4-BE49-F238E27FC236}">
                <a16:creationId xmlns:a16="http://schemas.microsoft.com/office/drawing/2014/main" id="{802279CE-6112-425D-B68A-0BF400D701C9}"/>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Title 1">
            <a:extLst>
              <a:ext uri="{FF2B5EF4-FFF2-40B4-BE49-F238E27FC236}">
                <a16:creationId xmlns:a16="http://schemas.microsoft.com/office/drawing/2014/main" id="{045BD283-9EAA-4DB7-8189-395F2BAF5E9D}"/>
              </a:ext>
            </a:extLst>
          </p:cNvPr>
          <p:cNvSpPr>
            <a:spLocks noGrp="1"/>
          </p:cNvSpPr>
          <p:nvPr>
            <p:ph type="title" hasCustomPrompt="1"/>
          </p:nvPr>
        </p:nvSpPr>
        <p:spPr bwMode="gray">
          <a:xfrm>
            <a:off x="191885" y="0"/>
            <a:ext cx="8802505" cy="632460"/>
          </a:xfrm>
          <a:prstGeom prst="rect">
            <a:avLst/>
          </a:prstGeom>
        </p:spPr>
        <p:txBody>
          <a:bodyPr lIns="0" rIns="0" anchor="b">
            <a:normAutofit/>
          </a:bodyPr>
          <a:lstStyle>
            <a:lvl1pPr>
              <a:defRPr sz="2400" b="1">
                <a:latin typeface="Calibri" charset="0"/>
                <a:ea typeface="Calibri" charset="0"/>
                <a:cs typeface="Calibri" charset="0"/>
              </a:defRPr>
            </a:lvl1pPr>
          </a:lstStyle>
          <a:p>
            <a:r>
              <a:rPr lang="en-US" dirty="0"/>
              <a:t>Case study</a:t>
            </a:r>
          </a:p>
        </p:txBody>
      </p:sp>
    </p:spTree>
    <p:extLst>
      <p:ext uri="{BB962C8B-B14F-4D97-AF65-F5344CB8AC3E}">
        <p14:creationId xmlns:p14="http://schemas.microsoft.com/office/powerpoint/2010/main" val="813378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olution Slide">
    <p:spTree>
      <p:nvGrpSpPr>
        <p:cNvPr id="1" name=""/>
        <p:cNvGrpSpPr/>
        <p:nvPr/>
      </p:nvGrpSpPr>
      <p:grpSpPr>
        <a:xfrm>
          <a:off x="0" y="0"/>
          <a:ext cx="0" cy="0"/>
          <a:chOff x="0" y="0"/>
          <a:chExt cx="0" cy="0"/>
        </a:xfrm>
      </p:grpSpPr>
      <p:pic>
        <p:nvPicPr>
          <p:cNvPr id="114" name="Picture 113">
            <a:extLst>
              <a:ext uri="{FF2B5EF4-FFF2-40B4-BE49-F238E27FC236}">
                <a16:creationId xmlns:a16="http://schemas.microsoft.com/office/drawing/2014/main" id="{08D0A968-8CB9-4692-A2E9-8EA361484A7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16" name="Trapezoid 15"/>
          <p:cNvSpPr/>
          <p:nvPr userDrawn="1"/>
        </p:nvSpPr>
        <p:spPr bwMode="gray">
          <a:xfrm flipH="1">
            <a:off x="5448300" y="606444"/>
            <a:ext cx="3695700" cy="4329591"/>
          </a:xfrm>
          <a:prstGeom prst="trapezoid">
            <a:avLst>
              <a:gd name="adj" fmla="val 18643"/>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200" i="1" dirty="0" smtClean="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Solution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1" name="Text Placeholder 7"/>
          <p:cNvSpPr>
            <a:spLocks noGrp="1"/>
          </p:cNvSpPr>
          <p:nvPr>
            <p:ph type="body" sz="quarter" idx="12" hasCustomPrompt="1"/>
          </p:nvPr>
        </p:nvSpPr>
        <p:spPr bwMode="gray">
          <a:xfrm>
            <a:off x="203070" y="697998"/>
            <a:ext cx="5198302" cy="254000"/>
          </a:xfrm>
          <a:prstGeom prst="rect">
            <a:avLst/>
          </a:prstGeom>
        </p:spPr>
        <p:txBody>
          <a:bodyPr anchor="ctr">
            <a:noAutofit/>
          </a:bodyPr>
          <a:lstStyle>
            <a:lvl1pPr marL="0" indent="0">
              <a:buNone/>
              <a:defRPr sz="1200" b="1" i="0">
                <a:solidFill>
                  <a:schemeClr val="tx1">
                    <a:lumMod val="75000"/>
                    <a:lumOff val="25000"/>
                  </a:schemeClr>
                </a:solidFill>
              </a:defRPr>
            </a:lvl1pPr>
          </a:lstStyle>
          <a:p>
            <a:pPr lvl="0"/>
            <a:r>
              <a:rPr lang="en-IN" dirty="0"/>
              <a:t>SOLUTION DESCRIPTION</a:t>
            </a:r>
          </a:p>
        </p:txBody>
      </p:sp>
      <p:sp>
        <p:nvSpPr>
          <p:cNvPr id="12" name="Text Placeholder 20"/>
          <p:cNvSpPr>
            <a:spLocks noGrp="1"/>
          </p:cNvSpPr>
          <p:nvPr>
            <p:ph type="body" sz="quarter" idx="13" hasCustomPrompt="1"/>
          </p:nvPr>
        </p:nvSpPr>
        <p:spPr bwMode="gray">
          <a:xfrm>
            <a:off x="202351" y="1055847"/>
            <a:ext cx="5199044" cy="474074"/>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Description</a:t>
            </a:r>
          </a:p>
        </p:txBody>
      </p:sp>
      <p:sp>
        <p:nvSpPr>
          <p:cNvPr id="14" name="Text Placeholder 7"/>
          <p:cNvSpPr>
            <a:spLocks noGrp="1"/>
          </p:cNvSpPr>
          <p:nvPr>
            <p:ph type="body" sz="quarter" idx="14" hasCustomPrompt="1"/>
          </p:nvPr>
        </p:nvSpPr>
        <p:spPr bwMode="gray">
          <a:xfrm>
            <a:off x="196405" y="1712149"/>
            <a:ext cx="5217786" cy="2253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CHALLENGES SOLVED</a:t>
            </a:r>
          </a:p>
        </p:txBody>
      </p:sp>
      <p:sp>
        <p:nvSpPr>
          <p:cNvPr id="17" name="Text Placeholder 20"/>
          <p:cNvSpPr>
            <a:spLocks noGrp="1"/>
          </p:cNvSpPr>
          <p:nvPr>
            <p:ph type="body" sz="quarter" idx="15" hasCustomPrompt="1"/>
          </p:nvPr>
        </p:nvSpPr>
        <p:spPr bwMode="gray">
          <a:xfrm>
            <a:off x="192989" y="2031795"/>
            <a:ext cx="5199044" cy="64064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
        <p:nvSpPr>
          <p:cNvPr id="22" name="Text Placeholder 7"/>
          <p:cNvSpPr>
            <a:spLocks noGrp="1"/>
          </p:cNvSpPr>
          <p:nvPr>
            <p:ph type="body" sz="quarter" idx="16" hasCustomPrompt="1"/>
          </p:nvPr>
        </p:nvSpPr>
        <p:spPr bwMode="gray">
          <a:xfrm>
            <a:off x="206690" y="2846456"/>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BUSINESS VALUE DELIVERED</a:t>
            </a:r>
          </a:p>
        </p:txBody>
      </p:sp>
      <p:sp>
        <p:nvSpPr>
          <p:cNvPr id="23" name="Text Placeholder 20"/>
          <p:cNvSpPr>
            <a:spLocks noGrp="1"/>
          </p:cNvSpPr>
          <p:nvPr>
            <p:ph type="body" sz="quarter" idx="17" hasCustomPrompt="1"/>
          </p:nvPr>
        </p:nvSpPr>
        <p:spPr bwMode="gray">
          <a:xfrm>
            <a:off x="202374" y="3210527"/>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
        <p:nvSpPr>
          <p:cNvPr id="106" name="Text Placeholder 7"/>
          <p:cNvSpPr>
            <a:spLocks noGrp="1"/>
          </p:cNvSpPr>
          <p:nvPr>
            <p:ph type="body" sz="quarter" idx="18" hasCustomPrompt="1"/>
          </p:nvPr>
        </p:nvSpPr>
        <p:spPr bwMode="gray">
          <a:xfrm>
            <a:off x="191236" y="3926845"/>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CASE SCENARIOS</a:t>
            </a:r>
          </a:p>
        </p:txBody>
      </p:sp>
      <p:sp>
        <p:nvSpPr>
          <p:cNvPr id="107" name="Text Placeholder 20"/>
          <p:cNvSpPr>
            <a:spLocks noGrp="1"/>
          </p:cNvSpPr>
          <p:nvPr>
            <p:ph type="body" sz="quarter" idx="19" hasCustomPrompt="1"/>
          </p:nvPr>
        </p:nvSpPr>
        <p:spPr bwMode="gray">
          <a:xfrm>
            <a:off x="187897" y="4311258"/>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Tree>
    <p:extLst>
      <p:ext uri="{BB962C8B-B14F-4D97-AF65-F5344CB8AC3E}">
        <p14:creationId xmlns:p14="http://schemas.microsoft.com/office/powerpoint/2010/main" val="16556651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Vertical Picture Slide">
    <p:spTree>
      <p:nvGrpSpPr>
        <p:cNvPr id="1" name=""/>
        <p:cNvGrpSpPr/>
        <p:nvPr/>
      </p:nvGrpSpPr>
      <p:grpSpPr>
        <a:xfrm>
          <a:off x="0" y="0"/>
          <a:ext cx="0" cy="0"/>
          <a:chOff x="0" y="0"/>
          <a:chExt cx="0" cy="0"/>
        </a:xfrm>
      </p:grpSpPr>
      <p:pic>
        <p:nvPicPr>
          <p:cNvPr id="99" name="Picture 98">
            <a:extLst>
              <a:ext uri="{FF2B5EF4-FFF2-40B4-BE49-F238E27FC236}">
                <a16:creationId xmlns:a16="http://schemas.microsoft.com/office/drawing/2014/main" id="{D3239C3E-0C2C-4598-8D94-5AD0DCC8B6EE}"/>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16" name="Trapezoid 15"/>
          <p:cNvSpPr/>
          <p:nvPr userDrawn="1"/>
        </p:nvSpPr>
        <p:spPr bwMode="gray">
          <a:xfrm flipH="1">
            <a:off x="5448300" y="606444"/>
            <a:ext cx="3695700" cy="4329591"/>
          </a:xfrm>
          <a:prstGeom prst="trapezoid">
            <a:avLst>
              <a:gd name="adj" fmla="val 18643"/>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400" i="1" dirty="0" smtClean="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Vertical Picture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 name="Content Placeholder 3"/>
          <p:cNvSpPr>
            <a:spLocks noGrp="1"/>
          </p:cNvSpPr>
          <p:nvPr>
            <p:ph sz="quarter" idx="12"/>
          </p:nvPr>
        </p:nvSpPr>
        <p:spPr bwMode="gray">
          <a:xfrm>
            <a:off x="249238" y="762000"/>
            <a:ext cx="5154612" cy="41735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6451649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orizontal Picture Slide">
    <p:spTree>
      <p:nvGrpSpPr>
        <p:cNvPr id="1" name=""/>
        <p:cNvGrpSpPr/>
        <p:nvPr/>
      </p:nvGrpSpPr>
      <p:grpSpPr>
        <a:xfrm>
          <a:off x="0" y="0"/>
          <a:ext cx="0" cy="0"/>
          <a:chOff x="0" y="0"/>
          <a:chExt cx="0" cy="0"/>
        </a:xfrm>
      </p:grpSpPr>
      <p:pic>
        <p:nvPicPr>
          <p:cNvPr id="99" name="Picture 98">
            <a:extLst>
              <a:ext uri="{FF2B5EF4-FFF2-40B4-BE49-F238E27FC236}">
                <a16:creationId xmlns:a16="http://schemas.microsoft.com/office/drawing/2014/main" id="{41803123-7187-4C94-AC56-F1EAF05F739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16" name="Parallelogram 15"/>
          <p:cNvSpPr/>
          <p:nvPr userDrawn="1"/>
        </p:nvSpPr>
        <p:spPr bwMode="gray">
          <a:xfrm>
            <a:off x="632460" y="692058"/>
            <a:ext cx="8069580" cy="2822667"/>
          </a:xfrm>
          <a:prstGeom prst="parallelogram">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a:off x="584836" y="644432"/>
            <a:ext cx="8069580" cy="2822667"/>
          </a:xfrm>
          <a:prstGeom prst="parallelogram">
            <a:avLst/>
          </a:pr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mj-lt"/>
              <a:buNone/>
              <a:tabLst>
                <a:tab pos="180975" algn="l"/>
              </a:tabLst>
              <a:defRPr lang="en-IN" sz="1400" i="1" dirty="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Horizontal Picture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0" name="Text Placeholder 20"/>
          <p:cNvSpPr>
            <a:spLocks noGrp="1"/>
          </p:cNvSpPr>
          <p:nvPr>
            <p:ph type="body" sz="quarter" idx="13" hasCustomPrompt="1"/>
          </p:nvPr>
        </p:nvSpPr>
        <p:spPr bwMode="gray">
          <a:xfrm>
            <a:off x="597996" y="3655695"/>
            <a:ext cx="7403004" cy="1049656"/>
          </a:xfrm>
          <a:prstGeom prst="rect">
            <a:avLst/>
          </a:prstGeom>
        </p:spPr>
        <p:txBody>
          <a:bodyPr>
            <a:noAutofit/>
          </a:bodyPr>
          <a:lstStyle>
            <a:lvl1pPr marL="0" indent="0">
              <a:buNone/>
              <a:defRPr sz="1400"/>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Tree>
    <p:extLst>
      <p:ext uri="{BB962C8B-B14F-4D97-AF65-F5344CB8AC3E}">
        <p14:creationId xmlns:p14="http://schemas.microsoft.com/office/powerpoint/2010/main" val="3153087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627535"/>
            <a:ext cx="9144000" cy="4308500"/>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sz="1400" i="1" dirty="0"/>
            </a:lvl1pPr>
          </a:lstStyle>
          <a:p>
            <a:r>
              <a:rPr lang="en-IN" dirty="0"/>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 Image Background</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 Placeholder 7"/>
          <p:cNvSpPr>
            <a:spLocks noGrp="1"/>
          </p:cNvSpPr>
          <p:nvPr>
            <p:ph type="body" sz="quarter" idx="12" hasCustomPrompt="1"/>
          </p:nvPr>
        </p:nvSpPr>
        <p:spPr>
          <a:xfrm>
            <a:off x="683568" y="915566"/>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683568" y="1409335"/>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683568" y="1903104"/>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683568" y="2396873"/>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683568" y="2890642"/>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683568" y="3384411"/>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683568" y="387818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683568" y="437195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279686" y="915566"/>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279686" y="1409335"/>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279686" y="1903104"/>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279686" y="2396873"/>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279686" y="2890642"/>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279686" y="3384411"/>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279686" y="3878180"/>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279686" y="4371950"/>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36988310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Without Image Background">
    <p:spTree>
      <p:nvGrpSpPr>
        <p:cNvPr id="1" name=""/>
        <p:cNvGrpSpPr/>
        <p:nvPr/>
      </p:nvGrpSpPr>
      <p:grpSpPr>
        <a:xfrm>
          <a:off x="0" y="0"/>
          <a:ext cx="0" cy="0"/>
          <a:chOff x="0" y="0"/>
          <a:chExt cx="0" cy="0"/>
        </a:xfrm>
      </p:grpSpPr>
      <p:pic>
        <p:nvPicPr>
          <p:cNvPr id="112" name="Picture 111">
            <a:extLst>
              <a:ext uri="{FF2B5EF4-FFF2-40B4-BE49-F238E27FC236}">
                <a16:creationId xmlns:a16="http://schemas.microsoft.com/office/drawing/2014/main" id="{367FD9A6-0038-4261-8DF9-2B359B25553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Without Image Background</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 Placeholder 7"/>
          <p:cNvSpPr>
            <a:spLocks noGrp="1"/>
          </p:cNvSpPr>
          <p:nvPr>
            <p:ph type="body" sz="quarter" idx="12" hasCustomPrompt="1"/>
          </p:nvPr>
        </p:nvSpPr>
        <p:spPr bwMode="gray">
          <a:xfrm>
            <a:off x="683568" y="915566"/>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bwMode="gray">
          <a:xfrm>
            <a:off x="683568" y="1409335"/>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bwMode="gray">
          <a:xfrm>
            <a:off x="683568" y="1903104"/>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bwMode="gray">
          <a:xfrm>
            <a:off x="683568" y="2396873"/>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bwMode="gray">
          <a:xfrm>
            <a:off x="683568" y="2890642"/>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bwMode="gray">
          <a:xfrm>
            <a:off x="683568" y="3384411"/>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bwMode="gray">
          <a:xfrm>
            <a:off x="683568" y="3878180"/>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bwMode="gray">
          <a:xfrm>
            <a:off x="683568" y="4371950"/>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bwMode="gray">
          <a:xfrm>
            <a:off x="279686" y="915566"/>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bwMode="gray">
          <a:xfrm>
            <a:off x="279686" y="1409335"/>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bwMode="gray">
          <a:xfrm>
            <a:off x="279686" y="1903104"/>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bwMode="gray">
          <a:xfrm>
            <a:off x="279686" y="2396873"/>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bwMode="gray">
          <a:xfrm>
            <a:off x="279686" y="2890642"/>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bwMode="gray">
          <a:xfrm>
            <a:off x="279686" y="3384411"/>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bwMode="gray">
          <a:xfrm>
            <a:off x="279686" y="387818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bwMode="gray">
          <a:xfrm>
            <a:off x="279686" y="43719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198198600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12245B6A-1831-4D90-B47C-5FA058A2E5A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Two Column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 Placeholder 7"/>
          <p:cNvSpPr>
            <a:spLocks noGrp="1"/>
          </p:cNvSpPr>
          <p:nvPr>
            <p:ph type="body" sz="quarter" idx="12" hasCustomPrompt="1"/>
          </p:nvPr>
        </p:nvSpPr>
        <p:spPr bwMode="gray">
          <a:xfrm>
            <a:off x="683568" y="7715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bwMode="gray">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38" name="Text Placeholder 7"/>
          <p:cNvSpPr>
            <a:spLocks noGrp="1"/>
          </p:cNvSpPr>
          <p:nvPr>
            <p:ph type="body" sz="quarter" idx="21" hasCustomPrompt="1"/>
          </p:nvPr>
        </p:nvSpPr>
        <p:spPr bwMode="gray">
          <a:xfrm>
            <a:off x="5335922" y="7715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a:solidFill>
                  <a:schemeClr val="bg1"/>
                </a:solidFill>
              </a:defRPr>
            </a:lvl1pPr>
          </a:lstStyle>
          <a:p>
            <a:pPr lvl="0"/>
            <a:r>
              <a:rPr lang="en-IN" dirty="0"/>
              <a:t>Column 2 Title</a:t>
            </a:r>
          </a:p>
        </p:txBody>
      </p:sp>
      <p:sp>
        <p:nvSpPr>
          <p:cNvPr id="39" name="Text Placeholder 7"/>
          <p:cNvSpPr>
            <a:spLocks noGrp="1"/>
          </p:cNvSpPr>
          <p:nvPr>
            <p:ph type="body" sz="quarter" idx="22" hasCustomPrompt="1"/>
          </p:nvPr>
        </p:nvSpPr>
        <p:spPr bwMode="gray">
          <a:xfrm>
            <a:off x="4932040"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40" name="Content Placeholder 2"/>
          <p:cNvSpPr>
            <a:spLocks noGrp="1"/>
          </p:cNvSpPr>
          <p:nvPr>
            <p:ph idx="1"/>
          </p:nvPr>
        </p:nvSpPr>
        <p:spPr bwMode="gray">
          <a:xfrm>
            <a:off x="30480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41" name="Content Placeholder 2"/>
          <p:cNvSpPr>
            <a:spLocks noGrp="1"/>
          </p:cNvSpPr>
          <p:nvPr>
            <p:ph idx="23"/>
          </p:nvPr>
        </p:nvSpPr>
        <p:spPr bwMode="gray">
          <a:xfrm>
            <a:off x="493204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Tree>
    <p:extLst>
      <p:ext uri="{BB962C8B-B14F-4D97-AF65-F5344CB8AC3E}">
        <p14:creationId xmlns:p14="http://schemas.microsoft.com/office/powerpoint/2010/main" val="87446930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pic>
        <p:nvPicPr>
          <p:cNvPr id="105" name="Picture 104">
            <a:extLst>
              <a:ext uri="{FF2B5EF4-FFF2-40B4-BE49-F238E27FC236}">
                <a16:creationId xmlns:a16="http://schemas.microsoft.com/office/drawing/2014/main" id="{B65A0729-5724-4A1A-B001-AD7288FC62F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Three Column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 Placeholder 7"/>
          <p:cNvSpPr>
            <a:spLocks noGrp="1"/>
          </p:cNvSpPr>
          <p:nvPr>
            <p:ph type="body" sz="quarter" idx="12" hasCustomPrompt="1"/>
          </p:nvPr>
        </p:nvSpPr>
        <p:spPr bwMode="gray">
          <a:xfrm>
            <a:off x="683568" y="771550"/>
            <a:ext cx="2160240" cy="288032"/>
          </a:xfrm>
          <a:prstGeom prst="parallelogram">
            <a:avLst/>
          </a:prstGeom>
          <a:solidFill>
            <a:srgbClr val="003F7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bwMode="gray">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40" name="Content Placeholder 2"/>
          <p:cNvSpPr>
            <a:spLocks noGrp="1"/>
          </p:cNvSpPr>
          <p:nvPr>
            <p:ph idx="1"/>
          </p:nvPr>
        </p:nvSpPr>
        <p:spPr bwMode="gray">
          <a:xfrm>
            <a:off x="251520"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17" name="Text Placeholder 7"/>
          <p:cNvSpPr>
            <a:spLocks noGrp="1"/>
          </p:cNvSpPr>
          <p:nvPr>
            <p:ph type="body" sz="quarter" idx="24" hasCustomPrompt="1"/>
          </p:nvPr>
        </p:nvSpPr>
        <p:spPr bwMode="gray">
          <a:xfrm>
            <a:off x="3658603" y="771550"/>
            <a:ext cx="2160240"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2 Title</a:t>
            </a:r>
          </a:p>
        </p:txBody>
      </p:sp>
      <p:sp>
        <p:nvSpPr>
          <p:cNvPr id="20" name="Text Placeholder 7"/>
          <p:cNvSpPr>
            <a:spLocks noGrp="1"/>
          </p:cNvSpPr>
          <p:nvPr>
            <p:ph type="body" sz="quarter" idx="25" hasCustomPrompt="1"/>
          </p:nvPr>
        </p:nvSpPr>
        <p:spPr bwMode="gray">
          <a:xfrm>
            <a:off x="3254721"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22" name="Text Placeholder 7"/>
          <p:cNvSpPr>
            <a:spLocks noGrp="1"/>
          </p:cNvSpPr>
          <p:nvPr>
            <p:ph type="body" sz="quarter" idx="26" hasCustomPrompt="1"/>
          </p:nvPr>
        </p:nvSpPr>
        <p:spPr bwMode="gray">
          <a:xfrm>
            <a:off x="6674979" y="771550"/>
            <a:ext cx="2160240" cy="288032"/>
          </a:xfrm>
          <a:prstGeom prst="parallelogram">
            <a:avLst/>
          </a:prstGeom>
          <a:solidFill>
            <a:schemeClr val="accent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3 Title</a:t>
            </a:r>
          </a:p>
        </p:txBody>
      </p:sp>
      <p:sp>
        <p:nvSpPr>
          <p:cNvPr id="23" name="Text Placeholder 7"/>
          <p:cNvSpPr>
            <a:spLocks noGrp="1"/>
          </p:cNvSpPr>
          <p:nvPr>
            <p:ph type="body" sz="quarter" idx="27" hasCustomPrompt="1"/>
          </p:nvPr>
        </p:nvSpPr>
        <p:spPr bwMode="gray">
          <a:xfrm>
            <a:off x="6271097"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3</a:t>
            </a:r>
          </a:p>
        </p:txBody>
      </p:sp>
      <p:sp>
        <p:nvSpPr>
          <p:cNvPr id="24" name="Content Placeholder 2"/>
          <p:cNvSpPr>
            <a:spLocks noGrp="1"/>
          </p:cNvSpPr>
          <p:nvPr>
            <p:ph idx="28"/>
          </p:nvPr>
        </p:nvSpPr>
        <p:spPr bwMode="gray">
          <a:xfrm>
            <a:off x="3275856"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a:t>Click to edit Master text styles</a:t>
            </a:r>
          </a:p>
          <a:p>
            <a:pPr lvl="1">
              <a:buFontTx/>
              <a:buBlip>
                <a:blip r:embed="rId3"/>
              </a:buBlip>
            </a:pPr>
            <a:r>
              <a:rPr lang="en-US"/>
              <a:t>Second level</a:t>
            </a:r>
          </a:p>
          <a:p>
            <a:pPr lvl="2">
              <a:buFontTx/>
              <a:buBlip>
                <a:blip r:embed="rId3"/>
              </a:buBlip>
            </a:pPr>
            <a:r>
              <a:rPr lang="en-US"/>
              <a:t>Third level</a:t>
            </a:r>
          </a:p>
          <a:p>
            <a:pPr lvl="3">
              <a:buFontTx/>
              <a:buBlip>
                <a:blip r:embed="rId3"/>
              </a:buBlip>
            </a:pPr>
            <a:r>
              <a:rPr lang="en-US"/>
              <a:t>Fourth level</a:t>
            </a:r>
          </a:p>
          <a:p>
            <a:pPr lvl="4">
              <a:buFontTx/>
              <a:buBlip>
                <a:blip r:embed="rId3"/>
              </a:buBlip>
            </a:pPr>
            <a:r>
              <a:rPr lang="en-US"/>
              <a:t>Fifth level</a:t>
            </a:r>
            <a:endParaRPr lang="en-US" dirty="0"/>
          </a:p>
        </p:txBody>
      </p:sp>
      <p:sp>
        <p:nvSpPr>
          <p:cNvPr id="25" name="Content Placeholder 2"/>
          <p:cNvSpPr>
            <a:spLocks noGrp="1"/>
          </p:cNvSpPr>
          <p:nvPr>
            <p:ph idx="29"/>
          </p:nvPr>
        </p:nvSpPr>
        <p:spPr bwMode="gray">
          <a:xfrm>
            <a:off x="6281464"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a:t>Click to edit Master text styles</a:t>
            </a:r>
          </a:p>
          <a:p>
            <a:pPr lvl="1">
              <a:buFontTx/>
              <a:buBlip>
                <a:blip r:embed="rId3"/>
              </a:buBlip>
            </a:pPr>
            <a:r>
              <a:rPr lang="en-US"/>
              <a:t>Second level</a:t>
            </a:r>
          </a:p>
          <a:p>
            <a:pPr lvl="2">
              <a:buFontTx/>
              <a:buBlip>
                <a:blip r:embed="rId3"/>
              </a:buBlip>
            </a:pPr>
            <a:r>
              <a:rPr lang="en-US"/>
              <a:t>Third level</a:t>
            </a:r>
          </a:p>
          <a:p>
            <a:pPr lvl="3">
              <a:buFontTx/>
              <a:buBlip>
                <a:blip r:embed="rId3"/>
              </a:buBlip>
            </a:pPr>
            <a:r>
              <a:rPr lang="en-US"/>
              <a:t>Fourth level</a:t>
            </a:r>
          </a:p>
          <a:p>
            <a:pPr lvl="4">
              <a:buFontTx/>
              <a:buBlip>
                <a:blip r:embed="rId3"/>
              </a:buBlip>
            </a:pPr>
            <a:r>
              <a:rPr lang="en-US"/>
              <a:t>Fifth level</a:t>
            </a:r>
            <a:endParaRPr lang="en-US" dirty="0"/>
          </a:p>
        </p:txBody>
      </p:sp>
    </p:spTree>
    <p:extLst>
      <p:ext uri="{BB962C8B-B14F-4D97-AF65-F5344CB8AC3E}">
        <p14:creationId xmlns:p14="http://schemas.microsoft.com/office/powerpoint/2010/main" val="27151328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Diagram Slide">
    <p:spTree>
      <p:nvGrpSpPr>
        <p:cNvPr id="1" name=""/>
        <p:cNvGrpSpPr/>
        <p:nvPr/>
      </p:nvGrpSpPr>
      <p:grpSpPr>
        <a:xfrm>
          <a:off x="0" y="0"/>
          <a:ext cx="0" cy="0"/>
          <a:chOff x="0" y="0"/>
          <a:chExt cx="0" cy="0"/>
        </a:xfrm>
      </p:grpSpPr>
      <p:pic>
        <p:nvPicPr>
          <p:cNvPr id="97" name="Picture 96">
            <a:extLst>
              <a:ext uri="{FF2B5EF4-FFF2-40B4-BE49-F238E27FC236}">
                <a16:creationId xmlns:a16="http://schemas.microsoft.com/office/drawing/2014/main" id="{418DFD3D-8780-4EA0-AAF4-DBC389CE04B3}"/>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Chart Diagram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 name="Chart Placeholder 3"/>
          <p:cNvSpPr>
            <a:spLocks noGrp="1"/>
          </p:cNvSpPr>
          <p:nvPr>
            <p:ph type="chart" sz="quarter" idx="10" hasCustomPrompt="1"/>
          </p:nvPr>
        </p:nvSpPr>
        <p:spPr bwMode="gray">
          <a:xfrm>
            <a:off x="249238" y="582613"/>
            <a:ext cx="8645525" cy="4352925"/>
          </a:xfrm>
        </p:spPr>
        <p:txBody>
          <a:bodyPr/>
          <a:lstStyle>
            <a:lvl1pPr marL="0" indent="0">
              <a:buNone/>
              <a:defRPr baseline="0"/>
            </a:lvl1pPr>
          </a:lstStyle>
          <a:p>
            <a:r>
              <a:rPr lang="en-IN" dirty="0"/>
              <a:t>Click icon to add a chart</a:t>
            </a:r>
          </a:p>
        </p:txBody>
      </p:sp>
    </p:spTree>
    <p:extLst>
      <p:ext uri="{BB962C8B-B14F-4D97-AF65-F5344CB8AC3E}">
        <p14:creationId xmlns:p14="http://schemas.microsoft.com/office/powerpoint/2010/main" val="25194420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pic>
        <p:nvPicPr>
          <p:cNvPr id="96" name="Picture 95">
            <a:extLst>
              <a:ext uri="{FF2B5EF4-FFF2-40B4-BE49-F238E27FC236}">
                <a16:creationId xmlns:a16="http://schemas.microsoft.com/office/drawing/2014/main" id="{7EC7C982-758B-4C8F-B107-A32BA85DA618}"/>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userDrawn="1">
            <p:ph type="title" hasCustomPrompt="1"/>
          </p:nvPr>
        </p:nvSpPr>
        <p:spPr bwMode="gray">
          <a:xfrm>
            <a:off x="348000" y="0"/>
            <a:ext cx="8534400" cy="878400"/>
          </a:xfrm>
          <a:prstGeom prst="rect">
            <a:avLst/>
          </a:prstGeom>
        </p:spPr>
        <p:txBody>
          <a:bodyPr anchor="b">
            <a:normAutofit/>
          </a:bodyPr>
          <a:lstStyle>
            <a:lvl1pPr>
              <a:defRPr sz="2400" b="1">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userDrawn="1">
            <p:ph idx="1"/>
          </p:nvPr>
        </p:nvSpPr>
        <p:spPr bwMode="gray">
          <a:xfrm>
            <a:off x="348000" y="1051200"/>
            <a:ext cx="8534400" cy="380655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98" name="Rectangle: Rounded Corners 97">
            <a:extLst>
              <a:ext uri="{FF2B5EF4-FFF2-40B4-BE49-F238E27FC236}">
                <a16:creationId xmlns:a16="http://schemas.microsoft.com/office/drawing/2014/main" id="{9A9DE057-7750-4B1F-AD64-303D665A2CDB}"/>
              </a:ext>
            </a:extLst>
          </p:cNvPr>
          <p:cNvSpPr/>
          <p:nvPr userDrawn="1"/>
        </p:nvSpPr>
        <p:spPr>
          <a:xfrm>
            <a:off x="442971" y="85897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188101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ble Diagram Slide">
    <p:spTree>
      <p:nvGrpSpPr>
        <p:cNvPr id="1" name=""/>
        <p:cNvGrpSpPr/>
        <p:nvPr/>
      </p:nvGrpSpPr>
      <p:grpSpPr>
        <a:xfrm>
          <a:off x="0" y="0"/>
          <a:ext cx="0" cy="0"/>
          <a:chOff x="0" y="0"/>
          <a:chExt cx="0" cy="0"/>
        </a:xfrm>
      </p:grpSpPr>
      <p:pic>
        <p:nvPicPr>
          <p:cNvPr id="97" name="Picture 96">
            <a:extLst>
              <a:ext uri="{FF2B5EF4-FFF2-40B4-BE49-F238E27FC236}">
                <a16:creationId xmlns:a16="http://schemas.microsoft.com/office/drawing/2014/main" id="{9AFE672F-A1BA-4179-8732-1266C924255D}"/>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Table Diagram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5" name="Table Placeholder 4"/>
          <p:cNvSpPr>
            <a:spLocks noGrp="1"/>
          </p:cNvSpPr>
          <p:nvPr>
            <p:ph type="tbl" sz="quarter" idx="10" hasCustomPrompt="1"/>
          </p:nvPr>
        </p:nvSpPr>
        <p:spPr bwMode="gray">
          <a:xfrm>
            <a:off x="249238" y="693738"/>
            <a:ext cx="8645525" cy="4137025"/>
          </a:xfrm>
        </p:spPr>
        <p:txBody>
          <a:bodyPr/>
          <a:lstStyle>
            <a:lvl1pPr marL="0" marR="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lvl1pPr>
          </a:lstStyle>
          <a:p>
            <a:r>
              <a:rPr lang="en-IN" dirty="0"/>
              <a:t>Click icon to add a table</a:t>
            </a:r>
          </a:p>
        </p:txBody>
      </p:sp>
    </p:spTree>
    <p:extLst>
      <p:ext uri="{BB962C8B-B14F-4D97-AF65-F5344CB8AC3E}">
        <p14:creationId xmlns:p14="http://schemas.microsoft.com/office/powerpoint/2010/main" val="34814724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ular Data Slide">
    <p:spTree>
      <p:nvGrpSpPr>
        <p:cNvPr id="1" name=""/>
        <p:cNvGrpSpPr/>
        <p:nvPr/>
      </p:nvGrpSpPr>
      <p:grpSpPr>
        <a:xfrm>
          <a:off x="0" y="0"/>
          <a:ext cx="0" cy="0"/>
          <a:chOff x="0" y="0"/>
          <a:chExt cx="0" cy="0"/>
        </a:xfrm>
      </p:grpSpPr>
      <p:pic>
        <p:nvPicPr>
          <p:cNvPr id="111" name="Picture 110">
            <a:extLst>
              <a:ext uri="{FF2B5EF4-FFF2-40B4-BE49-F238E27FC236}">
                <a16:creationId xmlns:a16="http://schemas.microsoft.com/office/drawing/2014/main" id="{1E6AC2AE-35A8-480A-B335-C8EAFBA1700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Tabular Data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 name="Picture Placeholder 7"/>
          <p:cNvSpPr>
            <a:spLocks noGrp="1"/>
          </p:cNvSpPr>
          <p:nvPr>
            <p:ph type="pic" sz="quarter" idx="10"/>
          </p:nvPr>
        </p:nvSpPr>
        <p:spPr bwMode="gray">
          <a:xfrm>
            <a:off x="289325" y="1342417"/>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3" name="Picture Placeholder 7"/>
          <p:cNvSpPr>
            <a:spLocks noGrp="1"/>
          </p:cNvSpPr>
          <p:nvPr>
            <p:ph type="pic" sz="quarter" idx="11"/>
          </p:nvPr>
        </p:nvSpPr>
        <p:spPr bwMode="gray">
          <a:xfrm>
            <a:off x="289325" y="2574588"/>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4" name="Picture Placeholder 7"/>
          <p:cNvSpPr>
            <a:spLocks noGrp="1"/>
          </p:cNvSpPr>
          <p:nvPr>
            <p:ph type="pic" sz="quarter" idx="12"/>
          </p:nvPr>
        </p:nvSpPr>
        <p:spPr bwMode="gray">
          <a:xfrm>
            <a:off x="289325" y="3806759"/>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0" name="Text Placeholder 9"/>
          <p:cNvSpPr>
            <a:spLocks noGrp="1"/>
          </p:cNvSpPr>
          <p:nvPr>
            <p:ph type="body" sz="quarter" idx="13"/>
          </p:nvPr>
        </p:nvSpPr>
        <p:spPr bwMode="gray">
          <a:xfrm>
            <a:off x="308781" y="648511"/>
            <a:ext cx="8526440" cy="343677"/>
          </a:xfrm>
          <a:prstGeom prst="parallelogram">
            <a:avLst/>
          </a:prstGeom>
          <a:solidFill>
            <a:srgbClr val="0077BD"/>
          </a:solidFill>
        </p:spPr>
        <p:txBody>
          <a:bodyPr anchor="ctr">
            <a:noAutofit/>
          </a:bodyPr>
          <a:lstStyle>
            <a:lvl1pPr marL="0" indent="0" algn="ctr">
              <a:buFont typeface="Arial" panose="020B0604020202020204" pitchFamily="34" charset="0"/>
              <a:buNone/>
              <a:defRPr sz="1800">
                <a:solidFill>
                  <a:schemeClr val="bg1"/>
                </a:solidFill>
              </a:defRPr>
            </a:lvl1pPr>
          </a:lstStyle>
          <a:p>
            <a:pPr lvl="0"/>
            <a:endParaRPr lang="en-IN" dirty="0"/>
          </a:p>
        </p:txBody>
      </p:sp>
      <p:sp>
        <p:nvSpPr>
          <p:cNvPr id="17" name="Text Placeholder 9"/>
          <p:cNvSpPr>
            <a:spLocks noGrp="1"/>
          </p:cNvSpPr>
          <p:nvPr>
            <p:ph type="body" sz="quarter" idx="14"/>
          </p:nvPr>
        </p:nvSpPr>
        <p:spPr bwMode="gray">
          <a:xfrm>
            <a:off x="2821631"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dirty="0"/>
          </a:p>
        </p:txBody>
      </p:sp>
      <p:sp>
        <p:nvSpPr>
          <p:cNvPr id="20" name="Text Placeholder 9"/>
          <p:cNvSpPr>
            <a:spLocks noGrp="1"/>
          </p:cNvSpPr>
          <p:nvPr>
            <p:ph type="body" sz="quarter" idx="15"/>
          </p:nvPr>
        </p:nvSpPr>
        <p:spPr bwMode="gray">
          <a:xfrm>
            <a:off x="5986362"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dirty="0"/>
          </a:p>
        </p:txBody>
      </p:sp>
      <p:sp>
        <p:nvSpPr>
          <p:cNvPr id="12" name="Text Placeholder 11"/>
          <p:cNvSpPr>
            <a:spLocks noGrp="1"/>
          </p:cNvSpPr>
          <p:nvPr>
            <p:ph type="body" sz="quarter" idx="16"/>
          </p:nvPr>
        </p:nvSpPr>
        <p:spPr bwMode="gray">
          <a:xfrm>
            <a:off x="2860675"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Text Placeholder 11"/>
          <p:cNvSpPr>
            <a:spLocks noGrp="1"/>
          </p:cNvSpPr>
          <p:nvPr>
            <p:ph type="body" sz="quarter" idx="17"/>
          </p:nvPr>
        </p:nvSpPr>
        <p:spPr bwMode="gray">
          <a:xfrm>
            <a:off x="6012436"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2" name="Text Placeholder 11"/>
          <p:cNvSpPr>
            <a:spLocks noGrp="1"/>
          </p:cNvSpPr>
          <p:nvPr>
            <p:ph type="body" sz="quarter" idx="18"/>
          </p:nvPr>
        </p:nvSpPr>
        <p:spPr bwMode="gray">
          <a:xfrm>
            <a:off x="2860675"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Text Placeholder 11"/>
          <p:cNvSpPr>
            <a:spLocks noGrp="1"/>
          </p:cNvSpPr>
          <p:nvPr>
            <p:ph type="body" sz="quarter" idx="19"/>
          </p:nvPr>
        </p:nvSpPr>
        <p:spPr bwMode="gray">
          <a:xfrm>
            <a:off x="6012436"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11"/>
          <p:cNvSpPr>
            <a:spLocks noGrp="1"/>
          </p:cNvSpPr>
          <p:nvPr>
            <p:ph type="body" sz="quarter" idx="20"/>
          </p:nvPr>
        </p:nvSpPr>
        <p:spPr bwMode="gray">
          <a:xfrm>
            <a:off x="2860675"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Text Placeholder 11"/>
          <p:cNvSpPr>
            <a:spLocks noGrp="1"/>
          </p:cNvSpPr>
          <p:nvPr>
            <p:ph type="body" sz="quarter" idx="21"/>
          </p:nvPr>
        </p:nvSpPr>
        <p:spPr bwMode="gray">
          <a:xfrm>
            <a:off x="6012436"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11"/>
          <p:cNvSpPr>
            <a:spLocks noGrp="1"/>
          </p:cNvSpPr>
          <p:nvPr>
            <p:ph type="body" sz="quarter" idx="22" hasCustomPrompt="1"/>
          </p:nvPr>
        </p:nvSpPr>
        <p:spPr bwMode="gray">
          <a:xfrm>
            <a:off x="328134" y="2055779"/>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23" hasCustomPrompt="1"/>
          </p:nvPr>
        </p:nvSpPr>
        <p:spPr bwMode="gray">
          <a:xfrm>
            <a:off x="328134" y="33074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9" name="Text Placeholder 11"/>
          <p:cNvSpPr>
            <a:spLocks noGrp="1"/>
          </p:cNvSpPr>
          <p:nvPr>
            <p:ph type="body" sz="quarter" idx="24" hasCustomPrompt="1"/>
          </p:nvPr>
        </p:nvSpPr>
        <p:spPr bwMode="gray">
          <a:xfrm>
            <a:off x="328134" y="45266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229955379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ive Point Slide 1">
    <p:spTree>
      <p:nvGrpSpPr>
        <p:cNvPr id="1" name=""/>
        <p:cNvGrpSpPr/>
        <p:nvPr/>
      </p:nvGrpSpPr>
      <p:grpSpPr>
        <a:xfrm>
          <a:off x="0" y="0"/>
          <a:ext cx="0" cy="0"/>
          <a:chOff x="0" y="0"/>
          <a:chExt cx="0" cy="0"/>
        </a:xfrm>
      </p:grpSpPr>
      <p:pic>
        <p:nvPicPr>
          <p:cNvPr id="106" name="Picture 105">
            <a:extLst>
              <a:ext uri="{FF2B5EF4-FFF2-40B4-BE49-F238E27FC236}">
                <a16:creationId xmlns:a16="http://schemas.microsoft.com/office/drawing/2014/main" id="{4CF8FBBB-0598-4B2C-8827-CD3312BF916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1</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 name="Picture Placeholder 7"/>
          <p:cNvSpPr>
            <a:spLocks noGrp="1"/>
          </p:cNvSpPr>
          <p:nvPr>
            <p:ph type="pic" sz="quarter" idx="10"/>
          </p:nvPr>
        </p:nvSpPr>
        <p:spPr bwMode="gray">
          <a:xfrm>
            <a:off x="3503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7" name="Text Placeholder 11"/>
          <p:cNvSpPr>
            <a:spLocks noGrp="1"/>
          </p:cNvSpPr>
          <p:nvPr>
            <p:ph type="body" sz="quarter" idx="22" hasCustomPrompt="1"/>
          </p:nvPr>
        </p:nvSpPr>
        <p:spPr bwMode="gray">
          <a:xfrm>
            <a:off x="587040"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bwMode="gray">
          <a:xfrm>
            <a:off x="20267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2" name="Picture Placeholder 7"/>
          <p:cNvSpPr>
            <a:spLocks noGrp="1"/>
          </p:cNvSpPr>
          <p:nvPr>
            <p:ph type="pic" sz="quarter" idx="25"/>
          </p:nvPr>
        </p:nvSpPr>
        <p:spPr bwMode="gray">
          <a:xfrm>
            <a:off x="37031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3" name="Picture Placeholder 7"/>
          <p:cNvSpPr>
            <a:spLocks noGrp="1"/>
          </p:cNvSpPr>
          <p:nvPr>
            <p:ph type="pic" sz="quarter" idx="26"/>
          </p:nvPr>
        </p:nvSpPr>
        <p:spPr bwMode="gray">
          <a:xfrm>
            <a:off x="53795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4" name="Picture Placeholder 7"/>
          <p:cNvSpPr>
            <a:spLocks noGrp="1"/>
          </p:cNvSpPr>
          <p:nvPr>
            <p:ph type="pic" sz="quarter" idx="27"/>
          </p:nvPr>
        </p:nvSpPr>
        <p:spPr bwMode="gray">
          <a:xfrm>
            <a:off x="70559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5" name="Text Placeholder 11"/>
          <p:cNvSpPr>
            <a:spLocks noGrp="1"/>
          </p:cNvSpPr>
          <p:nvPr>
            <p:ph type="body" sz="quarter" idx="28" hasCustomPrompt="1"/>
          </p:nvPr>
        </p:nvSpPr>
        <p:spPr bwMode="gray">
          <a:xfrm>
            <a:off x="2278680"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6" name="Text Placeholder 11"/>
          <p:cNvSpPr>
            <a:spLocks noGrp="1"/>
          </p:cNvSpPr>
          <p:nvPr>
            <p:ph type="body" sz="quarter" idx="29" hasCustomPrompt="1"/>
          </p:nvPr>
        </p:nvSpPr>
        <p:spPr bwMode="gray">
          <a:xfrm>
            <a:off x="396146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7" name="Text Placeholder 11"/>
          <p:cNvSpPr>
            <a:spLocks noGrp="1"/>
          </p:cNvSpPr>
          <p:nvPr>
            <p:ph type="body" sz="quarter" idx="30" hasCustomPrompt="1"/>
          </p:nvPr>
        </p:nvSpPr>
        <p:spPr bwMode="gray">
          <a:xfrm>
            <a:off x="5653101"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8" name="Text Placeholder 11"/>
          <p:cNvSpPr>
            <a:spLocks noGrp="1"/>
          </p:cNvSpPr>
          <p:nvPr>
            <p:ph type="body" sz="quarter" idx="31" hasCustomPrompt="1"/>
          </p:nvPr>
        </p:nvSpPr>
        <p:spPr bwMode="gray">
          <a:xfrm>
            <a:off x="732188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360183235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ive Points Slide 2">
    <p:spTree>
      <p:nvGrpSpPr>
        <p:cNvPr id="1" name=""/>
        <p:cNvGrpSpPr/>
        <p:nvPr/>
      </p:nvGrpSpPr>
      <p:grpSpPr>
        <a:xfrm>
          <a:off x="0" y="0"/>
          <a:ext cx="0" cy="0"/>
          <a:chOff x="0" y="0"/>
          <a:chExt cx="0" cy="0"/>
        </a:xfrm>
      </p:grpSpPr>
      <p:pic>
        <p:nvPicPr>
          <p:cNvPr id="106" name="Picture 105">
            <a:extLst>
              <a:ext uri="{FF2B5EF4-FFF2-40B4-BE49-F238E27FC236}">
                <a16:creationId xmlns:a16="http://schemas.microsoft.com/office/drawing/2014/main" id="{6EAEFB9F-1445-4271-AC34-908D2923925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2</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 name="Picture Placeholder 7"/>
          <p:cNvSpPr>
            <a:spLocks noGrp="1"/>
          </p:cNvSpPr>
          <p:nvPr>
            <p:ph type="pic" sz="quarter" idx="10"/>
          </p:nvPr>
        </p:nvSpPr>
        <p:spPr bwMode="gray">
          <a:xfrm>
            <a:off x="223538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7" name="Text Placeholder 11"/>
          <p:cNvSpPr>
            <a:spLocks noGrp="1"/>
          </p:cNvSpPr>
          <p:nvPr>
            <p:ph type="body" sz="quarter" idx="22" hasCustomPrompt="1"/>
          </p:nvPr>
        </p:nvSpPr>
        <p:spPr bwMode="gray">
          <a:xfrm>
            <a:off x="233085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bwMode="gray">
          <a:xfrm>
            <a:off x="302405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0" name="Picture Placeholder 7"/>
          <p:cNvSpPr>
            <a:spLocks noGrp="1"/>
          </p:cNvSpPr>
          <p:nvPr>
            <p:ph type="pic" sz="quarter" idx="29"/>
          </p:nvPr>
        </p:nvSpPr>
        <p:spPr bwMode="gray">
          <a:xfrm>
            <a:off x="381272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1" name="Picture Placeholder 7"/>
          <p:cNvSpPr>
            <a:spLocks noGrp="1"/>
          </p:cNvSpPr>
          <p:nvPr>
            <p:ph type="pic" sz="quarter" idx="30"/>
          </p:nvPr>
        </p:nvSpPr>
        <p:spPr bwMode="gray">
          <a:xfrm>
            <a:off x="460139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2" name="Picture Placeholder 7"/>
          <p:cNvSpPr>
            <a:spLocks noGrp="1"/>
          </p:cNvSpPr>
          <p:nvPr>
            <p:ph type="pic" sz="quarter" idx="31"/>
          </p:nvPr>
        </p:nvSpPr>
        <p:spPr bwMode="gray">
          <a:xfrm>
            <a:off x="539006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9" name="Text Placeholder 11"/>
          <p:cNvSpPr>
            <a:spLocks noGrp="1"/>
          </p:cNvSpPr>
          <p:nvPr>
            <p:ph type="body" sz="quarter" idx="36" hasCustomPrompt="1"/>
          </p:nvPr>
        </p:nvSpPr>
        <p:spPr bwMode="gray">
          <a:xfrm>
            <a:off x="390819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0" name="Text Placeholder 11"/>
          <p:cNvSpPr>
            <a:spLocks noGrp="1"/>
          </p:cNvSpPr>
          <p:nvPr>
            <p:ph type="body" sz="quarter" idx="37" hasCustomPrompt="1"/>
          </p:nvPr>
        </p:nvSpPr>
        <p:spPr bwMode="gray">
          <a:xfrm>
            <a:off x="548553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bwMode="gray">
          <a:xfrm>
            <a:off x="312333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bwMode="gray">
          <a:xfrm>
            <a:off x="470067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29157064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teps Slide">
    <p:spTree>
      <p:nvGrpSpPr>
        <p:cNvPr id="1" name=""/>
        <p:cNvGrpSpPr/>
        <p:nvPr/>
      </p:nvGrpSpPr>
      <p:grpSpPr>
        <a:xfrm>
          <a:off x="0" y="0"/>
          <a:ext cx="0" cy="0"/>
          <a:chOff x="0" y="0"/>
          <a:chExt cx="0" cy="0"/>
        </a:xfrm>
      </p:grpSpPr>
      <p:pic>
        <p:nvPicPr>
          <p:cNvPr id="105" name="Picture 104">
            <a:extLst>
              <a:ext uri="{FF2B5EF4-FFF2-40B4-BE49-F238E27FC236}">
                <a16:creationId xmlns:a16="http://schemas.microsoft.com/office/drawing/2014/main" id="{48F92DC7-A298-4D79-9428-2606BAAEDFD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Steps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 name="Picture Placeholder 7"/>
          <p:cNvSpPr>
            <a:spLocks noGrp="1"/>
          </p:cNvSpPr>
          <p:nvPr>
            <p:ph type="pic" sz="quarter" idx="10"/>
          </p:nvPr>
        </p:nvSpPr>
        <p:spPr bwMode="gray">
          <a:xfrm>
            <a:off x="255440" y="1813709"/>
            <a:ext cx="3353390" cy="1546715"/>
          </a:xfrm>
          <a:prstGeom prst="homePlate">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1" name="Picture Placeholder 7"/>
          <p:cNvSpPr>
            <a:spLocks noGrp="1"/>
          </p:cNvSpPr>
          <p:nvPr>
            <p:ph type="pic" sz="quarter" idx="24"/>
          </p:nvPr>
        </p:nvSpPr>
        <p:spPr bwMode="gray">
          <a:xfrm>
            <a:off x="2915467" y="1813710"/>
            <a:ext cx="3353386" cy="1546710"/>
          </a:xfrm>
          <a:prstGeom prst="chevron">
            <a:avLst/>
          </a:prstGeom>
          <a:solidFill>
            <a:srgbClr val="0077BD"/>
          </a:solidFill>
        </p:spPr>
        <p:txBody>
          <a:bodyPr anchor="ctr">
            <a:normAutofit/>
          </a:bodyPr>
          <a:lstStyle>
            <a:lvl1pPr marL="0" indent="0" algn="ctr">
              <a:buNone/>
              <a:defRPr sz="1600">
                <a:solidFill>
                  <a:schemeClr val="bg1"/>
                </a:solidFill>
              </a:defRPr>
            </a:lvl1pPr>
          </a:lstStyle>
          <a:p>
            <a:endParaRPr lang="en-IN" dirty="0"/>
          </a:p>
        </p:txBody>
      </p:sp>
      <p:sp>
        <p:nvSpPr>
          <p:cNvPr id="22" name="Picture Placeholder 7"/>
          <p:cNvSpPr>
            <a:spLocks noGrp="1"/>
          </p:cNvSpPr>
          <p:nvPr>
            <p:ph type="pic" sz="quarter" idx="31"/>
          </p:nvPr>
        </p:nvSpPr>
        <p:spPr bwMode="gray">
          <a:xfrm>
            <a:off x="5575490" y="1813709"/>
            <a:ext cx="3353390" cy="1546715"/>
          </a:xfrm>
          <a:prstGeom prst="chevr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9" name="Text Placeholder 11"/>
          <p:cNvSpPr>
            <a:spLocks noGrp="1"/>
          </p:cNvSpPr>
          <p:nvPr>
            <p:ph type="body" sz="quarter" idx="36" hasCustomPrompt="1"/>
          </p:nvPr>
        </p:nvSpPr>
        <p:spPr bwMode="gray">
          <a:xfrm>
            <a:off x="3940778" y="35737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bwMode="gray">
          <a:xfrm>
            <a:off x="104307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bwMode="gray">
          <a:xfrm>
            <a:off x="651423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4" name="Text Placeholder 11"/>
          <p:cNvSpPr>
            <a:spLocks noGrp="1"/>
          </p:cNvSpPr>
          <p:nvPr>
            <p:ph type="body" sz="quarter" idx="42" hasCustomPrompt="1"/>
          </p:nvPr>
        </p:nvSpPr>
        <p:spPr bwMode="gray">
          <a:xfrm>
            <a:off x="752346"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5" name="Text Placeholder 11"/>
          <p:cNvSpPr>
            <a:spLocks noGrp="1"/>
          </p:cNvSpPr>
          <p:nvPr>
            <p:ph type="body" sz="quarter" idx="43" hasCustomPrompt="1"/>
          </p:nvPr>
        </p:nvSpPr>
        <p:spPr bwMode="gray">
          <a:xfrm>
            <a:off x="370339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44" hasCustomPrompt="1"/>
          </p:nvPr>
        </p:nvSpPr>
        <p:spPr bwMode="gray">
          <a:xfrm>
            <a:off x="635515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827182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pic>
        <p:nvPicPr>
          <p:cNvPr id="111" name="Picture 110">
            <a:extLst>
              <a:ext uri="{FF2B5EF4-FFF2-40B4-BE49-F238E27FC236}">
                <a16:creationId xmlns:a16="http://schemas.microsoft.com/office/drawing/2014/main" id="{A4156BA2-8912-4E45-989D-833AED8B691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93740" y="-1"/>
            <a:ext cx="9050260" cy="5065443"/>
          </a:xfrm>
          <a:prstGeom prst="rect">
            <a:avLst/>
          </a:prstGeom>
        </p:spPr>
      </p:pic>
      <p:sp>
        <p:nvSpPr>
          <p:cNvPr id="116" name="Freeform: Shape 115">
            <a:extLst>
              <a:ext uri="{FF2B5EF4-FFF2-40B4-BE49-F238E27FC236}">
                <a16:creationId xmlns:a16="http://schemas.microsoft.com/office/drawing/2014/main" id="{97B0C06D-D763-48B6-A33B-FF4959AB4560}"/>
              </a:ext>
            </a:extLst>
          </p:cNvPr>
          <p:cNvSpPr/>
          <p:nvPr userDrawn="1"/>
        </p:nvSpPr>
        <p:spPr bwMode="gray">
          <a:xfrm>
            <a:off x="4222779" y="-8515"/>
            <a:ext cx="4921220" cy="4921703"/>
          </a:xfrm>
          <a:custGeom>
            <a:avLst/>
            <a:gdLst>
              <a:gd name="connsiteX0" fmla="*/ 2977936 w 4921220"/>
              <a:gd name="connsiteY0" fmla="*/ 0 h 4921703"/>
              <a:gd name="connsiteX1" fmla="*/ 4921220 w 4921220"/>
              <a:gd name="connsiteY1" fmla="*/ 0 h 4921703"/>
              <a:gd name="connsiteX2" fmla="*/ 4921220 w 4921220"/>
              <a:gd name="connsiteY2" fmla="*/ 4921703 h 4921703"/>
              <a:gd name="connsiteX3" fmla="*/ 0 w 4921220"/>
              <a:gd name="connsiteY3" fmla="*/ 4921703 h 4921703"/>
            </a:gdLst>
            <a:ahLst/>
            <a:cxnLst>
              <a:cxn ang="0">
                <a:pos x="connsiteX0" y="connsiteY0"/>
              </a:cxn>
              <a:cxn ang="0">
                <a:pos x="connsiteX1" y="connsiteY1"/>
              </a:cxn>
              <a:cxn ang="0">
                <a:pos x="connsiteX2" y="connsiteY2"/>
              </a:cxn>
              <a:cxn ang="0">
                <a:pos x="connsiteX3" y="connsiteY3"/>
              </a:cxn>
            </a:cxnLst>
            <a:rect l="l" t="t" r="r" b="b"/>
            <a:pathLst>
              <a:path w="4921220" h="4921703">
                <a:moveTo>
                  <a:pt x="2977936" y="0"/>
                </a:moveTo>
                <a:lnTo>
                  <a:pt x="4921220" y="0"/>
                </a:lnTo>
                <a:lnTo>
                  <a:pt x="4921220" y="4921703"/>
                </a:lnTo>
                <a:lnTo>
                  <a:pt x="0" y="4921703"/>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p>
            <a:pPr lvl="0"/>
            <a:endParaRPr lang="en-IN" dirty="0">
              <a:solidFill>
                <a:schemeClr val="tx1"/>
              </a:solidFill>
            </a:endParaRPr>
          </a:p>
        </p:txBody>
      </p:sp>
      <p:sp>
        <p:nvSpPr>
          <p:cNvPr id="28" name="Picture Placeholder 3"/>
          <p:cNvSpPr>
            <a:spLocks noGrp="1"/>
          </p:cNvSpPr>
          <p:nvPr>
            <p:ph type="pic" sz="quarter" idx="14" hasCustomPrompt="1"/>
          </p:nvPr>
        </p:nvSpPr>
        <p:spPr bwMode="gray">
          <a:xfrm>
            <a:off x="4375507" y="0"/>
            <a:ext cx="4768493"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468000" bIns="0" anchor="ctr">
            <a:noAutofit/>
          </a:bodyPr>
          <a:lstStyle>
            <a:lvl1pPr marL="0" indent="0" algn="r">
              <a:buFont typeface="Arial" panose="020B0604020202020204" pitchFamily="34" charset="0"/>
              <a:buNone/>
              <a:defRPr lang="en-IN" sz="1400" i="1" dirty="0"/>
            </a:lvl1pPr>
          </a:lstStyle>
          <a:p>
            <a:r>
              <a:rPr lang="en-IN" dirty="0"/>
              <a:t>Click icon to add image</a:t>
            </a:r>
          </a:p>
        </p:txBody>
      </p:sp>
      <p:sp>
        <p:nvSpPr>
          <p:cNvPr id="2" name="Title 1"/>
          <p:cNvSpPr>
            <a:spLocks noGrp="1"/>
          </p:cNvSpPr>
          <p:nvPr>
            <p:ph type="title" hasCustomPrompt="1"/>
          </p:nvPr>
        </p:nvSpPr>
        <p:spPr bwMode="gray">
          <a:xfrm>
            <a:off x="1476355" y="992954"/>
            <a:ext cx="2646065" cy="994172"/>
          </a:xfrm>
          <a:prstGeom prst="rect">
            <a:avLst/>
          </a:prstGeom>
        </p:spPr>
        <p:txBody>
          <a:bodyPr/>
          <a:lstStyle>
            <a:lvl1pPr algn="ctr">
              <a:defRPr sz="4000" b="1"/>
            </a:lvl1pPr>
          </a:lstStyle>
          <a:p>
            <a:r>
              <a:rPr lang="en-US" dirty="0"/>
              <a:t>Thank you.</a:t>
            </a:r>
            <a:endParaRPr lang="en-IN" dirty="0"/>
          </a:p>
        </p:txBody>
      </p:sp>
      <p:sp>
        <p:nvSpPr>
          <p:cNvPr id="23" name="Text Placeholder 1030"/>
          <p:cNvSpPr>
            <a:spLocks noGrp="1"/>
          </p:cNvSpPr>
          <p:nvPr>
            <p:ph type="body" sz="quarter" idx="10" hasCustomPrompt="1"/>
          </p:nvPr>
        </p:nvSpPr>
        <p:spPr bwMode="gray">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bwMode="gray">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grpSp>
        <p:nvGrpSpPr>
          <p:cNvPr id="25" name="Group 24"/>
          <p:cNvGrpSpPr/>
          <p:nvPr userDrawn="1"/>
        </p:nvGrpSpPr>
        <p:grpSpPr bwMode="gray">
          <a:xfrm>
            <a:off x="945883" y="870593"/>
            <a:ext cx="541035" cy="571839"/>
            <a:chOff x="-3330575" y="3005138"/>
            <a:chExt cx="1533526" cy="1620837"/>
          </a:xfrm>
          <a:solidFill>
            <a:schemeClr val="accent3"/>
          </a:solidFill>
        </p:grpSpPr>
        <p:sp>
          <p:nvSpPr>
            <p:cNvPr id="27"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29"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grpSp>
        <p:nvGrpSpPr>
          <p:cNvPr id="30" name="Group 29"/>
          <p:cNvGrpSpPr/>
          <p:nvPr userDrawn="1"/>
        </p:nvGrpSpPr>
        <p:grpSpPr bwMode="gray">
          <a:xfrm>
            <a:off x="4087853" y="1526910"/>
            <a:ext cx="506015" cy="547781"/>
            <a:chOff x="2301081" y="6662108"/>
            <a:chExt cx="1500188" cy="1624012"/>
          </a:xfrm>
          <a:solidFill>
            <a:schemeClr val="accent3"/>
          </a:solidFill>
        </p:grpSpPr>
        <p:sp>
          <p:nvSpPr>
            <p:cNvPr id="31"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32"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33"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grpSp>
        <p:nvGrpSpPr>
          <p:cNvPr id="113" name="Group 5"/>
          <p:cNvGrpSpPr>
            <a:grpSpLocks noChangeAspect="1"/>
          </p:cNvGrpSpPr>
          <p:nvPr userDrawn="1"/>
        </p:nvGrpSpPr>
        <p:grpSpPr bwMode="gray">
          <a:xfrm>
            <a:off x="299349" y="2798386"/>
            <a:ext cx="1680364" cy="252286"/>
            <a:chOff x="119" y="2341"/>
            <a:chExt cx="1805" cy="271"/>
          </a:xfrm>
        </p:grpSpPr>
        <p:sp>
          <p:nvSpPr>
            <p:cNvPr id="114"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5"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19" name="Graphic 18">
            <a:extLst>
              <a:ext uri="{FF2B5EF4-FFF2-40B4-BE49-F238E27FC236}">
                <a16:creationId xmlns:a16="http://schemas.microsoft.com/office/drawing/2014/main" id="{830AC29A-4207-40A4-847F-EA0CD23216F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0" y="2600808"/>
            <a:ext cx="3106057" cy="572844"/>
          </a:xfrm>
          <a:prstGeom prst="rect">
            <a:avLst/>
          </a:prstGeom>
        </p:spPr>
      </p:pic>
    </p:spTree>
    <p:extLst>
      <p:ext uri="{BB962C8B-B14F-4D97-AF65-F5344CB8AC3E}">
        <p14:creationId xmlns:p14="http://schemas.microsoft.com/office/powerpoint/2010/main" val="42800676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rganization Chart ">
    <p:spTree>
      <p:nvGrpSpPr>
        <p:cNvPr id="1" name=""/>
        <p:cNvGrpSpPr/>
        <p:nvPr/>
      </p:nvGrpSpPr>
      <p:grpSpPr>
        <a:xfrm>
          <a:off x="0" y="0"/>
          <a:ext cx="0" cy="0"/>
          <a:chOff x="0" y="0"/>
          <a:chExt cx="0" cy="0"/>
        </a:xfrm>
      </p:grpSpPr>
      <p:pic>
        <p:nvPicPr>
          <p:cNvPr id="123" name="Picture 122">
            <a:extLst>
              <a:ext uri="{FF2B5EF4-FFF2-40B4-BE49-F238E27FC236}">
                <a16:creationId xmlns:a16="http://schemas.microsoft.com/office/drawing/2014/main" id="{20279261-6C69-404C-B1ED-0703B18095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userDrawn="1">
            <p:ph type="title" hasCustomPrompt="1"/>
          </p:nvPr>
        </p:nvSpPr>
        <p:spPr bwMode="gray">
          <a:xfrm>
            <a:off x="304800" y="1"/>
            <a:ext cx="8534400" cy="505365"/>
          </a:xfrm>
          <a:prstGeom prst="rect">
            <a:avLst/>
          </a:prstGeom>
        </p:spPr>
        <p:txBody>
          <a:bodyPr anchor="b">
            <a:normAutofit/>
          </a:bodyPr>
          <a:lstStyle>
            <a:lvl1pPr>
              <a:defRPr sz="2397" baseline="0">
                <a:latin typeface="Calibri" charset="0"/>
                <a:ea typeface="Calibri" charset="0"/>
                <a:cs typeface="Calibri" charset="0"/>
              </a:defRPr>
            </a:lvl1pPr>
          </a:lstStyle>
          <a:p>
            <a:r>
              <a:rPr lang="en-US" dirty="0"/>
              <a:t>Organization Chart </a:t>
            </a:r>
          </a:p>
        </p:txBody>
      </p:sp>
      <p:grpSp>
        <p:nvGrpSpPr>
          <p:cNvPr id="4"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p>
          </p:txBody>
        </p:sp>
      </p:grpSp>
      <p:sp>
        <p:nvSpPr>
          <p:cNvPr id="103" name="Picture Placeholder 102"/>
          <p:cNvSpPr>
            <a:spLocks noGrp="1"/>
          </p:cNvSpPr>
          <p:nvPr>
            <p:ph type="pic" sz="quarter" idx="10"/>
          </p:nvPr>
        </p:nvSpPr>
        <p:spPr bwMode="gray">
          <a:xfrm>
            <a:off x="37338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0" name="Text Placeholder 199"/>
          <p:cNvSpPr>
            <a:spLocks noGrp="1"/>
          </p:cNvSpPr>
          <p:nvPr>
            <p:ph type="body" sz="quarter" idx="16" hasCustomPrompt="1"/>
          </p:nvPr>
        </p:nvSpPr>
        <p:spPr bwMode="gray">
          <a:xfrm>
            <a:off x="152401"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02" name="Text Placeholder 199"/>
          <p:cNvSpPr>
            <a:spLocks noGrp="1"/>
          </p:cNvSpPr>
          <p:nvPr>
            <p:ph type="body" sz="quarter" idx="17" hasCustomPrompt="1"/>
          </p:nvPr>
        </p:nvSpPr>
        <p:spPr bwMode="gray">
          <a:xfrm>
            <a:off x="152401"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109" name="Picture Placeholder 102"/>
          <p:cNvSpPr>
            <a:spLocks noGrp="1"/>
          </p:cNvSpPr>
          <p:nvPr>
            <p:ph type="pic" sz="quarter" idx="18"/>
          </p:nvPr>
        </p:nvSpPr>
        <p:spPr bwMode="gray">
          <a:xfrm>
            <a:off x="1891285"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110" name="Text Placeholder 199"/>
          <p:cNvSpPr>
            <a:spLocks noGrp="1"/>
          </p:cNvSpPr>
          <p:nvPr>
            <p:ph type="body" sz="quarter" idx="19" hasCustomPrompt="1"/>
          </p:nvPr>
        </p:nvSpPr>
        <p:spPr bwMode="gray">
          <a:xfrm>
            <a:off x="1670305"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111" name="Text Placeholder 199"/>
          <p:cNvSpPr>
            <a:spLocks noGrp="1"/>
          </p:cNvSpPr>
          <p:nvPr>
            <p:ph type="body" sz="quarter" idx="20" hasCustomPrompt="1"/>
          </p:nvPr>
        </p:nvSpPr>
        <p:spPr bwMode="gray">
          <a:xfrm>
            <a:off x="1670305"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1" name="Picture Placeholder 102"/>
          <p:cNvSpPr>
            <a:spLocks noGrp="1"/>
          </p:cNvSpPr>
          <p:nvPr>
            <p:ph type="pic" sz="quarter" idx="21"/>
          </p:nvPr>
        </p:nvSpPr>
        <p:spPr bwMode="gray">
          <a:xfrm>
            <a:off x="3409189"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7" name="Text Placeholder 199"/>
          <p:cNvSpPr>
            <a:spLocks noGrp="1"/>
          </p:cNvSpPr>
          <p:nvPr>
            <p:ph type="body" sz="quarter" idx="22" hasCustomPrompt="1"/>
          </p:nvPr>
        </p:nvSpPr>
        <p:spPr bwMode="gray">
          <a:xfrm>
            <a:off x="3188209"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08" name="Text Placeholder 199"/>
          <p:cNvSpPr>
            <a:spLocks noGrp="1"/>
          </p:cNvSpPr>
          <p:nvPr>
            <p:ph type="body" sz="quarter" idx="23" hasCustomPrompt="1"/>
          </p:nvPr>
        </p:nvSpPr>
        <p:spPr bwMode="gray">
          <a:xfrm>
            <a:off x="3188209"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9" name="Picture Placeholder 102"/>
          <p:cNvSpPr>
            <a:spLocks noGrp="1"/>
          </p:cNvSpPr>
          <p:nvPr>
            <p:ph type="pic" sz="quarter" idx="24"/>
          </p:nvPr>
        </p:nvSpPr>
        <p:spPr bwMode="gray">
          <a:xfrm>
            <a:off x="4927093"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0" name="Text Placeholder 199"/>
          <p:cNvSpPr>
            <a:spLocks noGrp="1"/>
          </p:cNvSpPr>
          <p:nvPr>
            <p:ph type="body" sz="quarter" idx="25" hasCustomPrompt="1"/>
          </p:nvPr>
        </p:nvSpPr>
        <p:spPr bwMode="gray">
          <a:xfrm>
            <a:off x="4706113"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1" name="Text Placeholder 199"/>
          <p:cNvSpPr>
            <a:spLocks noGrp="1"/>
          </p:cNvSpPr>
          <p:nvPr>
            <p:ph type="body" sz="quarter" idx="26" hasCustomPrompt="1"/>
          </p:nvPr>
        </p:nvSpPr>
        <p:spPr bwMode="gray">
          <a:xfrm>
            <a:off x="4706113"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2" name="Picture Placeholder 102"/>
          <p:cNvSpPr>
            <a:spLocks noGrp="1"/>
          </p:cNvSpPr>
          <p:nvPr>
            <p:ph type="pic" sz="quarter" idx="27"/>
          </p:nvPr>
        </p:nvSpPr>
        <p:spPr bwMode="gray">
          <a:xfrm>
            <a:off x="6444997"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3" name="Text Placeholder 199"/>
          <p:cNvSpPr>
            <a:spLocks noGrp="1"/>
          </p:cNvSpPr>
          <p:nvPr>
            <p:ph type="body" sz="quarter" idx="28" hasCustomPrompt="1"/>
          </p:nvPr>
        </p:nvSpPr>
        <p:spPr bwMode="gray">
          <a:xfrm>
            <a:off x="6224017"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4" name="Text Placeholder 199"/>
          <p:cNvSpPr>
            <a:spLocks noGrp="1"/>
          </p:cNvSpPr>
          <p:nvPr>
            <p:ph type="body" sz="quarter" idx="29" hasCustomPrompt="1"/>
          </p:nvPr>
        </p:nvSpPr>
        <p:spPr bwMode="gray">
          <a:xfrm>
            <a:off x="6224017"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5" name="Picture Placeholder 102"/>
          <p:cNvSpPr>
            <a:spLocks noGrp="1"/>
          </p:cNvSpPr>
          <p:nvPr>
            <p:ph type="pic" sz="quarter" idx="30"/>
          </p:nvPr>
        </p:nvSpPr>
        <p:spPr bwMode="gray">
          <a:xfrm>
            <a:off x="796290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6" name="Text Placeholder 199"/>
          <p:cNvSpPr>
            <a:spLocks noGrp="1"/>
          </p:cNvSpPr>
          <p:nvPr>
            <p:ph type="body" sz="quarter" idx="31" hasCustomPrompt="1"/>
          </p:nvPr>
        </p:nvSpPr>
        <p:spPr bwMode="gray">
          <a:xfrm>
            <a:off x="7741921"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7" name="Text Placeholder 199"/>
          <p:cNvSpPr>
            <a:spLocks noGrp="1"/>
          </p:cNvSpPr>
          <p:nvPr>
            <p:ph type="body" sz="quarter" idx="32" hasCustomPrompt="1"/>
          </p:nvPr>
        </p:nvSpPr>
        <p:spPr bwMode="gray">
          <a:xfrm>
            <a:off x="7741921"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8" name="Picture Placeholder 102"/>
          <p:cNvSpPr>
            <a:spLocks noGrp="1"/>
          </p:cNvSpPr>
          <p:nvPr>
            <p:ph type="pic" sz="quarter" idx="33"/>
          </p:nvPr>
        </p:nvSpPr>
        <p:spPr bwMode="gray">
          <a:xfrm>
            <a:off x="4247389" y="73913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9" name="Text Placeholder 199"/>
          <p:cNvSpPr>
            <a:spLocks noGrp="1"/>
          </p:cNvSpPr>
          <p:nvPr>
            <p:ph type="body" sz="quarter" idx="34" hasCustomPrompt="1"/>
          </p:nvPr>
        </p:nvSpPr>
        <p:spPr bwMode="gray">
          <a:xfrm>
            <a:off x="4026409" y="152431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20" name="Text Placeholder 199"/>
          <p:cNvSpPr>
            <a:spLocks noGrp="1"/>
          </p:cNvSpPr>
          <p:nvPr>
            <p:ph type="body" sz="quarter" idx="35" hasCustomPrompt="1"/>
          </p:nvPr>
        </p:nvSpPr>
        <p:spPr bwMode="gray">
          <a:xfrm>
            <a:off x="4026409" y="182149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cxnSp>
        <p:nvCxnSpPr>
          <p:cNvPr id="222" name="Elbow Connector 221"/>
          <p:cNvCxnSpPr>
            <a:stCxn id="220" idx="2"/>
            <a:endCxn id="103" idx="0"/>
          </p:cNvCxnSpPr>
          <p:nvPr userDrawn="1"/>
        </p:nvCxnSpPr>
        <p:spPr bwMode="gray">
          <a:xfrm rot="5400000">
            <a:off x="2401826" y="448056"/>
            <a:ext cx="647698" cy="385114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4" name="Elbow Connector 223"/>
          <p:cNvCxnSpPr>
            <a:stCxn id="220" idx="2"/>
            <a:endCxn id="215" idx="1"/>
          </p:cNvCxnSpPr>
          <p:nvPr userDrawn="1"/>
        </p:nvCxnSpPr>
        <p:spPr bwMode="gray">
          <a:xfrm rot="16200000" flipH="1">
            <a:off x="6225748" y="475281"/>
            <a:ext cx="647698" cy="37966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6" name="Elbow Connector 225"/>
          <p:cNvCxnSpPr>
            <a:stCxn id="220" idx="2"/>
            <a:endCxn id="109" idx="1"/>
          </p:cNvCxnSpPr>
          <p:nvPr userDrawn="1"/>
        </p:nvCxnSpPr>
        <p:spPr bwMode="gray">
          <a:xfrm rot="5400000">
            <a:off x="3189941" y="1236171"/>
            <a:ext cx="647698" cy="227491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8" name="Elbow Connector 227"/>
          <p:cNvCxnSpPr>
            <a:stCxn id="220" idx="2"/>
            <a:endCxn id="212" idx="1"/>
          </p:cNvCxnSpPr>
          <p:nvPr userDrawn="1"/>
        </p:nvCxnSpPr>
        <p:spPr bwMode="gray">
          <a:xfrm rot="16200000" flipH="1">
            <a:off x="5466796" y="1234233"/>
            <a:ext cx="647698" cy="227879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0" name="Elbow Connector 229"/>
          <p:cNvCxnSpPr>
            <a:stCxn id="220" idx="2"/>
            <a:endCxn id="201" idx="1"/>
          </p:cNvCxnSpPr>
          <p:nvPr userDrawn="1"/>
        </p:nvCxnSpPr>
        <p:spPr bwMode="gray">
          <a:xfrm rot="5400000">
            <a:off x="3948893" y="1995123"/>
            <a:ext cx="647698" cy="75701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2" name="Elbow Connector 231"/>
          <p:cNvCxnSpPr>
            <a:stCxn id="220" idx="2"/>
            <a:endCxn id="209" idx="1"/>
          </p:cNvCxnSpPr>
          <p:nvPr userDrawn="1"/>
        </p:nvCxnSpPr>
        <p:spPr bwMode="gray">
          <a:xfrm rot="16200000" flipH="1">
            <a:off x="4707844" y="1993185"/>
            <a:ext cx="647698" cy="76088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513670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amp;T Technology Team">
    <p:spTree>
      <p:nvGrpSpPr>
        <p:cNvPr id="1" name=""/>
        <p:cNvGrpSpPr/>
        <p:nvPr/>
      </p:nvGrpSpPr>
      <p:grpSpPr>
        <a:xfrm>
          <a:off x="0" y="0"/>
          <a:ext cx="0" cy="0"/>
          <a:chOff x="0" y="0"/>
          <a:chExt cx="0" cy="0"/>
        </a:xfrm>
      </p:grpSpPr>
      <p:pic>
        <p:nvPicPr>
          <p:cNvPr id="108" name="Picture 107">
            <a:extLst>
              <a:ext uri="{FF2B5EF4-FFF2-40B4-BE49-F238E27FC236}">
                <a16:creationId xmlns:a16="http://schemas.microsoft.com/office/drawing/2014/main" id="{1B0E5F27-B36C-4B8F-A521-188B5004A25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203" name="Picture Placeholder 102"/>
          <p:cNvSpPr>
            <a:spLocks noGrp="1"/>
          </p:cNvSpPr>
          <p:nvPr>
            <p:ph type="pic" sz="quarter" idx="24"/>
          </p:nvPr>
        </p:nvSpPr>
        <p:spPr bwMode="gray">
          <a:xfrm>
            <a:off x="163830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endParaRPr lang="en-IN" dirty="0"/>
          </a:p>
        </p:txBody>
      </p:sp>
      <p:sp>
        <p:nvSpPr>
          <p:cNvPr id="6" name="Title 1"/>
          <p:cNvSpPr>
            <a:spLocks noGrp="1"/>
          </p:cNvSpPr>
          <p:nvPr userDrawn="1">
            <p:ph type="title" hasCustomPrompt="1"/>
          </p:nvPr>
        </p:nvSpPr>
        <p:spPr bwMode="gray">
          <a:xfrm>
            <a:off x="304800" y="1"/>
            <a:ext cx="8534400" cy="505365"/>
          </a:xfrm>
          <a:prstGeom prst="rect">
            <a:avLst/>
          </a:prstGeom>
        </p:spPr>
        <p:txBody>
          <a:bodyPr anchor="b">
            <a:normAutofit/>
          </a:bodyPr>
          <a:lstStyle>
            <a:lvl1pPr>
              <a:defRPr sz="2397" baseline="0">
                <a:latin typeface="Calibri" charset="0"/>
                <a:ea typeface="Calibri" charset="0"/>
                <a:cs typeface="Calibri" charset="0"/>
              </a:defRPr>
            </a:lvl1pPr>
          </a:lstStyle>
          <a:p>
            <a:r>
              <a:rPr lang="en-US" dirty="0"/>
              <a:t>L&amp;T Technology Team</a:t>
            </a:r>
          </a:p>
        </p:txBody>
      </p:sp>
      <p:grpSp>
        <p:nvGrpSpPr>
          <p:cNvPr id="4"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p>
          </p:txBody>
        </p:sp>
      </p:grpSp>
      <p:sp>
        <p:nvSpPr>
          <p:cNvPr id="103" name="Picture Placeholder 102"/>
          <p:cNvSpPr>
            <a:spLocks noGrp="1"/>
          </p:cNvSpPr>
          <p:nvPr>
            <p:ph type="pic" sz="quarter" idx="10"/>
          </p:nvPr>
        </p:nvSpPr>
        <p:spPr bwMode="gray">
          <a:xfrm>
            <a:off x="149352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0" name="Text Placeholder 199"/>
          <p:cNvSpPr>
            <a:spLocks noGrp="1"/>
          </p:cNvSpPr>
          <p:nvPr>
            <p:ph type="body" sz="quarter" idx="16" hasCustomPrompt="1"/>
          </p:nvPr>
        </p:nvSpPr>
        <p:spPr bwMode="gray">
          <a:xfrm>
            <a:off x="127254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02" name="Text Placeholder 199"/>
          <p:cNvSpPr>
            <a:spLocks noGrp="1"/>
          </p:cNvSpPr>
          <p:nvPr>
            <p:ph type="body" sz="quarter" idx="17" hasCustomPrompt="1"/>
          </p:nvPr>
        </p:nvSpPr>
        <p:spPr bwMode="gray">
          <a:xfrm>
            <a:off x="127254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6" name="Picture Placeholder 102"/>
          <p:cNvSpPr>
            <a:spLocks noGrp="1"/>
          </p:cNvSpPr>
          <p:nvPr>
            <p:ph type="pic" sz="quarter" idx="25"/>
          </p:nvPr>
        </p:nvSpPr>
        <p:spPr bwMode="gray">
          <a:xfrm>
            <a:off x="427482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endParaRPr lang="en-IN" dirty="0"/>
          </a:p>
        </p:txBody>
      </p:sp>
      <p:sp>
        <p:nvSpPr>
          <p:cNvPr id="221" name="Picture Placeholder 102"/>
          <p:cNvSpPr>
            <a:spLocks noGrp="1"/>
          </p:cNvSpPr>
          <p:nvPr>
            <p:ph type="pic" sz="quarter" idx="26"/>
          </p:nvPr>
        </p:nvSpPr>
        <p:spPr bwMode="gray">
          <a:xfrm>
            <a:off x="41300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23" name="Text Placeholder 199"/>
          <p:cNvSpPr>
            <a:spLocks noGrp="1"/>
          </p:cNvSpPr>
          <p:nvPr>
            <p:ph type="body" sz="quarter" idx="27" hasCustomPrompt="1"/>
          </p:nvPr>
        </p:nvSpPr>
        <p:spPr bwMode="gray">
          <a:xfrm>
            <a:off x="390906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25" name="Text Placeholder 199"/>
          <p:cNvSpPr>
            <a:spLocks noGrp="1"/>
          </p:cNvSpPr>
          <p:nvPr>
            <p:ph type="body" sz="quarter" idx="28" hasCustomPrompt="1"/>
          </p:nvPr>
        </p:nvSpPr>
        <p:spPr bwMode="gray">
          <a:xfrm>
            <a:off x="390906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27" name="Picture Placeholder 102"/>
          <p:cNvSpPr>
            <a:spLocks noGrp="1"/>
          </p:cNvSpPr>
          <p:nvPr>
            <p:ph type="pic" sz="quarter" idx="29"/>
          </p:nvPr>
        </p:nvSpPr>
        <p:spPr bwMode="gray">
          <a:xfrm>
            <a:off x="705612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endParaRPr lang="en-IN" dirty="0"/>
          </a:p>
        </p:txBody>
      </p:sp>
      <p:sp>
        <p:nvSpPr>
          <p:cNvPr id="229" name="Picture Placeholder 102"/>
          <p:cNvSpPr>
            <a:spLocks noGrp="1"/>
          </p:cNvSpPr>
          <p:nvPr>
            <p:ph type="pic" sz="quarter" idx="30"/>
          </p:nvPr>
        </p:nvSpPr>
        <p:spPr bwMode="gray">
          <a:xfrm>
            <a:off x="69113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31" name="Text Placeholder 199"/>
          <p:cNvSpPr>
            <a:spLocks noGrp="1"/>
          </p:cNvSpPr>
          <p:nvPr>
            <p:ph type="body" sz="quarter" idx="31" hasCustomPrompt="1"/>
          </p:nvPr>
        </p:nvSpPr>
        <p:spPr bwMode="gray">
          <a:xfrm>
            <a:off x="669036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33" name="Text Placeholder 199"/>
          <p:cNvSpPr>
            <a:spLocks noGrp="1"/>
          </p:cNvSpPr>
          <p:nvPr>
            <p:ph type="body" sz="quarter" idx="32" hasCustomPrompt="1"/>
          </p:nvPr>
        </p:nvSpPr>
        <p:spPr bwMode="gray">
          <a:xfrm>
            <a:off x="669036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Tree>
    <p:extLst>
      <p:ext uri="{BB962C8B-B14F-4D97-AF65-F5344CB8AC3E}">
        <p14:creationId xmlns:p14="http://schemas.microsoft.com/office/powerpoint/2010/main" val="5168137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_Thank you Slide">
    <p:spTree>
      <p:nvGrpSpPr>
        <p:cNvPr id="1" name=""/>
        <p:cNvGrpSpPr/>
        <p:nvPr/>
      </p:nvGrpSpPr>
      <p:grpSpPr>
        <a:xfrm>
          <a:off x="0" y="0"/>
          <a:ext cx="0" cy="0"/>
          <a:chOff x="0" y="0"/>
          <a:chExt cx="0" cy="0"/>
        </a:xfrm>
      </p:grpSpPr>
      <p:pic>
        <p:nvPicPr>
          <p:cNvPr id="111" name="Picture 110">
            <a:extLst>
              <a:ext uri="{FF2B5EF4-FFF2-40B4-BE49-F238E27FC236}">
                <a16:creationId xmlns:a16="http://schemas.microsoft.com/office/drawing/2014/main" id="{A4156BA2-8912-4E45-989D-833AED8B691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93740" y="-1"/>
            <a:ext cx="9050260" cy="5065443"/>
          </a:xfrm>
          <a:prstGeom prst="rect">
            <a:avLst/>
          </a:prstGeom>
        </p:spPr>
      </p:pic>
      <p:sp>
        <p:nvSpPr>
          <p:cNvPr id="116" name="Freeform: Shape 115">
            <a:extLst>
              <a:ext uri="{FF2B5EF4-FFF2-40B4-BE49-F238E27FC236}">
                <a16:creationId xmlns:a16="http://schemas.microsoft.com/office/drawing/2014/main" id="{97B0C06D-D763-48B6-A33B-FF4959AB4560}"/>
              </a:ext>
            </a:extLst>
          </p:cNvPr>
          <p:cNvSpPr/>
          <p:nvPr userDrawn="1"/>
        </p:nvSpPr>
        <p:spPr bwMode="gray">
          <a:xfrm>
            <a:off x="4222779" y="-8515"/>
            <a:ext cx="4921220" cy="4921703"/>
          </a:xfrm>
          <a:custGeom>
            <a:avLst/>
            <a:gdLst>
              <a:gd name="connsiteX0" fmla="*/ 2977936 w 4921220"/>
              <a:gd name="connsiteY0" fmla="*/ 0 h 4921703"/>
              <a:gd name="connsiteX1" fmla="*/ 4921220 w 4921220"/>
              <a:gd name="connsiteY1" fmla="*/ 0 h 4921703"/>
              <a:gd name="connsiteX2" fmla="*/ 4921220 w 4921220"/>
              <a:gd name="connsiteY2" fmla="*/ 4921703 h 4921703"/>
              <a:gd name="connsiteX3" fmla="*/ 0 w 4921220"/>
              <a:gd name="connsiteY3" fmla="*/ 4921703 h 4921703"/>
            </a:gdLst>
            <a:ahLst/>
            <a:cxnLst>
              <a:cxn ang="0">
                <a:pos x="connsiteX0" y="connsiteY0"/>
              </a:cxn>
              <a:cxn ang="0">
                <a:pos x="connsiteX1" y="connsiteY1"/>
              </a:cxn>
              <a:cxn ang="0">
                <a:pos x="connsiteX2" y="connsiteY2"/>
              </a:cxn>
              <a:cxn ang="0">
                <a:pos x="connsiteX3" y="connsiteY3"/>
              </a:cxn>
            </a:cxnLst>
            <a:rect l="l" t="t" r="r" b="b"/>
            <a:pathLst>
              <a:path w="4921220" h="4921703">
                <a:moveTo>
                  <a:pt x="2977936" y="0"/>
                </a:moveTo>
                <a:lnTo>
                  <a:pt x="4921220" y="0"/>
                </a:lnTo>
                <a:lnTo>
                  <a:pt x="4921220" y="4921703"/>
                </a:lnTo>
                <a:lnTo>
                  <a:pt x="0" y="4921703"/>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IN" dirty="0">
              <a:solidFill>
                <a:schemeClr val="tx1"/>
              </a:solidFill>
            </a:endParaRPr>
          </a:p>
        </p:txBody>
      </p:sp>
      <p:sp>
        <p:nvSpPr>
          <p:cNvPr id="28" name="Picture Placeholder 3"/>
          <p:cNvSpPr>
            <a:spLocks noGrp="1"/>
          </p:cNvSpPr>
          <p:nvPr>
            <p:ph type="pic" sz="quarter" idx="14" hasCustomPrompt="1"/>
          </p:nvPr>
        </p:nvSpPr>
        <p:spPr bwMode="gray">
          <a:xfrm>
            <a:off x="4375507" y="1"/>
            <a:ext cx="4768493" cy="491318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468000" bIns="0" anchor="ctr">
            <a:noAutofit/>
          </a:bodyPr>
          <a:lstStyle>
            <a:lvl1pPr marL="0" indent="0" algn="r">
              <a:buFont typeface="Arial" panose="020B0604020202020204" pitchFamily="34" charset="0"/>
              <a:buNone/>
              <a:defRPr lang="en-IN" sz="1400" i="1" dirty="0"/>
            </a:lvl1pPr>
          </a:lstStyle>
          <a:p>
            <a:r>
              <a:rPr lang="en-IN" dirty="0"/>
              <a:t>Click icon to add image</a:t>
            </a:r>
          </a:p>
        </p:txBody>
      </p:sp>
      <p:sp>
        <p:nvSpPr>
          <p:cNvPr id="2" name="Title 1"/>
          <p:cNvSpPr>
            <a:spLocks noGrp="1"/>
          </p:cNvSpPr>
          <p:nvPr>
            <p:ph type="title" hasCustomPrompt="1"/>
          </p:nvPr>
        </p:nvSpPr>
        <p:spPr bwMode="gray">
          <a:xfrm>
            <a:off x="1476355" y="992954"/>
            <a:ext cx="2646065" cy="994172"/>
          </a:xfrm>
          <a:prstGeom prst="rect">
            <a:avLst/>
          </a:prstGeom>
        </p:spPr>
        <p:txBody>
          <a:bodyPr/>
          <a:lstStyle>
            <a:lvl1pPr algn="ctr">
              <a:defRPr sz="4000" b="1"/>
            </a:lvl1pPr>
          </a:lstStyle>
          <a:p>
            <a:r>
              <a:rPr lang="en-US" dirty="0"/>
              <a:t>Thank you.</a:t>
            </a:r>
            <a:endParaRPr lang="en-IN" dirty="0"/>
          </a:p>
        </p:txBody>
      </p:sp>
      <p:sp>
        <p:nvSpPr>
          <p:cNvPr id="23" name="Text Placeholder 1030"/>
          <p:cNvSpPr>
            <a:spLocks noGrp="1"/>
          </p:cNvSpPr>
          <p:nvPr>
            <p:ph type="body" sz="quarter" idx="10" hasCustomPrompt="1"/>
          </p:nvPr>
        </p:nvSpPr>
        <p:spPr bwMode="gray">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bwMode="gray">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grpSp>
        <p:nvGrpSpPr>
          <p:cNvPr id="113" name="Group 5"/>
          <p:cNvGrpSpPr>
            <a:grpSpLocks noChangeAspect="1"/>
          </p:cNvGrpSpPr>
          <p:nvPr userDrawn="1"/>
        </p:nvGrpSpPr>
        <p:grpSpPr bwMode="gray">
          <a:xfrm>
            <a:off x="299349" y="2798386"/>
            <a:ext cx="1680364" cy="252286"/>
            <a:chOff x="119" y="2341"/>
            <a:chExt cx="1805" cy="271"/>
          </a:xfrm>
        </p:grpSpPr>
        <p:sp>
          <p:nvSpPr>
            <p:cNvPr id="114"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5"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12" name="Graphic 11">
            <a:extLst>
              <a:ext uri="{FF2B5EF4-FFF2-40B4-BE49-F238E27FC236}">
                <a16:creationId xmlns:a16="http://schemas.microsoft.com/office/drawing/2014/main" id="{803B7DE8-B5A1-491A-8957-324CAC7D09AE}"/>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0" y="2600808"/>
            <a:ext cx="3106057" cy="572844"/>
          </a:xfrm>
          <a:prstGeom prst="rect">
            <a:avLst/>
          </a:prstGeom>
        </p:spPr>
      </p:pic>
    </p:spTree>
    <p:extLst>
      <p:ext uri="{BB962C8B-B14F-4D97-AF65-F5344CB8AC3E}">
        <p14:creationId xmlns:p14="http://schemas.microsoft.com/office/powerpoint/2010/main" val="1040013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ontent Slide">
    <p:spTree>
      <p:nvGrpSpPr>
        <p:cNvPr id="1" name=""/>
        <p:cNvGrpSpPr/>
        <p:nvPr/>
      </p:nvGrpSpPr>
      <p:grpSpPr>
        <a:xfrm>
          <a:off x="0" y="0"/>
          <a:ext cx="0" cy="0"/>
          <a:chOff x="0" y="0"/>
          <a:chExt cx="0" cy="0"/>
        </a:xfrm>
      </p:grpSpPr>
      <p:pic>
        <p:nvPicPr>
          <p:cNvPr id="98" name="Picture 97">
            <a:extLst>
              <a:ext uri="{FF2B5EF4-FFF2-40B4-BE49-F238E27FC236}">
                <a16:creationId xmlns:a16="http://schemas.microsoft.com/office/drawing/2014/main" id="{CF0AB879-1D1A-4424-86B6-CA7EC8EDBAF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7" name="Content Placeholder 2"/>
          <p:cNvSpPr>
            <a:spLocks noGrp="1"/>
          </p:cNvSpPr>
          <p:nvPr userDrawn="1">
            <p:ph idx="1" hasCustomPrompt="1"/>
          </p:nvPr>
        </p:nvSpPr>
        <p:spPr bwMode="gray">
          <a:xfrm>
            <a:off x="191885" y="853440"/>
            <a:ext cx="8808998" cy="4004310"/>
          </a:xfrm>
          <a:prstGeom prst="rect">
            <a:avLst/>
          </a:prstGeom>
        </p:spPr>
        <p:txBody>
          <a:bodyPr vert="horz" lIns="0" tIns="34289" rIns="0"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96" name="Title 1">
            <a:extLst>
              <a:ext uri="{FF2B5EF4-FFF2-40B4-BE49-F238E27FC236}">
                <a16:creationId xmlns:a16="http://schemas.microsoft.com/office/drawing/2014/main" id="{20F6CAE2-BF9C-4EC7-91F6-C88D777F8F60}"/>
              </a:ext>
            </a:extLst>
          </p:cNvPr>
          <p:cNvSpPr>
            <a:spLocks noGrp="1"/>
          </p:cNvSpPr>
          <p:nvPr>
            <p:ph type="title" hasCustomPrompt="1"/>
          </p:nvPr>
        </p:nvSpPr>
        <p:spPr bwMode="gray">
          <a:xfrm>
            <a:off x="191885" y="0"/>
            <a:ext cx="8802505" cy="632460"/>
          </a:xfrm>
          <a:prstGeom prst="rect">
            <a:avLst/>
          </a:prstGeom>
        </p:spPr>
        <p:txBody>
          <a:bodyPr lIns="0" rIns="0" anchor="b">
            <a:normAutofit/>
          </a:bodyPr>
          <a:lstStyle>
            <a:lvl1pPr>
              <a:defRPr sz="2400" b="1">
                <a:latin typeface="Calibri" charset="0"/>
                <a:ea typeface="Calibri" charset="0"/>
                <a:cs typeface="Calibri" charset="0"/>
              </a:defRPr>
            </a:lvl1pPr>
          </a:lstStyle>
          <a:p>
            <a:r>
              <a:rPr lang="en-US" dirty="0"/>
              <a:t>Click to edit Title Text</a:t>
            </a:r>
          </a:p>
        </p:txBody>
      </p:sp>
      <p:sp>
        <p:nvSpPr>
          <p:cNvPr id="97" name="Rectangle: Rounded Corners 96">
            <a:extLst>
              <a:ext uri="{FF2B5EF4-FFF2-40B4-BE49-F238E27FC236}">
                <a16:creationId xmlns:a16="http://schemas.microsoft.com/office/drawing/2014/main" id="{1051213D-5E6E-45AD-B56D-E8057EFA14AB}"/>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3509855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in Content Slide">
    <p:spTree>
      <p:nvGrpSpPr>
        <p:cNvPr id="1" name=""/>
        <p:cNvGrpSpPr/>
        <p:nvPr/>
      </p:nvGrpSpPr>
      <p:grpSpPr>
        <a:xfrm>
          <a:off x="0" y="0"/>
          <a:ext cx="0" cy="0"/>
          <a:chOff x="0" y="0"/>
          <a:chExt cx="0" cy="0"/>
        </a:xfrm>
      </p:grpSpPr>
      <p:sp>
        <p:nvSpPr>
          <p:cNvPr id="7" name="Content Placeholder 2"/>
          <p:cNvSpPr>
            <a:spLocks noGrp="1"/>
          </p:cNvSpPr>
          <p:nvPr userDrawn="1">
            <p:ph idx="1" hasCustomPrompt="1"/>
          </p:nvPr>
        </p:nvSpPr>
        <p:spPr bwMode="gray">
          <a:xfrm>
            <a:off x="191885" y="853440"/>
            <a:ext cx="8808998" cy="4004310"/>
          </a:xfrm>
          <a:prstGeom prst="rect">
            <a:avLst/>
          </a:prstGeom>
        </p:spPr>
        <p:txBody>
          <a:bodyPr vert="horz" lIns="0" tIns="34289" rIns="0"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96" name="Title 1">
            <a:extLst>
              <a:ext uri="{FF2B5EF4-FFF2-40B4-BE49-F238E27FC236}">
                <a16:creationId xmlns:a16="http://schemas.microsoft.com/office/drawing/2014/main" id="{20F6CAE2-BF9C-4EC7-91F6-C88D777F8F60}"/>
              </a:ext>
            </a:extLst>
          </p:cNvPr>
          <p:cNvSpPr>
            <a:spLocks noGrp="1"/>
          </p:cNvSpPr>
          <p:nvPr>
            <p:ph type="title" hasCustomPrompt="1"/>
          </p:nvPr>
        </p:nvSpPr>
        <p:spPr bwMode="gray">
          <a:xfrm>
            <a:off x="191885" y="0"/>
            <a:ext cx="8802505" cy="632460"/>
          </a:xfrm>
          <a:prstGeom prst="rect">
            <a:avLst/>
          </a:prstGeom>
        </p:spPr>
        <p:txBody>
          <a:bodyPr lIns="0" rIns="0" anchor="b">
            <a:normAutofit/>
          </a:bodyPr>
          <a:lstStyle>
            <a:lvl1pPr>
              <a:defRPr sz="2400" b="1">
                <a:latin typeface="Calibri" charset="0"/>
                <a:ea typeface="Calibri" charset="0"/>
                <a:cs typeface="Calibri" charset="0"/>
              </a:defRPr>
            </a:lvl1pPr>
          </a:lstStyle>
          <a:p>
            <a:r>
              <a:rPr lang="en-US" dirty="0"/>
              <a:t>Click to edit Title Text</a:t>
            </a:r>
          </a:p>
        </p:txBody>
      </p:sp>
      <p:sp>
        <p:nvSpPr>
          <p:cNvPr id="97" name="Rectangle: Rounded Corners 96">
            <a:extLst>
              <a:ext uri="{FF2B5EF4-FFF2-40B4-BE49-F238E27FC236}">
                <a16:creationId xmlns:a16="http://schemas.microsoft.com/office/drawing/2014/main" id="{1051213D-5E6E-45AD-B56D-E8057EFA14AB}"/>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159591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tted Content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AA73B6-2EF2-4438-9A63-3BFC1C5F4C4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93740" y="-1"/>
            <a:ext cx="9050260" cy="5065443"/>
          </a:xfrm>
          <a:prstGeom prst="rect">
            <a:avLst/>
          </a:prstGeom>
        </p:spPr>
      </p:pic>
      <p:sp>
        <p:nvSpPr>
          <p:cNvPr id="97" name="Rectangle: Rounded Corners 96">
            <a:extLst>
              <a:ext uri="{FF2B5EF4-FFF2-40B4-BE49-F238E27FC236}">
                <a16:creationId xmlns:a16="http://schemas.microsoft.com/office/drawing/2014/main" id="{1051213D-5E6E-45AD-B56D-E8057EFA14AB}"/>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D717C804-1028-4DAA-A963-8B9F1E0B3BF2}"/>
              </a:ext>
            </a:extLst>
          </p:cNvPr>
          <p:cNvSpPr txBox="1"/>
          <p:nvPr userDrawn="1"/>
        </p:nvSpPr>
        <p:spPr>
          <a:xfrm>
            <a:off x="2968708" y="4936035"/>
            <a:ext cx="3229088"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
        <p:nvSpPr>
          <p:cNvPr id="10" name="TextBox 9">
            <a:extLst>
              <a:ext uri="{FF2B5EF4-FFF2-40B4-BE49-F238E27FC236}">
                <a16:creationId xmlns:a16="http://schemas.microsoft.com/office/drawing/2014/main" id="{36E1D8BA-59A3-46DE-A7FF-746AF1016141}"/>
              </a:ext>
            </a:extLst>
          </p:cNvPr>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sp>
        <p:nvSpPr>
          <p:cNvPr id="9" name="Content Placeholder 2">
            <a:extLst>
              <a:ext uri="{FF2B5EF4-FFF2-40B4-BE49-F238E27FC236}">
                <a16:creationId xmlns:a16="http://schemas.microsoft.com/office/drawing/2014/main" id="{BF1FE2A0-3185-4AFB-A3C9-5CD27193B468}"/>
              </a:ext>
            </a:extLst>
          </p:cNvPr>
          <p:cNvSpPr>
            <a:spLocks noGrp="1"/>
          </p:cNvSpPr>
          <p:nvPr>
            <p:ph idx="1" hasCustomPrompt="1"/>
          </p:nvPr>
        </p:nvSpPr>
        <p:spPr bwMode="gray">
          <a:xfrm>
            <a:off x="191885" y="853440"/>
            <a:ext cx="8808998" cy="4004310"/>
          </a:xfrm>
          <a:prstGeom prst="rect">
            <a:avLst/>
          </a:prstGeom>
        </p:spPr>
        <p:txBody>
          <a:bodyPr vert="horz" lIns="0" tIns="34289" rIns="0"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11" name="Title 1">
            <a:extLst>
              <a:ext uri="{FF2B5EF4-FFF2-40B4-BE49-F238E27FC236}">
                <a16:creationId xmlns:a16="http://schemas.microsoft.com/office/drawing/2014/main" id="{68A2AC73-57B7-40F3-BCF1-0655DD9EDB22}"/>
              </a:ext>
            </a:extLst>
          </p:cNvPr>
          <p:cNvSpPr>
            <a:spLocks noGrp="1"/>
          </p:cNvSpPr>
          <p:nvPr>
            <p:ph type="title" hasCustomPrompt="1"/>
          </p:nvPr>
        </p:nvSpPr>
        <p:spPr bwMode="gray">
          <a:xfrm>
            <a:off x="191885" y="0"/>
            <a:ext cx="8802505" cy="632460"/>
          </a:xfrm>
          <a:prstGeom prst="rect">
            <a:avLst/>
          </a:prstGeom>
        </p:spPr>
        <p:txBody>
          <a:bodyPr lIns="0" rIns="0" anchor="b">
            <a:normAutofit/>
          </a:bodyPr>
          <a:lstStyle>
            <a:lvl1pPr>
              <a:defRPr sz="2400" b="1">
                <a:latin typeface="Calibri" charset="0"/>
                <a:ea typeface="Calibri" charset="0"/>
                <a:cs typeface="Calibri" charset="0"/>
              </a:defRPr>
            </a:lvl1pPr>
          </a:lstStyle>
          <a:p>
            <a:r>
              <a:rPr lang="en-US" dirty="0"/>
              <a:t>Click to edit Title Text</a:t>
            </a:r>
          </a:p>
        </p:txBody>
      </p:sp>
    </p:spTree>
    <p:extLst>
      <p:ext uri="{BB962C8B-B14F-4D97-AF65-F5344CB8AC3E}">
        <p14:creationId xmlns:p14="http://schemas.microsoft.com/office/powerpoint/2010/main" val="404396766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Dotted Content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AA73B6-2EF2-4438-9A63-3BFC1C5F4C4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8" name="TextBox 7">
            <a:extLst>
              <a:ext uri="{FF2B5EF4-FFF2-40B4-BE49-F238E27FC236}">
                <a16:creationId xmlns:a16="http://schemas.microsoft.com/office/drawing/2014/main" id="{D717C804-1028-4DAA-A963-8B9F1E0B3BF2}"/>
              </a:ext>
            </a:extLst>
          </p:cNvPr>
          <p:cNvSpPr txBox="1"/>
          <p:nvPr userDrawn="1"/>
        </p:nvSpPr>
        <p:spPr>
          <a:xfrm>
            <a:off x="2968708" y="4936035"/>
            <a:ext cx="3229088"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
        <p:nvSpPr>
          <p:cNvPr id="10" name="TextBox 9">
            <a:extLst>
              <a:ext uri="{FF2B5EF4-FFF2-40B4-BE49-F238E27FC236}">
                <a16:creationId xmlns:a16="http://schemas.microsoft.com/office/drawing/2014/main" id="{36E1D8BA-59A3-46DE-A7FF-746AF1016141}"/>
              </a:ext>
            </a:extLst>
          </p:cNvPr>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spTree>
    <p:extLst>
      <p:ext uri="{BB962C8B-B14F-4D97-AF65-F5344CB8AC3E}">
        <p14:creationId xmlns:p14="http://schemas.microsoft.com/office/powerpoint/2010/main" val="229384105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 Slide">
    <p:spTree>
      <p:nvGrpSpPr>
        <p:cNvPr id="1" name=""/>
        <p:cNvGrpSpPr/>
        <p:nvPr/>
      </p:nvGrpSpPr>
      <p:grpSpPr>
        <a:xfrm>
          <a:off x="0" y="0"/>
          <a:ext cx="0" cy="0"/>
          <a:chOff x="0" y="0"/>
          <a:chExt cx="0" cy="0"/>
        </a:xfrm>
      </p:grpSpPr>
      <p:pic>
        <p:nvPicPr>
          <p:cNvPr id="95" name="Picture 94">
            <a:extLst>
              <a:ext uri="{FF2B5EF4-FFF2-40B4-BE49-F238E27FC236}">
                <a16:creationId xmlns:a16="http://schemas.microsoft.com/office/drawing/2014/main" id="{3D37403C-FCDD-4B04-BD4E-CA99BAE0E37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userDrawn="1">
            <p:ph type="title" hasCustomPrompt="1"/>
          </p:nvPr>
        </p:nvSpPr>
        <p:spPr bwMode="gray">
          <a:xfrm>
            <a:off x="348000" y="0"/>
            <a:ext cx="8534400" cy="878400"/>
          </a:xfrm>
          <a:prstGeom prst="rect">
            <a:avLst/>
          </a:prstGeom>
        </p:spPr>
        <p:txBody>
          <a:bodyPr anchor="b">
            <a:normAutofit/>
          </a:bodyPr>
          <a:lstStyle>
            <a:lvl1pPr>
              <a:defRPr sz="2400" b="1">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userDrawn="1">
            <p:ph idx="1"/>
          </p:nvPr>
        </p:nvSpPr>
        <p:spPr bwMode="gray">
          <a:xfrm>
            <a:off x="348000" y="1051200"/>
            <a:ext cx="8534400" cy="380655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Tree>
    <p:extLst>
      <p:ext uri="{BB962C8B-B14F-4D97-AF65-F5344CB8AC3E}">
        <p14:creationId xmlns:p14="http://schemas.microsoft.com/office/powerpoint/2010/main" val="82344510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 Full Grid">
    <p:spTree>
      <p:nvGrpSpPr>
        <p:cNvPr id="1" name=""/>
        <p:cNvGrpSpPr/>
        <p:nvPr/>
      </p:nvGrpSpPr>
      <p:grpSpPr>
        <a:xfrm>
          <a:off x="0" y="0"/>
          <a:ext cx="0" cy="0"/>
          <a:chOff x="0" y="0"/>
          <a:chExt cx="0" cy="0"/>
        </a:xfrm>
      </p:grpSpPr>
      <p:pic>
        <p:nvPicPr>
          <p:cNvPr id="100" name="Picture 99">
            <a:extLst>
              <a:ext uri="{FF2B5EF4-FFF2-40B4-BE49-F238E27FC236}">
                <a16:creationId xmlns:a16="http://schemas.microsoft.com/office/drawing/2014/main" id="{BFC01F08-6380-4C34-956F-2223D19000E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3" name="Content Placeholder 2"/>
          <p:cNvSpPr>
            <a:spLocks noGrp="1"/>
          </p:cNvSpPr>
          <p:nvPr userDrawn="1">
            <p:ph sz="quarter" idx="10"/>
          </p:nvPr>
        </p:nvSpPr>
        <p:spPr bwMode="gray">
          <a:xfrm>
            <a:off x="311150" y="279400"/>
            <a:ext cx="8496300" cy="4254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8" name="TextBox 97"/>
          <p:cNvSpPr txBox="1"/>
          <p:nvPr userDrawn="1"/>
        </p:nvSpPr>
        <p:spPr bwMode="gray">
          <a:xfrm>
            <a:off x="2968707" y="4936035"/>
            <a:ext cx="3229087"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
        <p:nvSpPr>
          <p:cNvPr id="97" name="TextBox 96">
            <a:extLst>
              <a:ext uri="{FF2B5EF4-FFF2-40B4-BE49-F238E27FC236}">
                <a16:creationId xmlns:a16="http://schemas.microsoft.com/office/drawing/2014/main" id="{C958EC7A-FBCD-446E-BE91-38AFE4D28C5F}"/>
              </a:ext>
            </a:extLst>
          </p:cNvPr>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spTree>
    <p:extLst>
      <p:ext uri="{BB962C8B-B14F-4D97-AF65-F5344CB8AC3E}">
        <p14:creationId xmlns:p14="http://schemas.microsoft.com/office/powerpoint/2010/main" val="395896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 No Gri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11150" y="279400"/>
            <a:ext cx="8496300" cy="4254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8" name="TextBox 97"/>
          <p:cNvSpPr txBox="1"/>
          <p:nvPr userDrawn="1"/>
        </p:nvSpPr>
        <p:spPr>
          <a:xfrm>
            <a:off x="2703409" y="4936035"/>
            <a:ext cx="3759682"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www.LntTechservices.com</a:t>
            </a:r>
          </a:p>
        </p:txBody>
      </p:sp>
      <p:sp>
        <p:nvSpPr>
          <p:cNvPr id="4" name="TextBox 3">
            <a:extLst>
              <a:ext uri="{FF2B5EF4-FFF2-40B4-BE49-F238E27FC236}">
                <a16:creationId xmlns:a16="http://schemas.microsoft.com/office/drawing/2014/main" id="{82AD29C2-3821-4269-9D53-B13ED5006D2C}"/>
              </a:ext>
            </a:extLst>
          </p:cNvPr>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spTree>
    <p:extLst>
      <p:ext uri="{BB962C8B-B14F-4D97-AF65-F5344CB8AC3E}">
        <p14:creationId xmlns:p14="http://schemas.microsoft.com/office/powerpoint/2010/main" val="1838241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8"/>
          <p:cNvSpPr txBox="1"/>
          <p:nvPr userDrawn="1"/>
        </p:nvSpPr>
        <p:spPr>
          <a:xfrm>
            <a:off x="2968708" y="4936035"/>
            <a:ext cx="3229088"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
        <p:nvSpPr>
          <p:cNvPr id="10" name="TextBox 9"/>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sp>
        <p:nvSpPr>
          <p:cNvPr id="21" name="Text Placeholder 20"/>
          <p:cNvSpPr>
            <a:spLocks noGrp="1"/>
          </p:cNvSpPr>
          <p:nvPr>
            <p:ph type="body" idx="1"/>
          </p:nvPr>
        </p:nvSpPr>
        <p:spPr>
          <a:xfrm>
            <a:off x="457200" y="861060"/>
            <a:ext cx="8229600" cy="3733165"/>
          </a:xfrm>
          <a:prstGeom prst="rect">
            <a:avLst/>
          </a:prstGeom>
        </p:spPr>
        <p:txBody>
          <a:bodyPr vert="horz" lIns="91440" tIns="45720" rIns="91440" bIns="45720" rtlCol="0">
            <a:normAutofit/>
          </a:bodyPr>
          <a:lstStyle/>
          <a:p>
            <a:pPr marL="171446" marR="0" lvl="0" indent="-171446" algn="l" defTabSz="685783" rtl="0" eaLnBrk="1" fontAlgn="auto" latinLnBrk="0" hangingPunct="1">
              <a:lnSpc>
                <a:spcPct val="90000"/>
              </a:lnSpc>
              <a:spcBef>
                <a:spcPts val="750"/>
              </a:spcBef>
              <a:spcAft>
                <a:spcPts val="0"/>
              </a:spcAft>
              <a:buClrTx/>
              <a:buSzTx/>
              <a:buFontTx/>
              <a:buBlip>
                <a:blip r:embed="rId30"/>
              </a:buBlip>
              <a:tabLst/>
              <a:defRPr/>
            </a:pPr>
            <a:r>
              <a:rPr kumimoji="0" lang="en-US" sz="2100" b="0" i="0" u="none" strike="noStrike" kern="1200" cap="none" spc="0" normalizeH="0" baseline="0" noProof="0" dirty="0">
                <a:ln>
                  <a:noFill/>
                </a:ln>
                <a:solidFill>
                  <a:srgbClr val="1F1A17"/>
                </a:solidFill>
                <a:effectLst/>
                <a:uLnTx/>
                <a:uFillTx/>
                <a:latin typeface="+mn-lt"/>
                <a:ea typeface="+mn-ea"/>
                <a:cs typeface="+mn-cs"/>
              </a:rPr>
              <a:t>Click to edit Master text styles</a:t>
            </a:r>
          </a:p>
          <a:p>
            <a:pPr marL="514337" marR="0" lvl="1" indent="-171446" algn="l" defTabSz="685783" rtl="0" eaLnBrk="1" fontAlgn="auto" latinLnBrk="0" hangingPunct="1">
              <a:lnSpc>
                <a:spcPct val="90000"/>
              </a:lnSpc>
              <a:spcBef>
                <a:spcPts val="375"/>
              </a:spcBef>
              <a:spcAft>
                <a:spcPts val="0"/>
              </a:spcAft>
              <a:buClrTx/>
              <a:buSzTx/>
              <a:buFontTx/>
              <a:buBlip>
                <a:blip r:embed="rId30"/>
              </a:buBlip>
              <a:tabLst/>
              <a:defRPr/>
            </a:pPr>
            <a:r>
              <a:rPr kumimoji="0" lang="en-US" sz="1800" b="0" i="0" u="none" strike="noStrike" kern="1200" cap="none" spc="0" normalizeH="0" baseline="0" noProof="0" dirty="0">
                <a:ln>
                  <a:noFill/>
                </a:ln>
                <a:solidFill>
                  <a:srgbClr val="1F1A17"/>
                </a:solidFill>
                <a:effectLst/>
                <a:uLnTx/>
                <a:uFillTx/>
                <a:latin typeface="+mn-lt"/>
                <a:ea typeface="+mn-ea"/>
                <a:cs typeface="+mn-cs"/>
              </a:rPr>
              <a:t>Second level</a:t>
            </a:r>
          </a:p>
          <a:p>
            <a:pPr marL="857228" marR="0" lvl="2" indent="-171446" algn="l" defTabSz="685783" rtl="0" eaLnBrk="1" fontAlgn="auto" latinLnBrk="0" hangingPunct="1">
              <a:lnSpc>
                <a:spcPct val="90000"/>
              </a:lnSpc>
              <a:spcBef>
                <a:spcPts val="375"/>
              </a:spcBef>
              <a:spcAft>
                <a:spcPts val="0"/>
              </a:spcAft>
              <a:buClrTx/>
              <a:buSzTx/>
              <a:buFontTx/>
              <a:buBlip>
                <a:blip r:embed="rId30"/>
              </a:buBlip>
              <a:tabLst/>
              <a:defRPr/>
            </a:pPr>
            <a:r>
              <a:rPr kumimoji="0" lang="en-US" sz="1500" b="0" i="0" u="none" strike="noStrike" kern="1200" cap="none" spc="0" normalizeH="0" baseline="0" noProof="0" dirty="0">
                <a:ln>
                  <a:noFill/>
                </a:ln>
                <a:solidFill>
                  <a:srgbClr val="1F1A17"/>
                </a:solidFill>
                <a:effectLst/>
                <a:uLnTx/>
                <a:uFillTx/>
                <a:latin typeface="+mn-lt"/>
                <a:ea typeface="+mn-ea"/>
                <a:cs typeface="+mn-cs"/>
              </a:rPr>
              <a:t>Third level</a:t>
            </a:r>
          </a:p>
          <a:p>
            <a:pPr marL="1200120" marR="0" lvl="3" indent="-171446" algn="l" defTabSz="685783" rtl="0" eaLnBrk="1" fontAlgn="auto" latinLnBrk="0" hangingPunct="1">
              <a:lnSpc>
                <a:spcPct val="90000"/>
              </a:lnSpc>
              <a:spcBef>
                <a:spcPts val="375"/>
              </a:spcBef>
              <a:spcAft>
                <a:spcPts val="0"/>
              </a:spcAft>
              <a:buClrTx/>
              <a:buSzTx/>
              <a:buFontTx/>
              <a:buBlip>
                <a:blip r:embed="rId30"/>
              </a:buBlip>
              <a:tabLst/>
              <a:defRPr/>
            </a:pPr>
            <a:r>
              <a:rPr kumimoji="0" lang="en-US" sz="1400" b="0" i="0" u="none" strike="noStrike" kern="1200" cap="none" spc="0" normalizeH="0" baseline="0" noProof="0" dirty="0">
                <a:ln>
                  <a:noFill/>
                </a:ln>
                <a:solidFill>
                  <a:srgbClr val="1F1A17"/>
                </a:solidFill>
                <a:effectLst/>
                <a:uLnTx/>
                <a:uFillTx/>
                <a:latin typeface="+mn-lt"/>
                <a:ea typeface="+mn-ea"/>
                <a:cs typeface="+mn-cs"/>
              </a:rPr>
              <a:t>Fourth level</a:t>
            </a:r>
          </a:p>
          <a:p>
            <a:pPr marL="1543012" marR="0" lvl="4" indent="-171446" algn="l" defTabSz="685783" rtl="0" eaLnBrk="1" fontAlgn="auto" latinLnBrk="0" hangingPunct="1">
              <a:lnSpc>
                <a:spcPct val="90000"/>
              </a:lnSpc>
              <a:spcBef>
                <a:spcPts val="375"/>
              </a:spcBef>
              <a:spcAft>
                <a:spcPts val="0"/>
              </a:spcAft>
              <a:buClrTx/>
              <a:buSzTx/>
              <a:buFontTx/>
              <a:buBlip>
                <a:blip r:embed="rId30"/>
              </a:buBlip>
              <a:tabLst/>
              <a:defRPr/>
            </a:pPr>
            <a:r>
              <a:rPr kumimoji="0" lang="en-US" sz="1400" b="0" i="0" u="none" strike="noStrike" kern="1200" cap="none" spc="0" normalizeH="0" baseline="0" noProof="0" dirty="0">
                <a:ln>
                  <a:noFill/>
                </a:ln>
                <a:solidFill>
                  <a:srgbClr val="1F1A17"/>
                </a:solidFill>
                <a:effectLst/>
                <a:uLnTx/>
                <a:uFillTx/>
                <a:latin typeface="+mn-lt"/>
                <a:ea typeface="+mn-ea"/>
                <a:cs typeface="+mn-cs"/>
              </a:rPr>
              <a:t>Fifth level</a:t>
            </a:r>
          </a:p>
        </p:txBody>
      </p:sp>
      <p:sp>
        <p:nvSpPr>
          <p:cNvPr id="16" name="Title 1">
            <a:extLst>
              <a:ext uri="{FF2B5EF4-FFF2-40B4-BE49-F238E27FC236}">
                <a16:creationId xmlns:a16="http://schemas.microsoft.com/office/drawing/2014/main" id="{C253F393-E310-4AA2-8A45-8D2B14C65EF6}"/>
              </a:ext>
            </a:extLst>
          </p:cNvPr>
          <p:cNvSpPr txBox="1">
            <a:spLocks/>
          </p:cNvSpPr>
          <p:nvPr userDrawn="1"/>
        </p:nvSpPr>
        <p:spPr bwMode="gray">
          <a:xfrm>
            <a:off x="191885" y="0"/>
            <a:ext cx="8802505" cy="632460"/>
          </a:xfrm>
          <a:prstGeom prst="rect">
            <a:avLst/>
          </a:prstGeom>
        </p:spPr>
        <p:txBody>
          <a:bodyPr lIns="0" rIns="0" anchor="b">
            <a:normAutofit/>
          </a:bodyPr>
          <a:lstStyle>
            <a:lvl1pPr algn="l" defTabSz="685783" rtl="0" eaLnBrk="1" latinLnBrk="0" hangingPunct="1">
              <a:lnSpc>
                <a:spcPct val="90000"/>
              </a:lnSpc>
              <a:spcBef>
                <a:spcPct val="0"/>
              </a:spcBef>
              <a:buNone/>
              <a:defRPr sz="2400" b="1" kern="1200">
                <a:solidFill>
                  <a:schemeClr val="tx1">
                    <a:lumMod val="75000"/>
                    <a:lumOff val="25000"/>
                  </a:schemeClr>
                </a:solidFill>
                <a:latin typeface="Calibri" charset="0"/>
                <a:ea typeface="Calibri" charset="0"/>
                <a:cs typeface="Calibri" charset="0"/>
              </a:defRPr>
            </a:lvl1pPr>
          </a:lstStyle>
          <a:p>
            <a:r>
              <a:rPr lang="en-US"/>
              <a:t>Click to edit Title Text</a:t>
            </a:r>
            <a:endParaRPr lang="en-US" dirty="0"/>
          </a:p>
        </p:txBody>
      </p:sp>
      <p:sp>
        <p:nvSpPr>
          <p:cNvPr id="17" name="Rectangle: Rounded Corners 16">
            <a:extLst>
              <a:ext uri="{FF2B5EF4-FFF2-40B4-BE49-F238E27FC236}">
                <a16:creationId xmlns:a16="http://schemas.microsoft.com/office/drawing/2014/main" id="{4C793927-3518-49BA-A993-8128FA0D4745}"/>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42765270"/>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 id="2147483676" r:id="rId24"/>
    <p:sldLayoutId id="2147483677" r:id="rId25"/>
    <p:sldLayoutId id="2147483678" r:id="rId26"/>
    <p:sldLayoutId id="2147483679" r:id="rId27"/>
    <p:sldLayoutId id="2147483681" r:id="rId28"/>
  </p:sldLayoutIdLst>
  <p:txStyles>
    <p:titleStyle>
      <a:lvl1pPr algn="l" defTabSz="685783" rtl="0" eaLnBrk="1" latinLnBrk="0" hangingPunct="1">
        <a:lnSpc>
          <a:spcPct val="90000"/>
        </a:lnSpc>
        <a:spcBef>
          <a:spcPct val="0"/>
        </a:spcBef>
        <a:buNone/>
        <a:defRPr sz="2400" b="0" kern="1200">
          <a:solidFill>
            <a:schemeClr val="tx1">
              <a:lumMod val="75000"/>
              <a:lumOff val="25000"/>
            </a:schemeClr>
          </a:solidFill>
          <a:latin typeface="+mn-lt"/>
          <a:ea typeface="+mj-ea"/>
          <a:cs typeface="+mj-cs"/>
        </a:defRPr>
      </a:lvl1pPr>
    </p:titleStyle>
    <p:bodyStyle>
      <a:lvl1pPr marL="171446" marR="0" indent="-171446" algn="l" defTabSz="685783" rtl="0" eaLnBrk="1" fontAlgn="auto" latinLnBrk="0" hangingPunct="1">
        <a:lnSpc>
          <a:spcPct val="90000"/>
        </a:lnSpc>
        <a:spcBef>
          <a:spcPts val="750"/>
        </a:spcBef>
        <a:spcAft>
          <a:spcPts val="0"/>
        </a:spcAft>
        <a:buClrTx/>
        <a:buSzTx/>
        <a:buFontTx/>
        <a:buBlip>
          <a:blip r:embed="rId30"/>
        </a:buBlip>
        <a:tabLst>
          <a:tab pos="180975" algn="l"/>
        </a:tabLst>
        <a:defRPr lang="en-US" sz="2100" kern="1200" smtClean="0">
          <a:solidFill>
            <a:schemeClr val="tx1">
              <a:lumMod val="75000"/>
              <a:lumOff val="25000"/>
            </a:schemeClr>
          </a:solidFill>
          <a:latin typeface="+mn-lt"/>
          <a:ea typeface="+mn-ea"/>
          <a:cs typeface="+mn-cs"/>
        </a:defRPr>
      </a:lvl1pPr>
      <a:lvl2pPr marL="514337" marR="0" indent="-171446" algn="l" defTabSz="685783" rtl="0" eaLnBrk="1" fontAlgn="auto" latinLnBrk="0" hangingPunct="1">
        <a:lnSpc>
          <a:spcPct val="90000"/>
        </a:lnSpc>
        <a:spcBef>
          <a:spcPts val="375"/>
        </a:spcBef>
        <a:spcAft>
          <a:spcPts val="0"/>
        </a:spcAft>
        <a:buClrTx/>
        <a:buSzTx/>
        <a:buFontTx/>
        <a:buBlip>
          <a:blip r:embed="rId30"/>
        </a:buBlip>
        <a:tabLst>
          <a:tab pos="180975" algn="l"/>
        </a:tabLst>
        <a:defRPr lang="en-US" sz="1800" kern="1200" smtClean="0">
          <a:solidFill>
            <a:schemeClr val="tx1">
              <a:lumMod val="75000"/>
              <a:lumOff val="25000"/>
            </a:schemeClr>
          </a:solidFill>
          <a:latin typeface="+mn-lt"/>
          <a:ea typeface="+mn-ea"/>
          <a:cs typeface="+mn-cs"/>
        </a:defRPr>
      </a:lvl2pPr>
      <a:lvl3pPr marL="857228" marR="0" indent="-171446" algn="l" defTabSz="685783" rtl="0" eaLnBrk="1" fontAlgn="auto" latinLnBrk="0" hangingPunct="1">
        <a:lnSpc>
          <a:spcPct val="90000"/>
        </a:lnSpc>
        <a:spcBef>
          <a:spcPts val="375"/>
        </a:spcBef>
        <a:spcAft>
          <a:spcPts val="0"/>
        </a:spcAft>
        <a:buClrTx/>
        <a:buSzTx/>
        <a:buFontTx/>
        <a:buBlip>
          <a:blip r:embed="rId30"/>
        </a:buBlip>
        <a:tabLst>
          <a:tab pos="180975" algn="l"/>
        </a:tabLst>
        <a:defRPr lang="en-US" sz="1500" kern="1200" smtClean="0">
          <a:solidFill>
            <a:schemeClr val="tx1">
              <a:lumMod val="75000"/>
              <a:lumOff val="25000"/>
            </a:schemeClr>
          </a:solidFill>
          <a:latin typeface="+mn-lt"/>
          <a:ea typeface="+mn-ea"/>
          <a:cs typeface="+mn-cs"/>
        </a:defRPr>
      </a:lvl3pPr>
      <a:lvl4pPr marL="1200120" marR="0" indent="-171446" algn="l" defTabSz="685783" rtl="0" eaLnBrk="1" fontAlgn="auto" latinLnBrk="0" hangingPunct="1">
        <a:lnSpc>
          <a:spcPct val="90000"/>
        </a:lnSpc>
        <a:spcBef>
          <a:spcPts val="375"/>
        </a:spcBef>
        <a:spcAft>
          <a:spcPts val="0"/>
        </a:spcAft>
        <a:buClrTx/>
        <a:buSzTx/>
        <a:buFontTx/>
        <a:buBlip>
          <a:blip r:embed="rId30"/>
        </a:buBlip>
        <a:tabLst>
          <a:tab pos="180975" algn="l"/>
        </a:tabLst>
        <a:defRPr lang="en-US" sz="1400" kern="1200" smtClean="0">
          <a:solidFill>
            <a:schemeClr val="tx1">
              <a:lumMod val="75000"/>
              <a:lumOff val="25000"/>
            </a:schemeClr>
          </a:solidFill>
          <a:latin typeface="+mn-lt"/>
          <a:ea typeface="+mn-ea"/>
          <a:cs typeface="+mn-cs"/>
        </a:defRPr>
      </a:lvl4pPr>
      <a:lvl5pPr marL="1543012" marR="0" indent="-171446" algn="l" defTabSz="685783" rtl="0" eaLnBrk="1" fontAlgn="auto" latinLnBrk="0" hangingPunct="1">
        <a:lnSpc>
          <a:spcPct val="90000"/>
        </a:lnSpc>
        <a:spcBef>
          <a:spcPts val="375"/>
        </a:spcBef>
        <a:spcAft>
          <a:spcPts val="0"/>
        </a:spcAft>
        <a:buClrTx/>
        <a:buSzTx/>
        <a:buFontTx/>
        <a:buBlip>
          <a:blip r:embed="rId30"/>
        </a:buBlip>
        <a:tabLst>
          <a:tab pos="180975" algn="l"/>
        </a:tabLst>
        <a:defRPr lang="en-US" sz="1400" kern="120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2A2C4-20D7-3BA0-36EB-B753D27C447C}"/>
              </a:ext>
            </a:extLst>
          </p:cNvPr>
          <p:cNvSpPr>
            <a:spLocks noGrp="1"/>
          </p:cNvSpPr>
          <p:nvPr>
            <p:ph type="title"/>
          </p:nvPr>
        </p:nvSpPr>
        <p:spPr>
          <a:xfrm>
            <a:off x="760860" y="1092396"/>
            <a:ext cx="4838853" cy="851040"/>
          </a:xfrm>
        </p:spPr>
        <p:txBody>
          <a:bodyPr>
            <a:scene3d>
              <a:camera prst="orthographicFront"/>
              <a:lightRig rig="harsh" dir="t"/>
            </a:scene3d>
            <a:sp3d extrusionH="57150" prstMaterial="matte">
              <a:bevelT w="63500" h="12700" prst="angle"/>
              <a:contourClr>
                <a:schemeClr val="bg1">
                  <a:lumMod val="65000"/>
                </a:schemeClr>
              </a:contourClr>
            </a:sp3d>
          </a:bodyPr>
          <a:lstStyle/>
          <a:p>
            <a:r>
              <a:rPr lang="en-IN" sz="2400" b="1" dirty="0">
                <a:ln>
                  <a:solidFill>
                    <a:schemeClr val="accent1">
                      <a:lumMod val="50000"/>
                    </a:schemeClr>
                  </a:solidFill>
                </a:ln>
                <a:solidFill>
                  <a:schemeClr val="accent1">
                    <a:lumMod val="50000"/>
                  </a:schemeClr>
                </a:solidFill>
                <a:latin typeface="Arial" panose="020B0604020202020204" pitchFamily="34" charset="0"/>
                <a:cs typeface="Arial" panose="020B0604020202020204" pitchFamily="34" charset="0"/>
              </a:rPr>
              <a:t>GENERATING REALISTIC SYNTHETIC DATA FOR ML</a:t>
            </a:r>
            <a:br>
              <a:rPr lang="en-IN" sz="3200" b="1" dirty="0">
                <a:ln>
                  <a:solidFill>
                    <a:schemeClr val="accent1">
                      <a:lumMod val="50000"/>
                    </a:schemeClr>
                  </a:solidFill>
                </a:ln>
                <a:solidFill>
                  <a:schemeClr val="accent1">
                    <a:lumMod val="50000"/>
                  </a:schemeClr>
                </a:solidFill>
                <a:latin typeface="Arial" panose="020B0604020202020204" pitchFamily="34" charset="0"/>
                <a:cs typeface="Arial" panose="020B0604020202020204" pitchFamily="34" charset="0"/>
              </a:rPr>
            </a:br>
            <a:endParaRPr lang="en-IN" b="1" dirty="0">
              <a:ln>
                <a:solidFill>
                  <a:schemeClr val="accent1">
                    <a:lumMod val="50000"/>
                  </a:schemeClr>
                </a:solidFill>
              </a:ln>
              <a:solidFill>
                <a:schemeClr val="accent1">
                  <a:lumMod val="50000"/>
                </a:schemeClr>
              </a:solidFill>
            </a:endParaRPr>
          </a:p>
        </p:txBody>
      </p:sp>
      <p:sp>
        <p:nvSpPr>
          <p:cNvPr id="4" name="Text Placeholder 3">
            <a:extLst>
              <a:ext uri="{FF2B5EF4-FFF2-40B4-BE49-F238E27FC236}">
                <a16:creationId xmlns:a16="http://schemas.microsoft.com/office/drawing/2014/main" id="{DC6B8BBA-22E3-D72A-5BD5-71665801A2AF}"/>
              </a:ext>
            </a:extLst>
          </p:cNvPr>
          <p:cNvSpPr>
            <a:spLocks noGrp="1"/>
          </p:cNvSpPr>
          <p:nvPr>
            <p:ph type="body" sz="quarter" idx="10"/>
          </p:nvPr>
        </p:nvSpPr>
        <p:spPr>
          <a:xfrm>
            <a:off x="64402" y="3991907"/>
            <a:ext cx="1288695" cy="349511"/>
          </a:xfrm>
        </p:spPr>
        <p:txBody>
          <a:bodyPr>
            <a:normAutofit/>
          </a:bodyPr>
          <a:lstStyle/>
          <a:p>
            <a:r>
              <a:rPr lang="en-IN" sz="800" b="1" dirty="0">
                <a:latin typeface="Arial" panose="020B0604020202020204" pitchFamily="34" charset="0"/>
                <a:cs typeface="Arial" panose="020B0604020202020204" pitchFamily="34" charset="0"/>
              </a:rPr>
              <a:t>KARUNASAGARI S D</a:t>
            </a:r>
          </a:p>
        </p:txBody>
      </p:sp>
      <p:sp>
        <p:nvSpPr>
          <p:cNvPr id="5" name="Text Placeholder 4">
            <a:extLst>
              <a:ext uri="{FF2B5EF4-FFF2-40B4-BE49-F238E27FC236}">
                <a16:creationId xmlns:a16="http://schemas.microsoft.com/office/drawing/2014/main" id="{2CF5DBD5-7E6A-19ED-3130-E1DA60CC6088}"/>
              </a:ext>
            </a:extLst>
          </p:cNvPr>
          <p:cNvSpPr>
            <a:spLocks noGrp="1"/>
          </p:cNvSpPr>
          <p:nvPr>
            <p:ph type="body" sz="quarter" idx="11"/>
          </p:nvPr>
        </p:nvSpPr>
        <p:spPr>
          <a:xfrm>
            <a:off x="64402" y="4396901"/>
            <a:ext cx="2765968" cy="228600"/>
          </a:xfrm>
        </p:spPr>
        <p:txBody>
          <a:bodyPr>
            <a:normAutofit fontScale="92500" lnSpcReduction="20000"/>
          </a:bodyPr>
          <a:lstStyle/>
          <a:p>
            <a:r>
              <a:rPr lang="en-IN" b="1" dirty="0">
                <a:latin typeface="Arial" panose="020B0604020202020204" pitchFamily="34" charset="0"/>
                <a:cs typeface="Arial" panose="020B0604020202020204" pitchFamily="34" charset="0"/>
              </a:rPr>
              <a:t>SRM TRP ENGINEERING COLLEGE</a:t>
            </a:r>
          </a:p>
        </p:txBody>
      </p:sp>
      <p:sp>
        <p:nvSpPr>
          <p:cNvPr id="6" name="Text Placeholder 5">
            <a:extLst>
              <a:ext uri="{FF2B5EF4-FFF2-40B4-BE49-F238E27FC236}">
                <a16:creationId xmlns:a16="http://schemas.microsoft.com/office/drawing/2014/main" id="{B9BC07BB-1344-A472-A9F4-884457850E49}"/>
              </a:ext>
            </a:extLst>
          </p:cNvPr>
          <p:cNvSpPr>
            <a:spLocks noGrp="1"/>
          </p:cNvSpPr>
          <p:nvPr>
            <p:ph type="body" sz="quarter" idx="16"/>
          </p:nvPr>
        </p:nvSpPr>
        <p:spPr>
          <a:xfrm>
            <a:off x="1263633" y="3987622"/>
            <a:ext cx="852056" cy="349511"/>
          </a:xfrm>
        </p:spPr>
        <p:txBody>
          <a:bodyPr>
            <a:normAutofit/>
          </a:bodyPr>
          <a:lstStyle/>
          <a:p>
            <a:r>
              <a:rPr lang="en-IN" sz="800" b="1" dirty="0">
                <a:latin typeface="Arial" panose="020B0604020202020204" pitchFamily="34" charset="0"/>
                <a:cs typeface="Arial" panose="020B0604020202020204" pitchFamily="34" charset="0"/>
              </a:rPr>
              <a:t>KAVIYA R</a:t>
            </a:r>
          </a:p>
        </p:txBody>
      </p:sp>
      <p:sp>
        <p:nvSpPr>
          <p:cNvPr id="7" name="Text Placeholder 6">
            <a:extLst>
              <a:ext uri="{FF2B5EF4-FFF2-40B4-BE49-F238E27FC236}">
                <a16:creationId xmlns:a16="http://schemas.microsoft.com/office/drawing/2014/main" id="{B82A5875-CF5B-2224-9826-F2C48A892D45}"/>
              </a:ext>
            </a:extLst>
          </p:cNvPr>
          <p:cNvSpPr>
            <a:spLocks noGrp="1"/>
          </p:cNvSpPr>
          <p:nvPr>
            <p:ph type="body" sz="quarter" idx="17"/>
          </p:nvPr>
        </p:nvSpPr>
        <p:spPr>
          <a:xfrm>
            <a:off x="2160434" y="3989751"/>
            <a:ext cx="1019853" cy="349511"/>
          </a:xfrm>
        </p:spPr>
        <p:txBody>
          <a:bodyPr>
            <a:normAutofit/>
          </a:bodyPr>
          <a:lstStyle/>
          <a:p>
            <a:r>
              <a:rPr lang="en-IN" sz="800" b="1" dirty="0">
                <a:latin typeface="Arial" panose="020B0604020202020204" pitchFamily="34" charset="0"/>
                <a:cs typeface="Arial" panose="020B0604020202020204" pitchFamily="34" charset="0"/>
              </a:rPr>
              <a:t>NAVEEN RAJ K</a:t>
            </a:r>
          </a:p>
        </p:txBody>
      </p:sp>
      <p:sp>
        <p:nvSpPr>
          <p:cNvPr id="8" name="Text Placeholder 7">
            <a:extLst>
              <a:ext uri="{FF2B5EF4-FFF2-40B4-BE49-F238E27FC236}">
                <a16:creationId xmlns:a16="http://schemas.microsoft.com/office/drawing/2014/main" id="{8FE15DB3-EB66-AE0C-FC82-93E2D604EDA5}"/>
              </a:ext>
            </a:extLst>
          </p:cNvPr>
          <p:cNvSpPr>
            <a:spLocks noGrp="1"/>
          </p:cNvSpPr>
          <p:nvPr>
            <p:ph type="body" sz="quarter" idx="18"/>
          </p:nvPr>
        </p:nvSpPr>
        <p:spPr>
          <a:xfrm>
            <a:off x="3076483" y="4001040"/>
            <a:ext cx="1406835" cy="349511"/>
          </a:xfrm>
        </p:spPr>
        <p:txBody>
          <a:bodyPr>
            <a:normAutofit/>
          </a:bodyPr>
          <a:lstStyle/>
          <a:p>
            <a:r>
              <a:rPr lang="en-IN" sz="800" b="1" dirty="0">
                <a:latin typeface="Arial" panose="020B0604020202020204" pitchFamily="34" charset="0"/>
                <a:cs typeface="Arial" panose="020B0604020202020204" pitchFamily="34" charset="0"/>
              </a:rPr>
              <a:t>YOGHANAARAYANAN A</a:t>
            </a:r>
          </a:p>
        </p:txBody>
      </p:sp>
      <p:sp>
        <p:nvSpPr>
          <p:cNvPr id="9" name="Text Placeholder 8">
            <a:extLst>
              <a:ext uri="{FF2B5EF4-FFF2-40B4-BE49-F238E27FC236}">
                <a16:creationId xmlns:a16="http://schemas.microsoft.com/office/drawing/2014/main" id="{BF84B141-481E-06A0-B784-125530D8C17D}"/>
              </a:ext>
            </a:extLst>
          </p:cNvPr>
          <p:cNvSpPr>
            <a:spLocks noGrp="1"/>
          </p:cNvSpPr>
          <p:nvPr>
            <p:ph type="body" sz="quarter" idx="19"/>
          </p:nvPr>
        </p:nvSpPr>
        <p:spPr>
          <a:xfrm>
            <a:off x="67865" y="4656675"/>
            <a:ext cx="2759041" cy="200892"/>
          </a:xfrm>
        </p:spPr>
        <p:txBody>
          <a:bodyPr>
            <a:normAutofit fontScale="77500" lnSpcReduction="20000"/>
          </a:bodyPr>
          <a:lstStyle/>
          <a:p>
            <a:r>
              <a:rPr lang="en-IN" b="1" dirty="0">
                <a:latin typeface="Arial" panose="020B0604020202020204" pitchFamily="34" charset="0"/>
                <a:cs typeface="Arial" panose="020B0604020202020204" pitchFamily="34" charset="0"/>
              </a:rPr>
              <a:t>TIRCHIRAPPALLI</a:t>
            </a:r>
          </a:p>
        </p:txBody>
      </p:sp>
      <p:sp>
        <p:nvSpPr>
          <p:cNvPr id="10" name="Text Placeholder 9">
            <a:extLst>
              <a:ext uri="{FF2B5EF4-FFF2-40B4-BE49-F238E27FC236}">
                <a16:creationId xmlns:a16="http://schemas.microsoft.com/office/drawing/2014/main" id="{63E0F483-5BA5-2742-5F8E-8EB137D451B0}"/>
              </a:ext>
            </a:extLst>
          </p:cNvPr>
          <p:cNvSpPr>
            <a:spLocks noGrp="1"/>
          </p:cNvSpPr>
          <p:nvPr>
            <p:ph type="body" sz="quarter" idx="20"/>
          </p:nvPr>
        </p:nvSpPr>
        <p:spPr>
          <a:xfrm>
            <a:off x="67865" y="4888741"/>
            <a:ext cx="2759041" cy="200892"/>
          </a:xfrm>
        </p:spPr>
        <p:txBody>
          <a:bodyPr>
            <a:normAutofit fontScale="77500" lnSpcReduction="20000"/>
          </a:bodyPr>
          <a:lstStyle/>
          <a:p>
            <a:r>
              <a:rPr lang="en-IN" b="1" dirty="0">
                <a:latin typeface="Arial" panose="020B0604020202020204" pitchFamily="34" charset="0"/>
                <a:cs typeface="Arial" panose="020B0604020202020204" pitchFamily="34" charset="0"/>
              </a:rPr>
              <a:t>MS JEYAMEDONA P (AP/CSE)</a:t>
            </a:r>
          </a:p>
        </p:txBody>
      </p:sp>
      <p:sp>
        <p:nvSpPr>
          <p:cNvPr id="11" name="Rectangle 10">
            <a:extLst>
              <a:ext uri="{FF2B5EF4-FFF2-40B4-BE49-F238E27FC236}">
                <a16:creationId xmlns:a16="http://schemas.microsoft.com/office/drawing/2014/main" id="{B88CC87E-CA5C-D445-7F19-A1F246F6F738}"/>
              </a:ext>
            </a:extLst>
          </p:cNvPr>
          <p:cNvSpPr/>
          <p:nvPr/>
        </p:nvSpPr>
        <p:spPr>
          <a:xfrm>
            <a:off x="351610" y="3200062"/>
            <a:ext cx="714278" cy="71735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Author 1 </a:t>
            </a:r>
          </a:p>
          <a:p>
            <a:pPr algn="ctr"/>
            <a:r>
              <a:rPr lang="en-IN" dirty="0"/>
              <a:t>Photo</a:t>
            </a:r>
          </a:p>
        </p:txBody>
      </p:sp>
      <p:sp>
        <p:nvSpPr>
          <p:cNvPr id="12" name="Rectangle 11">
            <a:extLst>
              <a:ext uri="{FF2B5EF4-FFF2-40B4-BE49-F238E27FC236}">
                <a16:creationId xmlns:a16="http://schemas.microsoft.com/office/drawing/2014/main" id="{7B5DA934-0F19-4FC2-399C-879D4DB53420}"/>
              </a:ext>
            </a:extLst>
          </p:cNvPr>
          <p:cNvSpPr/>
          <p:nvPr/>
        </p:nvSpPr>
        <p:spPr>
          <a:xfrm>
            <a:off x="1348250" y="3200063"/>
            <a:ext cx="714278" cy="71735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Author 2 </a:t>
            </a:r>
          </a:p>
          <a:p>
            <a:pPr algn="ctr"/>
            <a:r>
              <a:rPr lang="en-IN" dirty="0"/>
              <a:t>Photo</a:t>
            </a:r>
          </a:p>
        </p:txBody>
      </p:sp>
      <p:sp>
        <p:nvSpPr>
          <p:cNvPr id="13" name="Rectangle 12">
            <a:extLst>
              <a:ext uri="{FF2B5EF4-FFF2-40B4-BE49-F238E27FC236}">
                <a16:creationId xmlns:a16="http://schemas.microsoft.com/office/drawing/2014/main" id="{328A9E80-D802-34D7-C1D8-C8FCFDD605ED}"/>
              </a:ext>
            </a:extLst>
          </p:cNvPr>
          <p:cNvSpPr/>
          <p:nvPr/>
        </p:nvSpPr>
        <p:spPr>
          <a:xfrm>
            <a:off x="2319215" y="3200064"/>
            <a:ext cx="714278" cy="71735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Author 3 </a:t>
            </a:r>
          </a:p>
          <a:p>
            <a:pPr algn="ctr"/>
            <a:r>
              <a:rPr lang="en-IN" dirty="0"/>
              <a:t>Photo</a:t>
            </a:r>
          </a:p>
        </p:txBody>
      </p:sp>
      <p:sp>
        <p:nvSpPr>
          <p:cNvPr id="14" name="Rectangle 13">
            <a:extLst>
              <a:ext uri="{FF2B5EF4-FFF2-40B4-BE49-F238E27FC236}">
                <a16:creationId xmlns:a16="http://schemas.microsoft.com/office/drawing/2014/main" id="{CCC87CEB-1DC3-C7A4-8132-CE650FFB78C7}"/>
              </a:ext>
            </a:extLst>
          </p:cNvPr>
          <p:cNvSpPr/>
          <p:nvPr/>
        </p:nvSpPr>
        <p:spPr>
          <a:xfrm>
            <a:off x="3417124" y="3200064"/>
            <a:ext cx="714278" cy="71735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Author 4 </a:t>
            </a:r>
          </a:p>
          <a:p>
            <a:pPr algn="ctr"/>
            <a:r>
              <a:rPr lang="en-IN" dirty="0"/>
              <a:t>Photo</a:t>
            </a:r>
          </a:p>
        </p:txBody>
      </p:sp>
      <p:pic>
        <p:nvPicPr>
          <p:cNvPr id="18" name="Picture 17">
            <a:extLst>
              <a:ext uri="{FF2B5EF4-FFF2-40B4-BE49-F238E27FC236}">
                <a16:creationId xmlns:a16="http://schemas.microsoft.com/office/drawing/2014/main" id="{AFBBDEAD-A2BD-E8FE-66CC-0CB5C7CF57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1848" y="1801104"/>
            <a:ext cx="1541292" cy="1541292"/>
          </a:xfrm>
          <a:prstGeom prst="rect">
            <a:avLst/>
          </a:prstGeom>
        </p:spPr>
      </p:pic>
      <p:pic>
        <p:nvPicPr>
          <p:cNvPr id="17" name="Picture 16">
            <a:extLst>
              <a:ext uri="{FF2B5EF4-FFF2-40B4-BE49-F238E27FC236}">
                <a16:creationId xmlns:a16="http://schemas.microsoft.com/office/drawing/2014/main" id="{ABBB10BF-DDEB-75DA-216D-D6DE1AF35A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9728" y="3208632"/>
            <a:ext cx="712800" cy="727792"/>
          </a:xfrm>
          <a:prstGeom prst="rect">
            <a:avLst/>
          </a:prstGeom>
          <a:ln w="19050">
            <a:solidFill>
              <a:schemeClr val="tx1"/>
            </a:solidFill>
          </a:ln>
        </p:spPr>
      </p:pic>
      <p:pic>
        <p:nvPicPr>
          <p:cNvPr id="26" name="Picture 25">
            <a:extLst>
              <a:ext uri="{FF2B5EF4-FFF2-40B4-BE49-F238E27FC236}">
                <a16:creationId xmlns:a16="http://schemas.microsoft.com/office/drawing/2014/main" id="{011BD7B4-4BB8-899E-F088-C7D8114666F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3088" y="3188087"/>
            <a:ext cx="712800" cy="729332"/>
          </a:xfrm>
          <a:prstGeom prst="rect">
            <a:avLst/>
          </a:prstGeom>
          <a:ln w="19050">
            <a:solidFill>
              <a:schemeClr val="tx1"/>
            </a:solidFill>
          </a:ln>
        </p:spPr>
      </p:pic>
      <p:pic>
        <p:nvPicPr>
          <p:cNvPr id="28" name="Picture 27">
            <a:extLst>
              <a:ext uri="{FF2B5EF4-FFF2-40B4-BE49-F238E27FC236}">
                <a16:creationId xmlns:a16="http://schemas.microsoft.com/office/drawing/2014/main" id="{7B1EDC5C-866C-54FE-7BBB-40D9C13D46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37895" y="3188087"/>
            <a:ext cx="712800" cy="727792"/>
          </a:xfrm>
          <a:prstGeom prst="rect">
            <a:avLst/>
          </a:prstGeom>
          <a:ln w="19050">
            <a:solidFill>
              <a:schemeClr val="tx1"/>
            </a:solidFill>
          </a:ln>
        </p:spPr>
      </p:pic>
      <p:pic>
        <p:nvPicPr>
          <p:cNvPr id="30" name="Picture 29">
            <a:extLst>
              <a:ext uri="{FF2B5EF4-FFF2-40B4-BE49-F238E27FC236}">
                <a16:creationId xmlns:a16="http://schemas.microsoft.com/office/drawing/2014/main" id="{E1BA28C3-B9EB-ADF7-AE69-5ACF314A826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97065" y="3208632"/>
            <a:ext cx="754395" cy="708787"/>
          </a:xfrm>
          <a:prstGeom prst="rect">
            <a:avLst/>
          </a:prstGeom>
          <a:ln w="19050">
            <a:solidFill>
              <a:schemeClr val="tx1"/>
            </a:solidFill>
          </a:ln>
        </p:spPr>
      </p:pic>
    </p:spTree>
    <p:extLst>
      <p:ext uri="{BB962C8B-B14F-4D97-AF65-F5344CB8AC3E}">
        <p14:creationId xmlns:p14="http://schemas.microsoft.com/office/powerpoint/2010/main" val="3545199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384BC5-B9B4-7703-3DB0-40E882586603}"/>
              </a:ext>
            </a:extLst>
          </p:cNvPr>
          <p:cNvSpPr txBox="1"/>
          <p:nvPr/>
        </p:nvSpPr>
        <p:spPr>
          <a:xfrm>
            <a:off x="337624" y="485335"/>
            <a:ext cx="1675459" cy="338554"/>
          </a:xfrm>
          <a:prstGeom prst="rect">
            <a:avLst/>
          </a:prstGeom>
          <a:noFill/>
        </p:spPr>
        <p:txBody>
          <a:bodyPr wrap="none" rtlCol="0">
            <a:spAutoFit/>
          </a:bodyPr>
          <a:lstStyle/>
          <a:p>
            <a:r>
              <a:rPr lang="en-IN" sz="1600" b="1" dirty="0">
                <a:latin typeface="Arial" panose="020B0604020202020204" pitchFamily="34" charset="0"/>
                <a:cs typeface="Arial" panose="020B0604020202020204" pitchFamily="34" charset="0"/>
              </a:rPr>
              <a:t>ASSUMPTIONS</a:t>
            </a:r>
          </a:p>
        </p:txBody>
      </p:sp>
      <p:sp>
        <p:nvSpPr>
          <p:cNvPr id="5" name="TextBox 4">
            <a:extLst>
              <a:ext uri="{FF2B5EF4-FFF2-40B4-BE49-F238E27FC236}">
                <a16:creationId xmlns:a16="http://schemas.microsoft.com/office/drawing/2014/main" id="{00FE6ABF-F7A6-7A69-B934-710576556A05}"/>
              </a:ext>
            </a:extLst>
          </p:cNvPr>
          <p:cNvSpPr txBox="1"/>
          <p:nvPr/>
        </p:nvSpPr>
        <p:spPr>
          <a:xfrm>
            <a:off x="928870" y="2758141"/>
            <a:ext cx="6242067" cy="1154162"/>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Privacy Compliance</a:t>
            </a:r>
          </a:p>
          <a:p>
            <a:r>
              <a:rPr lang="en-US" sz="1400" dirty="0">
                <a:latin typeface="Arial" panose="020B0604020202020204" pitchFamily="34" charset="0"/>
                <a:cs typeface="Arial" panose="020B0604020202020204" pitchFamily="34" charset="0"/>
              </a:rPr>
              <a:t>Differential privacy techniques will effectively safeguard sensitive data and comply with regulations like GDPR and HIPAA.</a:t>
            </a:r>
          </a:p>
          <a:p>
            <a:endParaRPr lang="en-US" dirty="0"/>
          </a:p>
          <a:p>
            <a:endParaRPr lang="en-IN" dirty="0"/>
          </a:p>
        </p:txBody>
      </p:sp>
      <p:sp>
        <p:nvSpPr>
          <p:cNvPr id="2" name="TextBox 1">
            <a:extLst>
              <a:ext uri="{FF2B5EF4-FFF2-40B4-BE49-F238E27FC236}">
                <a16:creationId xmlns:a16="http://schemas.microsoft.com/office/drawing/2014/main" id="{B52682EA-07F4-C12A-6531-C58B511B2BF5}"/>
              </a:ext>
            </a:extLst>
          </p:cNvPr>
          <p:cNvSpPr txBox="1"/>
          <p:nvPr/>
        </p:nvSpPr>
        <p:spPr>
          <a:xfrm>
            <a:off x="928871" y="1507184"/>
            <a:ext cx="6242067" cy="95410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Availability of Real Data</a:t>
            </a:r>
          </a:p>
          <a:p>
            <a:r>
              <a:rPr lang="en-US" sz="1400" dirty="0">
                <a:latin typeface="Arial" panose="020B0604020202020204" pitchFamily="34" charset="0"/>
                <a:cs typeface="Arial" panose="020B0604020202020204" pitchFamily="34" charset="0"/>
              </a:rPr>
              <a:t>Sufficient real-world data is available for training the models.</a:t>
            </a:r>
          </a:p>
          <a:p>
            <a:r>
              <a:rPr lang="en-US" sz="1400" dirty="0">
                <a:latin typeface="Arial" panose="020B0604020202020204" pitchFamily="34" charset="0"/>
                <a:cs typeface="Arial" panose="020B0604020202020204" pitchFamily="34" charset="0"/>
              </a:rPr>
              <a:t>Computational Resources: Adequate hardware or cloud infrastructure (e.g., GPUs) is available for model training.</a:t>
            </a:r>
          </a:p>
        </p:txBody>
      </p:sp>
      <p:sp>
        <p:nvSpPr>
          <p:cNvPr id="6" name="TextBox 5">
            <a:extLst>
              <a:ext uri="{FF2B5EF4-FFF2-40B4-BE49-F238E27FC236}">
                <a16:creationId xmlns:a16="http://schemas.microsoft.com/office/drawing/2014/main" id="{8D86F24B-F1AF-5CA7-540A-B6FA6058B359}"/>
              </a:ext>
            </a:extLst>
          </p:cNvPr>
          <p:cNvSpPr txBox="1"/>
          <p:nvPr/>
        </p:nvSpPr>
        <p:spPr>
          <a:xfrm>
            <a:off x="957357" y="3857630"/>
            <a:ext cx="6242067" cy="946413"/>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User Expertise</a:t>
            </a:r>
          </a:p>
          <a:p>
            <a:r>
              <a:rPr lang="en-US" sz="1400" dirty="0">
                <a:latin typeface="Arial" panose="020B0604020202020204" pitchFamily="34" charset="0"/>
                <a:cs typeface="Arial" panose="020B0604020202020204" pitchFamily="34" charset="0"/>
              </a:rPr>
              <a:t>The team implementing and managing the system has the required expertise in AI, machine learning, and privacy techniques.</a:t>
            </a:r>
            <a:endParaRPr lang="en-IN" sz="1400" dirty="0">
              <a:latin typeface="Arial" panose="020B0604020202020204" pitchFamily="34" charset="0"/>
              <a:cs typeface="Arial" panose="020B0604020202020204" pitchFamily="34" charset="0"/>
            </a:endParaRPr>
          </a:p>
          <a:p>
            <a:endParaRPr lang="en-IN" dirty="0"/>
          </a:p>
        </p:txBody>
      </p:sp>
      <p:pic>
        <p:nvPicPr>
          <p:cNvPr id="13" name="Picture 12">
            <a:extLst>
              <a:ext uri="{FF2B5EF4-FFF2-40B4-BE49-F238E27FC236}">
                <a16:creationId xmlns:a16="http://schemas.microsoft.com/office/drawing/2014/main" id="{77E9F2E0-7691-E121-EB42-2CCEAB8D79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264" y="3445734"/>
            <a:ext cx="457093" cy="457093"/>
          </a:xfrm>
          <a:prstGeom prst="rect">
            <a:avLst/>
          </a:prstGeom>
        </p:spPr>
      </p:pic>
      <p:pic>
        <p:nvPicPr>
          <p:cNvPr id="15" name="Picture 14">
            <a:extLst>
              <a:ext uri="{FF2B5EF4-FFF2-40B4-BE49-F238E27FC236}">
                <a16:creationId xmlns:a16="http://schemas.microsoft.com/office/drawing/2014/main" id="{FF0360AB-7700-11BA-B43A-F0A9658A52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482" y="2343150"/>
            <a:ext cx="457200" cy="457200"/>
          </a:xfrm>
          <a:prstGeom prst="rect">
            <a:avLst/>
          </a:prstGeom>
        </p:spPr>
      </p:pic>
      <p:pic>
        <p:nvPicPr>
          <p:cNvPr id="17" name="Picture 16">
            <a:extLst>
              <a:ext uri="{FF2B5EF4-FFF2-40B4-BE49-F238E27FC236}">
                <a16:creationId xmlns:a16="http://schemas.microsoft.com/office/drawing/2014/main" id="{35276564-A71C-5A5E-9AFF-9B340ED1A0B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00211" y="1012019"/>
            <a:ext cx="457200" cy="457200"/>
          </a:xfrm>
          <a:prstGeom prst="rect">
            <a:avLst/>
          </a:prstGeom>
        </p:spPr>
      </p:pic>
    </p:spTree>
    <p:extLst>
      <p:ext uri="{BB962C8B-B14F-4D97-AF65-F5344CB8AC3E}">
        <p14:creationId xmlns:p14="http://schemas.microsoft.com/office/powerpoint/2010/main" val="4115636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1B4944-19C8-9D88-9BF0-4DEB60938B40}"/>
              </a:ext>
            </a:extLst>
          </p:cNvPr>
          <p:cNvSpPr txBox="1"/>
          <p:nvPr/>
        </p:nvSpPr>
        <p:spPr>
          <a:xfrm>
            <a:off x="335302" y="2918837"/>
            <a:ext cx="1580882" cy="338554"/>
          </a:xfrm>
          <a:prstGeom prst="rect">
            <a:avLst/>
          </a:prstGeom>
          <a:noFill/>
        </p:spPr>
        <p:txBody>
          <a:bodyPr wrap="none" rtlCol="0">
            <a:spAutoFit/>
          </a:bodyPr>
          <a:lstStyle/>
          <a:p>
            <a:r>
              <a:rPr lang="en-IN" sz="1600" b="1" dirty="0">
                <a:latin typeface="Arial" panose="020B0604020202020204" pitchFamily="34" charset="0"/>
                <a:cs typeface="Arial" panose="020B0604020202020204" pitchFamily="34" charset="0"/>
              </a:rPr>
              <a:t>REFERENCES</a:t>
            </a:r>
          </a:p>
        </p:txBody>
      </p:sp>
      <p:sp>
        <p:nvSpPr>
          <p:cNvPr id="7" name="TextBox 6">
            <a:extLst>
              <a:ext uri="{FF2B5EF4-FFF2-40B4-BE49-F238E27FC236}">
                <a16:creationId xmlns:a16="http://schemas.microsoft.com/office/drawing/2014/main" id="{72A27FFC-AE87-4AA8-426D-2806A71771BC}"/>
              </a:ext>
            </a:extLst>
          </p:cNvPr>
          <p:cNvSpPr txBox="1"/>
          <p:nvPr/>
        </p:nvSpPr>
        <p:spPr>
          <a:xfrm>
            <a:off x="365760" y="478302"/>
            <a:ext cx="1550424" cy="338554"/>
          </a:xfrm>
          <a:prstGeom prst="rect">
            <a:avLst/>
          </a:prstGeom>
          <a:noFill/>
        </p:spPr>
        <p:txBody>
          <a:bodyPr wrap="none" rtlCol="0">
            <a:spAutoFit/>
          </a:bodyPr>
          <a:lstStyle/>
          <a:p>
            <a:r>
              <a:rPr lang="en-IN" sz="1600" b="1" dirty="0">
                <a:latin typeface="Arial" panose="020B0604020202020204" pitchFamily="34" charset="0"/>
                <a:cs typeface="Arial" panose="020B0604020202020204" pitchFamily="34" charset="0"/>
              </a:rPr>
              <a:t>CONCLUSION</a:t>
            </a:r>
          </a:p>
        </p:txBody>
      </p:sp>
      <p:sp>
        <p:nvSpPr>
          <p:cNvPr id="8" name="TextBox 7">
            <a:extLst>
              <a:ext uri="{FF2B5EF4-FFF2-40B4-BE49-F238E27FC236}">
                <a16:creationId xmlns:a16="http://schemas.microsoft.com/office/drawing/2014/main" id="{D82F00FF-22B9-DC20-70D4-092E393F94E4}"/>
              </a:ext>
            </a:extLst>
          </p:cNvPr>
          <p:cNvSpPr txBox="1"/>
          <p:nvPr/>
        </p:nvSpPr>
        <p:spPr>
          <a:xfrm>
            <a:off x="365760" y="1444945"/>
            <a:ext cx="7870874" cy="954107"/>
          </a:xfrm>
          <a:prstGeom prst="rect">
            <a:avLst/>
          </a:prstGeom>
          <a:noFill/>
        </p:spPr>
        <p:txBody>
          <a:bodyPr wrap="square" rtlCol="0">
            <a:spAutoFit/>
          </a:bodyPr>
          <a:lstStyle/>
          <a:p>
            <a:r>
              <a:rPr lang="en-US" sz="1400" dirty="0" err="1">
                <a:latin typeface="Arial" panose="020B0604020202020204" pitchFamily="34" charset="0"/>
                <a:cs typeface="Arial" panose="020B0604020202020204" pitchFamily="34" charset="0"/>
              </a:rPr>
              <a:t>SynGenX</a:t>
            </a:r>
            <a:r>
              <a:rPr lang="en-US" sz="1400" dirty="0">
                <a:latin typeface="Arial" panose="020B0604020202020204" pitchFamily="34" charset="0"/>
                <a:cs typeface="Arial" panose="020B0604020202020204" pitchFamily="34" charset="0"/>
              </a:rPr>
              <a:t> provides a robust solution for generating high-quality, privacy-compliant synthetic data. It addresses data scarcity, ensures statistical accuracy, and protects privacy using advanced AI models like TVAEs and SAGANs. Despite the need for expertise and resources, it offers significant value for scalable and reliable AI-driven innovation.</a:t>
            </a:r>
            <a:endParaRPr lang="en-IN" sz="14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A4721D5-C0E8-AF35-2F6F-99D9EABD5DE8}"/>
              </a:ext>
            </a:extLst>
          </p:cNvPr>
          <p:cNvSpPr txBox="1"/>
          <p:nvPr/>
        </p:nvSpPr>
        <p:spPr>
          <a:xfrm>
            <a:off x="365760" y="3777176"/>
            <a:ext cx="8098062" cy="738664"/>
          </a:xfrm>
          <a:prstGeom prst="rect">
            <a:avLst/>
          </a:prstGeom>
          <a:noFill/>
        </p:spPr>
        <p:txBody>
          <a:bodyPr wrap="square" rtlCol="0">
            <a:spAutoFit/>
          </a:bodyPr>
          <a:lstStyle/>
          <a:p>
            <a:r>
              <a:rPr lang="en-IN" sz="1400" dirty="0" err="1">
                <a:latin typeface="Arial" panose="020B0604020202020204" pitchFamily="34" charset="0"/>
                <a:cs typeface="Arial" panose="020B0604020202020204" pitchFamily="34" charset="0"/>
              </a:rPr>
              <a:t>Kingma</a:t>
            </a:r>
            <a:r>
              <a:rPr lang="en-IN" sz="1400" dirty="0">
                <a:latin typeface="Arial" panose="020B0604020202020204" pitchFamily="34" charset="0"/>
                <a:cs typeface="Arial" panose="020B0604020202020204" pitchFamily="34" charset="0"/>
              </a:rPr>
              <a:t> &amp; Welling (2014) on Variational Autoencoders, Zhang et al. (2019) on Self-Attention GANs, and </a:t>
            </a:r>
            <a:r>
              <a:rPr lang="en-IN" sz="1400" dirty="0" err="1">
                <a:latin typeface="Arial" panose="020B0604020202020204" pitchFamily="34" charset="0"/>
                <a:cs typeface="Arial" panose="020B0604020202020204" pitchFamily="34" charset="0"/>
              </a:rPr>
              <a:t>Patki</a:t>
            </a:r>
            <a:r>
              <a:rPr lang="en-IN" sz="1400" dirty="0">
                <a:latin typeface="Arial" panose="020B0604020202020204" pitchFamily="34" charset="0"/>
                <a:cs typeface="Arial" panose="020B0604020202020204" pitchFamily="34" charset="0"/>
              </a:rPr>
              <a:t> et al. (2016) on Synthetic Data </a:t>
            </a:r>
            <a:r>
              <a:rPr lang="en-IN" sz="1400" dirty="0" err="1">
                <a:latin typeface="Arial" panose="020B0604020202020204" pitchFamily="34" charset="0"/>
                <a:cs typeface="Arial" panose="020B0604020202020204" pitchFamily="34" charset="0"/>
              </a:rPr>
              <a:t>Vault.Abadi</a:t>
            </a:r>
            <a:r>
              <a:rPr lang="en-IN" sz="1400" dirty="0">
                <a:latin typeface="Arial" panose="020B0604020202020204" pitchFamily="34" charset="0"/>
                <a:cs typeface="Arial" panose="020B0604020202020204" pitchFamily="34" charset="0"/>
              </a:rPr>
              <a:t> et al. (2016) on Deep Learning with Differential Privacy, TensorFlow Privacy GitHub.</a:t>
            </a:r>
          </a:p>
        </p:txBody>
      </p:sp>
      <p:cxnSp>
        <p:nvCxnSpPr>
          <p:cNvPr id="73" name="Straight Connector 72">
            <a:extLst>
              <a:ext uri="{FF2B5EF4-FFF2-40B4-BE49-F238E27FC236}">
                <a16:creationId xmlns:a16="http://schemas.microsoft.com/office/drawing/2014/main" id="{3BB29AF5-BB48-82EC-671B-5C0688905DE7}"/>
              </a:ext>
            </a:extLst>
          </p:cNvPr>
          <p:cNvCxnSpPr>
            <a:cxnSpLocks/>
          </p:cNvCxnSpPr>
          <p:nvPr/>
        </p:nvCxnSpPr>
        <p:spPr>
          <a:xfrm>
            <a:off x="447822" y="3335996"/>
            <a:ext cx="1015218" cy="0"/>
          </a:xfrm>
          <a:prstGeom prst="line">
            <a:avLst/>
          </a:prstGeom>
          <a:ln w="28575">
            <a:tailEnd type="ova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767080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6EC945-71B2-1E20-9484-76B5F98A394C}"/>
              </a:ext>
            </a:extLst>
          </p:cNvPr>
          <p:cNvSpPr txBox="1"/>
          <p:nvPr/>
        </p:nvSpPr>
        <p:spPr>
          <a:xfrm>
            <a:off x="2395570" y="1570271"/>
            <a:ext cx="2176430" cy="461665"/>
          </a:xfrm>
          <a:prstGeom prst="rect">
            <a:avLst/>
          </a:prstGeom>
          <a:noFill/>
        </p:spPr>
        <p:txBody>
          <a:bodyPr wrap="none" rtlCol="0">
            <a:spAutoFit/>
          </a:bodyPr>
          <a:lstStyle/>
          <a:p>
            <a:r>
              <a:rPr lang="en-IN" sz="2400" b="1" spc="50" dirty="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THANK YOU!</a:t>
            </a:r>
          </a:p>
        </p:txBody>
      </p:sp>
      <p:pic>
        <p:nvPicPr>
          <p:cNvPr id="5" name="Picture 4">
            <a:extLst>
              <a:ext uri="{FF2B5EF4-FFF2-40B4-BE49-F238E27FC236}">
                <a16:creationId xmlns:a16="http://schemas.microsoft.com/office/drawing/2014/main" id="{3ED8B194-2C06-FC47-4F46-4C4E59DC8C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4814" y="1801103"/>
            <a:ext cx="1541292" cy="1541292"/>
          </a:xfrm>
          <a:prstGeom prst="rect">
            <a:avLst/>
          </a:prstGeom>
        </p:spPr>
      </p:pic>
    </p:spTree>
    <p:extLst>
      <p:ext uri="{BB962C8B-B14F-4D97-AF65-F5344CB8AC3E}">
        <p14:creationId xmlns:p14="http://schemas.microsoft.com/office/powerpoint/2010/main" val="669049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01A6E9-5431-AC84-4B47-07AC3117C78D}"/>
              </a:ext>
            </a:extLst>
          </p:cNvPr>
          <p:cNvSpPr txBox="1"/>
          <p:nvPr/>
        </p:nvSpPr>
        <p:spPr>
          <a:xfrm>
            <a:off x="356536" y="431536"/>
            <a:ext cx="6623032" cy="400110"/>
          </a:xfrm>
          <a:prstGeom prst="rect">
            <a:avLst/>
          </a:prstGeom>
          <a:noFill/>
        </p:spPr>
        <p:txBody>
          <a:bodyPr wrap="none" rtlCol="0">
            <a:spAutoFit/>
          </a:bodyPr>
          <a:lstStyle/>
          <a:p>
            <a:r>
              <a:rPr lang="en-IN" sz="2000" b="1" dirty="0">
                <a:solidFill>
                  <a:schemeClr val="tx2">
                    <a:lumMod val="50000"/>
                  </a:schemeClr>
                </a:solidFill>
                <a:latin typeface="Arial" panose="020B0604020202020204" pitchFamily="34" charset="0"/>
                <a:cs typeface="Arial" panose="020B0604020202020204" pitchFamily="34" charset="0"/>
              </a:rPr>
              <a:t>GENERATING REALISTIC SYNTHETIC DATA FOR ML</a:t>
            </a:r>
          </a:p>
        </p:txBody>
      </p:sp>
      <p:sp>
        <p:nvSpPr>
          <p:cNvPr id="5" name="TextBox 4">
            <a:extLst>
              <a:ext uri="{FF2B5EF4-FFF2-40B4-BE49-F238E27FC236}">
                <a16:creationId xmlns:a16="http://schemas.microsoft.com/office/drawing/2014/main" id="{30E6CEEE-B74C-B626-EB19-5F97E7CDF0E8}"/>
              </a:ext>
            </a:extLst>
          </p:cNvPr>
          <p:cNvSpPr txBox="1"/>
          <p:nvPr/>
        </p:nvSpPr>
        <p:spPr>
          <a:xfrm>
            <a:off x="1638343" y="1691614"/>
            <a:ext cx="4411110" cy="95410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Data Scarcity</a:t>
            </a:r>
          </a:p>
          <a:p>
            <a:r>
              <a:rPr lang="en-US" sz="1400" dirty="0">
                <a:latin typeface="Arial" panose="020B0604020202020204" pitchFamily="34" charset="0"/>
                <a:cs typeface="Arial" panose="020B0604020202020204" pitchFamily="34" charset="0"/>
              </a:rPr>
              <a:t>Limited availability of real-world data makes it challenging to train machine learning models effectively.</a:t>
            </a:r>
          </a:p>
        </p:txBody>
      </p:sp>
      <p:sp>
        <p:nvSpPr>
          <p:cNvPr id="7" name="TextBox 6">
            <a:extLst>
              <a:ext uri="{FF2B5EF4-FFF2-40B4-BE49-F238E27FC236}">
                <a16:creationId xmlns:a16="http://schemas.microsoft.com/office/drawing/2014/main" id="{CD1EDAB5-4E7D-1B0C-0FFB-0B197D3F8D2A}"/>
              </a:ext>
            </a:extLst>
          </p:cNvPr>
          <p:cNvSpPr txBox="1"/>
          <p:nvPr/>
        </p:nvSpPr>
        <p:spPr>
          <a:xfrm>
            <a:off x="2728245" y="2717994"/>
            <a:ext cx="4411110" cy="116185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Privacy Concerns</a:t>
            </a:r>
          </a:p>
          <a:p>
            <a:r>
              <a:rPr lang="en-US" sz="1400" dirty="0">
                <a:latin typeface="Arial" panose="020B0604020202020204" pitchFamily="34" charset="0"/>
                <a:cs typeface="Arial" panose="020B0604020202020204" pitchFamily="34" charset="0"/>
              </a:rPr>
              <a:t>Using real data risks exposing sensitive information, especially in regulated industries like healthcare and finance.</a:t>
            </a:r>
          </a:p>
          <a:p>
            <a:endParaRPr lang="en-IN" dirty="0"/>
          </a:p>
        </p:txBody>
      </p:sp>
      <p:sp>
        <p:nvSpPr>
          <p:cNvPr id="8" name="TextBox 7">
            <a:extLst>
              <a:ext uri="{FF2B5EF4-FFF2-40B4-BE49-F238E27FC236}">
                <a16:creationId xmlns:a16="http://schemas.microsoft.com/office/drawing/2014/main" id="{E311C0A0-4A95-9429-DDB7-2F7484E75735}"/>
              </a:ext>
            </a:extLst>
          </p:cNvPr>
          <p:cNvSpPr txBox="1"/>
          <p:nvPr/>
        </p:nvSpPr>
        <p:spPr>
          <a:xfrm>
            <a:off x="4198498" y="3879851"/>
            <a:ext cx="4411110" cy="116185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Statistical Accuracy</a:t>
            </a:r>
          </a:p>
          <a:p>
            <a:r>
              <a:rPr lang="en-US" sz="1400" dirty="0">
                <a:latin typeface="Arial" panose="020B0604020202020204" pitchFamily="34" charset="0"/>
                <a:cs typeface="Arial" panose="020B0604020202020204" pitchFamily="34" charset="0"/>
              </a:rPr>
              <a:t>Generating synthetic data that maintains the complex relationships and statistical properties of real data is difficult.</a:t>
            </a:r>
            <a:endParaRPr lang="en-IN" sz="1400" dirty="0">
              <a:latin typeface="Arial" panose="020B0604020202020204" pitchFamily="34" charset="0"/>
              <a:cs typeface="Arial" panose="020B0604020202020204" pitchFamily="34" charset="0"/>
            </a:endParaRPr>
          </a:p>
          <a:p>
            <a:endParaRPr lang="en-IN" dirty="0"/>
          </a:p>
        </p:txBody>
      </p:sp>
      <p:sp>
        <p:nvSpPr>
          <p:cNvPr id="9" name="TextBox 8">
            <a:extLst>
              <a:ext uri="{FF2B5EF4-FFF2-40B4-BE49-F238E27FC236}">
                <a16:creationId xmlns:a16="http://schemas.microsoft.com/office/drawing/2014/main" id="{FCA9FA2B-D879-48DE-1AE2-DA0159F4A3AC}"/>
              </a:ext>
            </a:extLst>
          </p:cNvPr>
          <p:cNvSpPr txBox="1"/>
          <p:nvPr/>
        </p:nvSpPr>
        <p:spPr>
          <a:xfrm>
            <a:off x="356536" y="1108702"/>
            <a:ext cx="1444626" cy="338554"/>
          </a:xfrm>
          <a:prstGeom prst="rect">
            <a:avLst/>
          </a:prstGeom>
          <a:noFill/>
        </p:spPr>
        <p:txBody>
          <a:bodyPr wrap="none" rtlCol="0">
            <a:spAutoFit/>
          </a:bodyPr>
          <a:lstStyle/>
          <a:p>
            <a:r>
              <a:rPr lang="en-IN" sz="1600" b="1" dirty="0">
                <a:latin typeface="Arial" panose="020B0604020202020204" pitchFamily="34" charset="0"/>
                <a:cs typeface="Arial" panose="020B0604020202020204" pitchFamily="34" charset="0"/>
              </a:rPr>
              <a:t>CHALLENCE</a:t>
            </a:r>
          </a:p>
        </p:txBody>
      </p:sp>
      <p:pic>
        <p:nvPicPr>
          <p:cNvPr id="17" name="Picture 16">
            <a:extLst>
              <a:ext uri="{FF2B5EF4-FFF2-40B4-BE49-F238E27FC236}">
                <a16:creationId xmlns:a16="http://schemas.microsoft.com/office/drawing/2014/main" id="{9FF6DA70-FD18-6A50-8BC4-3939F63399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18419" y="2795863"/>
            <a:ext cx="709826" cy="709826"/>
          </a:xfrm>
          <a:prstGeom prst="rect">
            <a:avLst/>
          </a:prstGeom>
        </p:spPr>
      </p:pic>
      <p:pic>
        <p:nvPicPr>
          <p:cNvPr id="19" name="Picture 18">
            <a:extLst>
              <a:ext uri="{FF2B5EF4-FFF2-40B4-BE49-F238E27FC236}">
                <a16:creationId xmlns:a16="http://schemas.microsoft.com/office/drawing/2014/main" id="{6807A099-B0A8-F39C-3DB8-832DCB3CCF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143" y="1814067"/>
            <a:ext cx="709200" cy="709200"/>
          </a:xfrm>
          <a:prstGeom prst="rect">
            <a:avLst/>
          </a:prstGeom>
        </p:spPr>
      </p:pic>
      <p:pic>
        <p:nvPicPr>
          <p:cNvPr id="21" name="Picture 20">
            <a:extLst>
              <a:ext uri="{FF2B5EF4-FFF2-40B4-BE49-F238E27FC236}">
                <a16:creationId xmlns:a16="http://schemas.microsoft.com/office/drawing/2014/main" id="{1F842523-5307-4575-54F2-FB11059BB2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89298" y="3952124"/>
            <a:ext cx="709200" cy="709200"/>
          </a:xfrm>
          <a:prstGeom prst="rect">
            <a:avLst/>
          </a:prstGeom>
        </p:spPr>
      </p:pic>
      <p:cxnSp>
        <p:nvCxnSpPr>
          <p:cNvPr id="2" name="Straight Connector 1">
            <a:extLst>
              <a:ext uri="{FF2B5EF4-FFF2-40B4-BE49-F238E27FC236}">
                <a16:creationId xmlns:a16="http://schemas.microsoft.com/office/drawing/2014/main" id="{7B447FB9-3B66-3048-6704-04D345F0B91C}"/>
              </a:ext>
            </a:extLst>
          </p:cNvPr>
          <p:cNvCxnSpPr>
            <a:cxnSpLocks/>
          </p:cNvCxnSpPr>
          <p:nvPr/>
        </p:nvCxnSpPr>
        <p:spPr>
          <a:xfrm>
            <a:off x="454856" y="1463276"/>
            <a:ext cx="951913" cy="0"/>
          </a:xfrm>
          <a:prstGeom prst="line">
            <a:avLst/>
          </a:prstGeom>
          <a:ln w="28575">
            <a:tailEnd type="ova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169212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465CECA-0EE2-C0C2-3796-876CB2CC68EB}"/>
              </a:ext>
            </a:extLst>
          </p:cNvPr>
          <p:cNvSpPr txBox="1"/>
          <p:nvPr/>
        </p:nvSpPr>
        <p:spPr>
          <a:xfrm>
            <a:off x="372794" y="506437"/>
            <a:ext cx="1354858" cy="338554"/>
          </a:xfrm>
          <a:prstGeom prst="rect">
            <a:avLst/>
          </a:prstGeom>
          <a:noFill/>
        </p:spPr>
        <p:txBody>
          <a:bodyPr wrap="none" rtlCol="0">
            <a:spAutoFit/>
          </a:bodyPr>
          <a:lstStyle/>
          <a:p>
            <a:r>
              <a:rPr lang="en-IN" sz="1600" b="1" i="0" dirty="0">
                <a:solidFill>
                  <a:srgbClr val="1F1F1F"/>
                </a:solidFill>
                <a:effectLst/>
                <a:latin typeface="Arial" panose="020B0604020202020204" pitchFamily="34" charset="0"/>
                <a:cs typeface="Arial" panose="020B0604020202020204" pitchFamily="34" charset="0"/>
              </a:rPr>
              <a:t>APPROACH</a:t>
            </a:r>
            <a:endParaRPr lang="en-IN" sz="1600" b="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48FF699A-0036-1AF0-185A-CE1D27B84FBA}"/>
              </a:ext>
            </a:extLst>
          </p:cNvPr>
          <p:cNvSpPr txBox="1"/>
          <p:nvPr/>
        </p:nvSpPr>
        <p:spPr>
          <a:xfrm>
            <a:off x="1354857" y="1381111"/>
            <a:ext cx="4363659" cy="738664"/>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Data Scarcity    </a:t>
            </a:r>
          </a:p>
          <a:p>
            <a:r>
              <a:rPr lang="en-US" sz="1400" dirty="0">
                <a:latin typeface="Arial" panose="020B0604020202020204" pitchFamily="34" charset="0"/>
                <a:cs typeface="Arial" panose="020B0604020202020204" pitchFamily="34" charset="0"/>
              </a:rPr>
              <a:t>Generate synthetic data using TVAEs and SAGANs to fill gaps in real data.  </a:t>
            </a:r>
          </a:p>
        </p:txBody>
      </p:sp>
      <p:sp>
        <p:nvSpPr>
          <p:cNvPr id="9" name="TextBox 8">
            <a:extLst>
              <a:ext uri="{FF2B5EF4-FFF2-40B4-BE49-F238E27FC236}">
                <a16:creationId xmlns:a16="http://schemas.microsoft.com/office/drawing/2014/main" id="{5A395292-9CC0-445B-649E-842E62C05A5C}"/>
              </a:ext>
            </a:extLst>
          </p:cNvPr>
          <p:cNvSpPr txBox="1"/>
          <p:nvPr/>
        </p:nvSpPr>
        <p:spPr>
          <a:xfrm>
            <a:off x="2578747" y="2571750"/>
            <a:ext cx="4363659" cy="738664"/>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Privacy Concerns     </a:t>
            </a:r>
          </a:p>
          <a:p>
            <a:r>
              <a:rPr lang="en-US" sz="1400" dirty="0">
                <a:latin typeface="Arial" panose="020B0604020202020204" pitchFamily="34" charset="0"/>
                <a:cs typeface="Arial" panose="020B0604020202020204" pitchFamily="34" charset="0"/>
              </a:rPr>
              <a:t>Use differential privacy to protect sensitive information in the generated data. </a:t>
            </a:r>
          </a:p>
        </p:txBody>
      </p:sp>
      <p:sp>
        <p:nvSpPr>
          <p:cNvPr id="10" name="TextBox 9">
            <a:extLst>
              <a:ext uri="{FF2B5EF4-FFF2-40B4-BE49-F238E27FC236}">
                <a16:creationId xmlns:a16="http://schemas.microsoft.com/office/drawing/2014/main" id="{F8634965-FF3F-7E92-6946-5A74C117FB5F}"/>
              </a:ext>
            </a:extLst>
          </p:cNvPr>
          <p:cNvSpPr txBox="1"/>
          <p:nvPr/>
        </p:nvSpPr>
        <p:spPr>
          <a:xfrm>
            <a:off x="3861582" y="3762389"/>
            <a:ext cx="4276578" cy="946413"/>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Statistical Accuracy</a:t>
            </a:r>
          </a:p>
          <a:p>
            <a:r>
              <a:rPr lang="en-US" sz="1400" dirty="0">
                <a:latin typeface="Arial" panose="020B0604020202020204" pitchFamily="34" charset="0"/>
                <a:cs typeface="Arial" panose="020B0604020202020204" pitchFamily="34" charset="0"/>
              </a:rPr>
              <a:t>Validate synthetic data with real-time checks to ensure it matches real data patterns. </a:t>
            </a:r>
            <a:endParaRPr lang="en-IN" sz="1400" dirty="0">
              <a:latin typeface="Arial" panose="020B0604020202020204" pitchFamily="34" charset="0"/>
              <a:cs typeface="Arial" panose="020B0604020202020204" pitchFamily="34" charset="0"/>
            </a:endParaRPr>
          </a:p>
          <a:p>
            <a:endParaRPr lang="en-IN" dirty="0"/>
          </a:p>
        </p:txBody>
      </p:sp>
      <p:pic>
        <p:nvPicPr>
          <p:cNvPr id="22" name="Picture 21">
            <a:extLst>
              <a:ext uri="{FF2B5EF4-FFF2-40B4-BE49-F238E27FC236}">
                <a16:creationId xmlns:a16="http://schemas.microsoft.com/office/drawing/2014/main" id="{34B526CE-7488-DE09-ADC4-AF59C1E360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5657" y="1395843"/>
            <a:ext cx="709200" cy="709200"/>
          </a:xfrm>
          <a:prstGeom prst="rect">
            <a:avLst/>
          </a:prstGeom>
        </p:spPr>
      </p:pic>
      <p:pic>
        <p:nvPicPr>
          <p:cNvPr id="23" name="Picture 22">
            <a:extLst>
              <a:ext uri="{FF2B5EF4-FFF2-40B4-BE49-F238E27FC236}">
                <a16:creationId xmlns:a16="http://schemas.microsoft.com/office/drawing/2014/main" id="{AEFAD3E6-2376-0403-0903-9DFF6A4186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68921" y="2586169"/>
            <a:ext cx="709826" cy="709826"/>
          </a:xfrm>
          <a:prstGeom prst="rect">
            <a:avLst/>
          </a:prstGeom>
        </p:spPr>
      </p:pic>
      <p:pic>
        <p:nvPicPr>
          <p:cNvPr id="24" name="Picture 23">
            <a:extLst>
              <a:ext uri="{FF2B5EF4-FFF2-40B4-BE49-F238E27FC236}">
                <a16:creationId xmlns:a16="http://schemas.microsoft.com/office/drawing/2014/main" id="{F93601EE-9E05-FD7D-D6E5-6E89B6684C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2382" y="3816369"/>
            <a:ext cx="709200" cy="709200"/>
          </a:xfrm>
          <a:prstGeom prst="rect">
            <a:avLst/>
          </a:prstGeom>
        </p:spPr>
      </p:pic>
    </p:spTree>
    <p:extLst>
      <p:ext uri="{BB962C8B-B14F-4D97-AF65-F5344CB8AC3E}">
        <p14:creationId xmlns:p14="http://schemas.microsoft.com/office/powerpoint/2010/main" val="1840231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DE25A3F-5E2B-7F9B-5071-8749B2481FE7}"/>
              </a:ext>
            </a:extLst>
          </p:cNvPr>
          <p:cNvSpPr txBox="1"/>
          <p:nvPr/>
        </p:nvSpPr>
        <p:spPr>
          <a:xfrm>
            <a:off x="337624" y="457200"/>
            <a:ext cx="2322239" cy="338554"/>
          </a:xfrm>
          <a:prstGeom prst="rect">
            <a:avLst/>
          </a:prstGeom>
          <a:noFill/>
        </p:spPr>
        <p:txBody>
          <a:bodyPr wrap="none" rtlCol="0">
            <a:spAutoFit/>
          </a:bodyPr>
          <a:lstStyle/>
          <a:p>
            <a:r>
              <a:rPr lang="en-IN" sz="1600" b="1" dirty="0">
                <a:latin typeface="Arial" panose="020B0604020202020204" pitchFamily="34" charset="0"/>
                <a:cs typeface="Arial" panose="020B0604020202020204" pitchFamily="34" charset="0"/>
              </a:rPr>
              <a:t>VALUE PROPOSITION</a:t>
            </a:r>
          </a:p>
        </p:txBody>
      </p:sp>
      <p:sp>
        <p:nvSpPr>
          <p:cNvPr id="6" name="TextBox 5">
            <a:extLst>
              <a:ext uri="{FF2B5EF4-FFF2-40B4-BE49-F238E27FC236}">
                <a16:creationId xmlns:a16="http://schemas.microsoft.com/office/drawing/2014/main" id="{C86F3F01-E9F6-9674-1A73-D19C4CD385A1}"/>
              </a:ext>
            </a:extLst>
          </p:cNvPr>
          <p:cNvSpPr txBox="1"/>
          <p:nvPr/>
        </p:nvSpPr>
        <p:spPr>
          <a:xfrm>
            <a:off x="5310554" y="457200"/>
            <a:ext cx="764953" cy="338554"/>
          </a:xfrm>
          <a:prstGeom prst="rect">
            <a:avLst/>
          </a:prstGeom>
          <a:noFill/>
        </p:spPr>
        <p:txBody>
          <a:bodyPr wrap="none" rtlCol="0">
            <a:spAutoFit/>
          </a:bodyPr>
          <a:lstStyle/>
          <a:p>
            <a:r>
              <a:rPr lang="en-IN" sz="1600" b="1" dirty="0">
                <a:latin typeface="Arial" panose="020B0604020202020204" pitchFamily="34" charset="0"/>
                <a:cs typeface="Arial" panose="020B0604020202020204" pitchFamily="34" charset="0"/>
              </a:rPr>
              <a:t>PROS</a:t>
            </a:r>
          </a:p>
        </p:txBody>
      </p:sp>
      <p:sp>
        <p:nvSpPr>
          <p:cNvPr id="7" name="TextBox 6">
            <a:extLst>
              <a:ext uri="{FF2B5EF4-FFF2-40B4-BE49-F238E27FC236}">
                <a16:creationId xmlns:a16="http://schemas.microsoft.com/office/drawing/2014/main" id="{0A362C0F-2F21-9072-1DC7-5FF00E410DE0}"/>
              </a:ext>
            </a:extLst>
          </p:cNvPr>
          <p:cNvSpPr txBox="1"/>
          <p:nvPr/>
        </p:nvSpPr>
        <p:spPr>
          <a:xfrm>
            <a:off x="5304942" y="2672862"/>
            <a:ext cx="776175" cy="338554"/>
          </a:xfrm>
          <a:prstGeom prst="rect">
            <a:avLst/>
          </a:prstGeom>
          <a:noFill/>
        </p:spPr>
        <p:txBody>
          <a:bodyPr wrap="none" rtlCol="0">
            <a:spAutoFit/>
          </a:bodyPr>
          <a:lstStyle/>
          <a:p>
            <a:r>
              <a:rPr lang="en-IN" sz="1600" b="1" dirty="0">
                <a:latin typeface="Arial" panose="020B0604020202020204" pitchFamily="34" charset="0"/>
                <a:cs typeface="Arial" panose="020B0604020202020204" pitchFamily="34" charset="0"/>
              </a:rPr>
              <a:t>CONS</a:t>
            </a:r>
          </a:p>
        </p:txBody>
      </p:sp>
      <p:sp>
        <p:nvSpPr>
          <p:cNvPr id="10" name="TextBox 9">
            <a:extLst>
              <a:ext uri="{FF2B5EF4-FFF2-40B4-BE49-F238E27FC236}">
                <a16:creationId xmlns:a16="http://schemas.microsoft.com/office/drawing/2014/main" id="{AF16C80A-EB9C-9BE8-853C-65577861DEC8}"/>
              </a:ext>
            </a:extLst>
          </p:cNvPr>
          <p:cNvSpPr txBox="1"/>
          <p:nvPr/>
        </p:nvSpPr>
        <p:spPr>
          <a:xfrm>
            <a:off x="5304942" y="1064894"/>
            <a:ext cx="3506234" cy="1338828"/>
          </a:xfrm>
          <a:prstGeom prst="rect">
            <a:avLst/>
          </a:prstGeom>
          <a:noFill/>
        </p:spPr>
        <p:txBody>
          <a:bodyPr wrap="square" rtlCol="0">
            <a:spAutoFit/>
          </a:bodyPr>
          <a:lstStyle/>
          <a:p>
            <a:pPr marL="285750" indent="-285750">
              <a:buFont typeface="Arial" panose="020B0604020202020204" pitchFamily="34" charset="0"/>
              <a:buChar char="•"/>
            </a:pPr>
            <a:r>
              <a:rPr lang="en-US" dirty="0"/>
              <a:t>Solves data scarcity by generating realistic synthetic data.</a:t>
            </a:r>
          </a:p>
          <a:p>
            <a:pPr marL="285750" indent="-285750">
              <a:buFont typeface="Arial" panose="020B0604020202020204" pitchFamily="34" charset="0"/>
              <a:buChar char="•"/>
            </a:pPr>
            <a:r>
              <a:rPr lang="en-US" dirty="0"/>
              <a:t>Protects privacy with differential privacy techniques.</a:t>
            </a:r>
          </a:p>
          <a:p>
            <a:pPr marL="285750" indent="-285750">
              <a:buFont typeface="Arial" panose="020B0604020202020204" pitchFamily="34" charset="0"/>
              <a:buChar char="•"/>
            </a:pPr>
            <a:r>
              <a:rPr lang="en-US" dirty="0"/>
              <a:t>Ensures statistical accuracy for reliable ML model training.</a:t>
            </a:r>
            <a:endParaRPr lang="en-IN" dirty="0"/>
          </a:p>
        </p:txBody>
      </p:sp>
      <p:sp>
        <p:nvSpPr>
          <p:cNvPr id="11" name="TextBox 10">
            <a:extLst>
              <a:ext uri="{FF2B5EF4-FFF2-40B4-BE49-F238E27FC236}">
                <a16:creationId xmlns:a16="http://schemas.microsoft.com/office/drawing/2014/main" id="{00262D73-9E98-7AFB-82E3-A0F39BDC7E75}"/>
              </a:ext>
            </a:extLst>
          </p:cNvPr>
          <p:cNvSpPr txBox="1"/>
          <p:nvPr/>
        </p:nvSpPr>
        <p:spPr>
          <a:xfrm>
            <a:off x="5304942" y="3280556"/>
            <a:ext cx="3571772" cy="1131079"/>
          </a:xfrm>
          <a:prstGeom prst="rect">
            <a:avLst/>
          </a:prstGeom>
          <a:noFill/>
        </p:spPr>
        <p:txBody>
          <a:bodyPr wrap="square" rtlCol="0">
            <a:spAutoFit/>
          </a:bodyPr>
          <a:lstStyle/>
          <a:p>
            <a:pPr marL="285750" indent="-285750">
              <a:buFont typeface="Arial" panose="020B0604020202020204" pitchFamily="34" charset="0"/>
              <a:buChar char="•"/>
            </a:pPr>
            <a:r>
              <a:rPr lang="en-US" dirty="0"/>
              <a:t>Requires advanced AI expertise for implementation.</a:t>
            </a:r>
          </a:p>
          <a:p>
            <a:pPr marL="285750" indent="-285750">
              <a:buFont typeface="Arial" panose="020B0604020202020204" pitchFamily="34" charset="0"/>
              <a:buChar char="•"/>
            </a:pPr>
            <a:r>
              <a:rPr lang="en-US" dirty="0"/>
              <a:t>High computational cost for training models.</a:t>
            </a:r>
          </a:p>
          <a:p>
            <a:pPr marL="285750" indent="-285750">
              <a:buFont typeface="Arial" panose="020B0604020202020204" pitchFamily="34" charset="0"/>
              <a:buChar char="•"/>
            </a:pPr>
            <a:r>
              <a:rPr lang="en-US" dirty="0"/>
              <a:t>Quality depends on the real data used for training.</a:t>
            </a:r>
            <a:endParaRPr lang="en-IN" dirty="0"/>
          </a:p>
        </p:txBody>
      </p:sp>
      <p:pic>
        <p:nvPicPr>
          <p:cNvPr id="8" name="Picture 7">
            <a:extLst>
              <a:ext uri="{FF2B5EF4-FFF2-40B4-BE49-F238E27FC236}">
                <a16:creationId xmlns:a16="http://schemas.microsoft.com/office/drawing/2014/main" id="{8BF99F26-B92E-C522-1F3D-CEDF65092A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926" y="1006985"/>
            <a:ext cx="4189547" cy="4008862"/>
          </a:xfrm>
          <a:prstGeom prst="rect">
            <a:avLst/>
          </a:prstGeom>
          <a:ln w="19050" cap="sq" cmpd="thickThin">
            <a:solidFill>
              <a:srgbClr val="000000"/>
            </a:solidFill>
            <a:prstDash val="solid"/>
            <a:miter lim="800000"/>
          </a:ln>
          <a:effectLst/>
        </p:spPr>
      </p:pic>
      <p:cxnSp>
        <p:nvCxnSpPr>
          <p:cNvPr id="2" name="Straight Connector 1">
            <a:extLst>
              <a:ext uri="{FF2B5EF4-FFF2-40B4-BE49-F238E27FC236}">
                <a16:creationId xmlns:a16="http://schemas.microsoft.com/office/drawing/2014/main" id="{FB79C3AE-6409-E5F5-7862-24290DC5BF10}"/>
              </a:ext>
            </a:extLst>
          </p:cNvPr>
          <p:cNvCxnSpPr>
            <a:cxnSpLocks/>
          </p:cNvCxnSpPr>
          <p:nvPr/>
        </p:nvCxnSpPr>
        <p:spPr>
          <a:xfrm>
            <a:off x="5419015" y="867115"/>
            <a:ext cx="705729" cy="0"/>
          </a:xfrm>
          <a:prstGeom prst="line">
            <a:avLst/>
          </a:prstGeom>
          <a:ln w="28575">
            <a:tailEnd type="oval"/>
          </a:ln>
        </p:spPr>
        <p:style>
          <a:lnRef idx="3">
            <a:schemeClr val="accent3"/>
          </a:lnRef>
          <a:fillRef idx="0">
            <a:schemeClr val="accent3"/>
          </a:fillRef>
          <a:effectRef idx="2">
            <a:schemeClr val="accent3"/>
          </a:effectRef>
          <a:fontRef idx="minor">
            <a:schemeClr val="tx1"/>
          </a:fontRef>
        </p:style>
      </p:cxnSp>
      <p:cxnSp>
        <p:nvCxnSpPr>
          <p:cNvPr id="4" name="Straight Connector 3">
            <a:extLst>
              <a:ext uri="{FF2B5EF4-FFF2-40B4-BE49-F238E27FC236}">
                <a16:creationId xmlns:a16="http://schemas.microsoft.com/office/drawing/2014/main" id="{36F68F6B-AA09-B4E5-B3F8-5A8A50BF15F2}"/>
              </a:ext>
            </a:extLst>
          </p:cNvPr>
          <p:cNvCxnSpPr>
            <a:cxnSpLocks/>
          </p:cNvCxnSpPr>
          <p:nvPr/>
        </p:nvCxnSpPr>
        <p:spPr>
          <a:xfrm>
            <a:off x="5419015" y="3025091"/>
            <a:ext cx="705729" cy="0"/>
          </a:xfrm>
          <a:prstGeom prst="line">
            <a:avLst/>
          </a:prstGeom>
          <a:ln w="28575">
            <a:tailEnd type="ova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221634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FC5E23-497F-FB36-38D9-5BF5CE800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0634" y="823889"/>
            <a:ext cx="3629464" cy="4265998"/>
          </a:xfrm>
          <a:prstGeom prst="rect">
            <a:avLst/>
          </a:prstGeom>
          <a:ln w="19050" cap="sq" cmpd="thickThin">
            <a:solidFill>
              <a:srgbClr val="000000"/>
            </a:solidFill>
            <a:prstDash val="solid"/>
            <a:miter lim="800000"/>
          </a:ln>
          <a:effectLst/>
        </p:spPr>
      </p:pic>
      <p:sp>
        <p:nvSpPr>
          <p:cNvPr id="6" name="TextBox 5">
            <a:extLst>
              <a:ext uri="{FF2B5EF4-FFF2-40B4-BE49-F238E27FC236}">
                <a16:creationId xmlns:a16="http://schemas.microsoft.com/office/drawing/2014/main" id="{DB4316D0-73E2-43E1-16FC-EF64EE134239}"/>
              </a:ext>
            </a:extLst>
          </p:cNvPr>
          <p:cNvSpPr txBox="1"/>
          <p:nvPr/>
        </p:nvSpPr>
        <p:spPr>
          <a:xfrm>
            <a:off x="5179945" y="393895"/>
            <a:ext cx="1438214" cy="338554"/>
          </a:xfrm>
          <a:prstGeom prst="rect">
            <a:avLst/>
          </a:prstGeom>
          <a:noFill/>
        </p:spPr>
        <p:txBody>
          <a:bodyPr wrap="none" rtlCol="0">
            <a:spAutoFit/>
          </a:bodyPr>
          <a:lstStyle/>
          <a:p>
            <a:r>
              <a:rPr lang="en-IN" sz="1600" b="1" dirty="0">
                <a:latin typeface="Arial" panose="020B0604020202020204" pitchFamily="34" charset="0"/>
                <a:cs typeface="Arial" panose="020B0604020202020204" pitchFamily="34" charset="0"/>
              </a:rPr>
              <a:t>WORKFLOW</a:t>
            </a:r>
          </a:p>
        </p:txBody>
      </p:sp>
      <p:sp>
        <p:nvSpPr>
          <p:cNvPr id="9" name="TextBox 8">
            <a:extLst>
              <a:ext uri="{FF2B5EF4-FFF2-40B4-BE49-F238E27FC236}">
                <a16:creationId xmlns:a16="http://schemas.microsoft.com/office/drawing/2014/main" id="{CCB64EC9-2252-0D14-432D-E42E7877B87A}"/>
              </a:ext>
            </a:extLst>
          </p:cNvPr>
          <p:cNvSpPr txBox="1"/>
          <p:nvPr/>
        </p:nvSpPr>
        <p:spPr>
          <a:xfrm>
            <a:off x="355000" y="485335"/>
            <a:ext cx="2110154" cy="338554"/>
          </a:xfrm>
          <a:prstGeom prst="rect">
            <a:avLst/>
          </a:prstGeom>
          <a:noFill/>
        </p:spPr>
        <p:txBody>
          <a:bodyPr wrap="square">
            <a:spAutoFit/>
          </a:bodyPr>
          <a:lstStyle/>
          <a:p>
            <a:r>
              <a:rPr lang="en-IN" sz="1600" b="1" dirty="0">
                <a:latin typeface="Arial" panose="020B0604020202020204" pitchFamily="34" charset="0"/>
                <a:cs typeface="Arial" panose="020B0604020202020204" pitchFamily="34" charset="0"/>
              </a:rPr>
              <a:t>TECHNICAL STACK</a:t>
            </a:r>
          </a:p>
        </p:txBody>
      </p:sp>
      <p:graphicFrame>
        <p:nvGraphicFramePr>
          <p:cNvPr id="2" name="Table 1">
            <a:extLst>
              <a:ext uri="{FF2B5EF4-FFF2-40B4-BE49-F238E27FC236}">
                <a16:creationId xmlns:a16="http://schemas.microsoft.com/office/drawing/2014/main" id="{BA492A9D-0AB3-933D-E84F-6654716CC331}"/>
              </a:ext>
            </a:extLst>
          </p:cNvPr>
          <p:cNvGraphicFramePr>
            <a:graphicFrameLocks noGrp="1"/>
          </p:cNvGraphicFramePr>
          <p:nvPr>
            <p:extLst>
              <p:ext uri="{D42A27DB-BD31-4B8C-83A1-F6EECF244321}">
                <p14:modId xmlns:p14="http://schemas.microsoft.com/office/powerpoint/2010/main" val="1531431817"/>
              </p:ext>
            </p:extLst>
          </p:nvPr>
        </p:nvGraphicFramePr>
        <p:xfrm>
          <a:off x="355000" y="1404914"/>
          <a:ext cx="4329544" cy="2862285"/>
        </p:xfrm>
        <a:graphic>
          <a:graphicData uri="http://schemas.openxmlformats.org/drawingml/2006/table">
            <a:tbl>
              <a:tblPr firstRow="1" bandRow="1">
                <a:tableStyleId>{073A0DAA-6AF3-43AB-8588-CEC1D06C72B9}</a:tableStyleId>
              </a:tblPr>
              <a:tblGrid>
                <a:gridCol w="1819220">
                  <a:extLst>
                    <a:ext uri="{9D8B030D-6E8A-4147-A177-3AD203B41FA5}">
                      <a16:colId xmlns:a16="http://schemas.microsoft.com/office/drawing/2014/main" val="3561076418"/>
                    </a:ext>
                  </a:extLst>
                </a:gridCol>
                <a:gridCol w="2510324">
                  <a:extLst>
                    <a:ext uri="{9D8B030D-6E8A-4147-A177-3AD203B41FA5}">
                      <a16:colId xmlns:a16="http://schemas.microsoft.com/office/drawing/2014/main" val="2618764111"/>
                    </a:ext>
                  </a:extLst>
                </a:gridCol>
              </a:tblGrid>
              <a:tr h="255074">
                <a:tc gridSpan="2">
                  <a:txBody>
                    <a:bodyPr/>
                    <a:lstStyle/>
                    <a:p>
                      <a:r>
                        <a:rPr lang="en-IN" dirty="0">
                          <a:latin typeface="Arial" panose="020B0604020202020204" pitchFamily="34" charset="0"/>
                          <a:cs typeface="Arial" panose="020B0604020202020204" pitchFamily="34" charset="0"/>
                        </a:rPr>
                        <a:t>                            Technical Stack</a:t>
                      </a:r>
                    </a:p>
                  </a:txBody>
                  <a:tcPr/>
                </a:tc>
                <a:tc hMerge="1">
                  <a:txBody>
                    <a:bodyPr/>
                    <a:lstStyle/>
                    <a:p>
                      <a:endParaRPr lang="en-IN" dirty="0"/>
                    </a:p>
                  </a:txBody>
                  <a:tcPr/>
                </a:tc>
                <a:extLst>
                  <a:ext uri="{0D108BD9-81ED-4DB2-BD59-A6C34878D82A}">
                    <a16:rowId xmlns:a16="http://schemas.microsoft.com/office/drawing/2014/main" val="1501922365"/>
                  </a:ext>
                </a:extLst>
              </a:tr>
              <a:tr h="323190">
                <a:tc>
                  <a:txBody>
                    <a:bodyPr/>
                    <a:lstStyle/>
                    <a:p>
                      <a:r>
                        <a:rPr lang="en-IN" dirty="0">
                          <a:latin typeface="Arial" panose="020B0604020202020204" pitchFamily="34" charset="0"/>
                          <a:cs typeface="Arial" panose="020B0604020202020204" pitchFamily="34" charset="0"/>
                        </a:rPr>
                        <a:t>Programming</a:t>
                      </a:r>
                    </a:p>
                  </a:txBody>
                  <a:tcPr/>
                </a:tc>
                <a:tc>
                  <a:txBody>
                    <a:bodyPr/>
                    <a:lstStyle/>
                    <a:p>
                      <a:pPr algn="l"/>
                      <a:r>
                        <a:rPr lang="en-IN" dirty="0">
                          <a:latin typeface="Arial" panose="020B0604020202020204" pitchFamily="34" charset="0"/>
                          <a:cs typeface="Arial" panose="020B0604020202020204" pitchFamily="34" charset="0"/>
                        </a:rPr>
                        <a:t>Python</a:t>
                      </a:r>
                    </a:p>
                  </a:txBody>
                  <a:tcPr/>
                </a:tc>
                <a:extLst>
                  <a:ext uri="{0D108BD9-81ED-4DB2-BD59-A6C34878D82A}">
                    <a16:rowId xmlns:a16="http://schemas.microsoft.com/office/drawing/2014/main" val="1965400966"/>
                  </a:ext>
                </a:extLst>
              </a:tr>
              <a:tr h="309367">
                <a:tc>
                  <a:txBody>
                    <a:bodyPr/>
                    <a:lstStyle/>
                    <a:p>
                      <a:r>
                        <a:rPr lang="en-IN" dirty="0">
                          <a:latin typeface="Arial" panose="020B0604020202020204" pitchFamily="34" charset="0"/>
                          <a:cs typeface="Arial" panose="020B0604020202020204" pitchFamily="34" charset="0"/>
                        </a:rPr>
                        <a:t>Frameworks</a:t>
                      </a:r>
                    </a:p>
                  </a:txBody>
                  <a:tcPr/>
                </a:tc>
                <a:tc>
                  <a:txBody>
                    <a:bodyPr/>
                    <a:lstStyle/>
                    <a:p>
                      <a:r>
                        <a:rPr lang="en-IN" dirty="0">
                          <a:latin typeface="Arial" panose="020B0604020202020204" pitchFamily="34" charset="0"/>
                          <a:cs typeface="Arial" panose="020B0604020202020204" pitchFamily="34" charset="0"/>
                        </a:rPr>
                        <a:t>TensorFlow, </a:t>
                      </a:r>
                      <a:r>
                        <a:rPr lang="en-IN" dirty="0" err="1">
                          <a:latin typeface="Arial" panose="020B0604020202020204" pitchFamily="34" charset="0"/>
                          <a:cs typeface="Arial" panose="020B0604020202020204" pitchFamily="34" charset="0"/>
                        </a:rPr>
                        <a:t>PyTorch</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773775622"/>
                  </a:ext>
                </a:extLst>
              </a:tr>
              <a:tr h="351692">
                <a:tc>
                  <a:txBody>
                    <a:bodyPr/>
                    <a:lstStyle/>
                    <a:p>
                      <a:r>
                        <a:rPr lang="en-IN" dirty="0">
                          <a:latin typeface="Arial" panose="020B0604020202020204" pitchFamily="34" charset="0"/>
                          <a:cs typeface="Arial" panose="020B0604020202020204" pitchFamily="34" charset="0"/>
                        </a:rPr>
                        <a:t>Synthetic Data Tools</a:t>
                      </a:r>
                    </a:p>
                  </a:txBody>
                  <a:tcPr/>
                </a:tc>
                <a:tc>
                  <a:txBody>
                    <a:bodyPr/>
                    <a:lstStyle/>
                    <a:p>
                      <a:r>
                        <a:rPr lang="en-IN" dirty="0">
                          <a:latin typeface="Arial" panose="020B0604020202020204" pitchFamily="34" charset="0"/>
                          <a:cs typeface="Arial" panose="020B0604020202020204" pitchFamily="34" charset="0"/>
                        </a:rPr>
                        <a:t>SDV, scikit-learn</a:t>
                      </a:r>
                    </a:p>
                  </a:txBody>
                  <a:tcPr/>
                </a:tc>
                <a:extLst>
                  <a:ext uri="{0D108BD9-81ED-4DB2-BD59-A6C34878D82A}">
                    <a16:rowId xmlns:a16="http://schemas.microsoft.com/office/drawing/2014/main" val="3805470120"/>
                  </a:ext>
                </a:extLst>
              </a:tr>
              <a:tr h="351692">
                <a:tc>
                  <a:txBody>
                    <a:bodyPr/>
                    <a:lstStyle/>
                    <a:p>
                      <a:r>
                        <a:rPr lang="en-IN" dirty="0">
                          <a:latin typeface="Arial" panose="020B0604020202020204" pitchFamily="34" charset="0"/>
                          <a:cs typeface="Arial" panose="020B0604020202020204" pitchFamily="34" charset="0"/>
                        </a:rPr>
                        <a:t>Privacy Tools</a:t>
                      </a:r>
                    </a:p>
                  </a:txBody>
                  <a:tcPr/>
                </a:tc>
                <a:tc>
                  <a:txBody>
                    <a:bodyPr/>
                    <a:lstStyle/>
                    <a:p>
                      <a:r>
                        <a:rPr lang="en-IN" dirty="0">
                          <a:latin typeface="Arial" panose="020B0604020202020204" pitchFamily="34" charset="0"/>
                          <a:cs typeface="Arial" panose="020B0604020202020204" pitchFamily="34" charset="0"/>
                        </a:rPr>
                        <a:t>TensorFlow Privacy, </a:t>
                      </a:r>
                      <a:r>
                        <a:rPr lang="en-IN" dirty="0" err="1">
                          <a:latin typeface="Arial" panose="020B0604020202020204" pitchFamily="34" charset="0"/>
                          <a:cs typeface="Arial" panose="020B0604020202020204" pitchFamily="34" charset="0"/>
                        </a:rPr>
                        <a:t>PySyft</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740026243"/>
                  </a:ext>
                </a:extLst>
              </a:tr>
              <a:tr h="351692">
                <a:tc>
                  <a:txBody>
                    <a:bodyPr/>
                    <a:lstStyle/>
                    <a:p>
                      <a:r>
                        <a:rPr lang="en-IN" dirty="0">
                          <a:latin typeface="Arial" panose="020B0604020202020204" pitchFamily="34" charset="0"/>
                          <a:cs typeface="Arial" panose="020B0604020202020204" pitchFamily="34" charset="0"/>
                        </a:rPr>
                        <a:t>Infrastructure</a:t>
                      </a:r>
                    </a:p>
                  </a:txBody>
                  <a:tcPr/>
                </a:tc>
                <a:tc>
                  <a:txBody>
                    <a:bodyPr/>
                    <a:lstStyle/>
                    <a:p>
                      <a:r>
                        <a:rPr lang="en-IN" dirty="0">
                          <a:latin typeface="Arial" panose="020B0604020202020204" pitchFamily="34" charset="0"/>
                          <a:cs typeface="Arial" panose="020B0604020202020204" pitchFamily="34" charset="0"/>
                        </a:rPr>
                        <a:t>AWS/Google Cloud, Docker, Kubernetes</a:t>
                      </a:r>
                    </a:p>
                  </a:txBody>
                  <a:tcPr/>
                </a:tc>
                <a:extLst>
                  <a:ext uri="{0D108BD9-81ED-4DB2-BD59-A6C34878D82A}">
                    <a16:rowId xmlns:a16="http://schemas.microsoft.com/office/drawing/2014/main" val="1142072589"/>
                  </a:ext>
                </a:extLst>
              </a:tr>
              <a:tr h="351692">
                <a:tc>
                  <a:txBody>
                    <a:bodyPr/>
                    <a:lstStyle/>
                    <a:p>
                      <a:r>
                        <a:rPr lang="en-IN" dirty="0">
                          <a:latin typeface="Arial" panose="020B0604020202020204" pitchFamily="34" charset="0"/>
                          <a:cs typeface="Arial" panose="020B0604020202020204" pitchFamily="34" charset="0"/>
                        </a:rPr>
                        <a:t>Visualization</a:t>
                      </a:r>
                    </a:p>
                  </a:txBody>
                  <a:tcPr/>
                </a:tc>
                <a:tc>
                  <a:txBody>
                    <a:bodyPr/>
                    <a:lstStyle/>
                    <a:p>
                      <a:r>
                        <a:rPr lang="en-IN" dirty="0">
                          <a:latin typeface="Arial" panose="020B0604020202020204" pitchFamily="34" charset="0"/>
                          <a:cs typeface="Arial" panose="020B0604020202020204" pitchFamily="34" charset="0"/>
                        </a:rPr>
                        <a:t>Matplotlib, Seaborn</a:t>
                      </a:r>
                    </a:p>
                  </a:txBody>
                  <a:tcPr/>
                </a:tc>
                <a:extLst>
                  <a:ext uri="{0D108BD9-81ED-4DB2-BD59-A6C34878D82A}">
                    <a16:rowId xmlns:a16="http://schemas.microsoft.com/office/drawing/2014/main" val="2642335872"/>
                  </a:ext>
                </a:extLst>
              </a:tr>
              <a:tr h="351692">
                <a:tc>
                  <a:txBody>
                    <a:bodyPr/>
                    <a:lstStyle/>
                    <a:p>
                      <a:r>
                        <a:rPr lang="en-IN" dirty="0">
                          <a:latin typeface="Arial" panose="020B0604020202020204" pitchFamily="34" charset="0"/>
                          <a:cs typeface="Arial" panose="020B0604020202020204" pitchFamily="34" charset="0"/>
                        </a:rPr>
                        <a:t>Validation</a:t>
                      </a:r>
                    </a:p>
                  </a:txBody>
                  <a:tcPr/>
                </a:tc>
                <a:tc>
                  <a:txBody>
                    <a:bodyPr/>
                    <a:lstStyle/>
                    <a:p>
                      <a:r>
                        <a:rPr lang="en-IN" dirty="0">
                          <a:latin typeface="Arial" panose="020B0604020202020204" pitchFamily="34" charset="0"/>
                          <a:cs typeface="Arial" panose="020B0604020202020204" pitchFamily="34" charset="0"/>
                        </a:rPr>
                        <a:t>SciPy, </a:t>
                      </a:r>
                      <a:r>
                        <a:rPr lang="en-IN" dirty="0" err="1">
                          <a:latin typeface="Arial" panose="020B0604020202020204" pitchFamily="34" charset="0"/>
                          <a:cs typeface="Arial" panose="020B0604020202020204" pitchFamily="34" charset="0"/>
                        </a:rPr>
                        <a:t>MLFlow</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53434771"/>
                  </a:ext>
                </a:extLst>
              </a:tr>
            </a:tbl>
          </a:graphicData>
        </a:graphic>
      </p:graphicFrame>
      <p:cxnSp>
        <p:nvCxnSpPr>
          <p:cNvPr id="3" name="Straight Connector 2">
            <a:extLst>
              <a:ext uri="{FF2B5EF4-FFF2-40B4-BE49-F238E27FC236}">
                <a16:creationId xmlns:a16="http://schemas.microsoft.com/office/drawing/2014/main" id="{E24C456D-7DA5-BCED-50E0-21436CDCD423}"/>
              </a:ext>
            </a:extLst>
          </p:cNvPr>
          <p:cNvCxnSpPr>
            <a:cxnSpLocks/>
          </p:cNvCxnSpPr>
          <p:nvPr/>
        </p:nvCxnSpPr>
        <p:spPr>
          <a:xfrm>
            <a:off x="5336345" y="732449"/>
            <a:ext cx="994117" cy="0"/>
          </a:xfrm>
          <a:prstGeom prst="line">
            <a:avLst/>
          </a:prstGeom>
          <a:ln w="28575">
            <a:tailEnd type="ova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906993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491AEE-893F-328A-A276-111F9F9E6BC8}"/>
              </a:ext>
            </a:extLst>
          </p:cNvPr>
          <p:cNvSpPr txBox="1"/>
          <p:nvPr/>
        </p:nvSpPr>
        <p:spPr>
          <a:xfrm>
            <a:off x="344658" y="485335"/>
            <a:ext cx="2613151" cy="338554"/>
          </a:xfrm>
          <a:prstGeom prst="rect">
            <a:avLst/>
          </a:prstGeom>
          <a:noFill/>
        </p:spPr>
        <p:txBody>
          <a:bodyPr wrap="none" rtlCol="0">
            <a:spAutoFit/>
          </a:bodyPr>
          <a:lstStyle/>
          <a:p>
            <a:r>
              <a:rPr lang="en-IN" sz="1600" b="1" dirty="0">
                <a:latin typeface="Arial" panose="020B0604020202020204" pitchFamily="34" charset="0"/>
                <a:cs typeface="Arial" panose="020B0604020202020204" pitchFamily="34" charset="0"/>
              </a:rPr>
              <a:t>IMPLEMENTATION PLAN</a:t>
            </a:r>
          </a:p>
        </p:txBody>
      </p:sp>
      <p:pic>
        <p:nvPicPr>
          <p:cNvPr id="3" name="Picture 2">
            <a:extLst>
              <a:ext uri="{FF2B5EF4-FFF2-40B4-BE49-F238E27FC236}">
                <a16:creationId xmlns:a16="http://schemas.microsoft.com/office/drawing/2014/main" id="{28E90B9E-35E5-1363-01DC-6C8589BA5B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2597" y="298291"/>
            <a:ext cx="4062508" cy="4673526"/>
          </a:xfrm>
          <a:prstGeom prst="rect">
            <a:avLst/>
          </a:prstGeom>
          <a:ln>
            <a:solidFill>
              <a:schemeClr val="accent1">
                <a:lumMod val="50000"/>
              </a:schemeClr>
            </a:solidFill>
          </a:ln>
        </p:spPr>
      </p:pic>
    </p:spTree>
    <p:extLst>
      <p:ext uri="{BB962C8B-B14F-4D97-AF65-F5344CB8AC3E}">
        <p14:creationId xmlns:p14="http://schemas.microsoft.com/office/powerpoint/2010/main" val="1503041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50B212DD-24C8-06E2-5AD9-ABCE218B719A}"/>
              </a:ext>
            </a:extLst>
          </p:cNvPr>
          <p:cNvSpPr txBox="1"/>
          <p:nvPr/>
        </p:nvSpPr>
        <p:spPr>
          <a:xfrm>
            <a:off x="4572000" y="4550201"/>
            <a:ext cx="4572000" cy="215444"/>
          </a:xfrm>
          <a:prstGeom prst="rect">
            <a:avLst/>
          </a:prstGeom>
          <a:noFill/>
        </p:spPr>
        <p:txBody>
          <a:bodyPr wrap="square">
            <a:spAutoFit/>
          </a:bodyPr>
          <a:lstStyle/>
          <a:p>
            <a:r>
              <a:rPr lang="en-IN" sz="800" b="1" dirty="0">
                <a:solidFill>
                  <a:schemeClr val="accent1">
                    <a:lumMod val="50000"/>
                  </a:schemeClr>
                </a:solidFill>
              </a:rPr>
              <a:t>https://drive.google.com/file/d/1dakfoFQmEFj6ULkRWVOakt_XpCF5CFWf/view?usp=drivesdk </a:t>
            </a:r>
          </a:p>
        </p:txBody>
      </p:sp>
      <p:sp>
        <p:nvSpPr>
          <p:cNvPr id="16" name="TextBox 15">
            <a:extLst>
              <a:ext uri="{FF2B5EF4-FFF2-40B4-BE49-F238E27FC236}">
                <a16:creationId xmlns:a16="http://schemas.microsoft.com/office/drawing/2014/main" id="{6C196FBD-2F1D-FEFC-B289-57DB17106652}"/>
              </a:ext>
            </a:extLst>
          </p:cNvPr>
          <p:cNvSpPr txBox="1"/>
          <p:nvPr/>
        </p:nvSpPr>
        <p:spPr>
          <a:xfrm>
            <a:off x="4572000" y="4380924"/>
            <a:ext cx="1070229" cy="276999"/>
          </a:xfrm>
          <a:prstGeom prst="rect">
            <a:avLst/>
          </a:prstGeom>
          <a:noFill/>
        </p:spPr>
        <p:txBody>
          <a:bodyPr wrap="none" rtlCol="0">
            <a:spAutoFit/>
          </a:bodyPr>
          <a:lstStyle/>
          <a:p>
            <a:r>
              <a:rPr lang="en-IN" sz="1200" dirty="0"/>
              <a:t>CSV Drive Link</a:t>
            </a:r>
          </a:p>
        </p:txBody>
      </p:sp>
      <p:sp>
        <p:nvSpPr>
          <p:cNvPr id="18" name="TextBox 17">
            <a:extLst>
              <a:ext uri="{FF2B5EF4-FFF2-40B4-BE49-F238E27FC236}">
                <a16:creationId xmlns:a16="http://schemas.microsoft.com/office/drawing/2014/main" id="{CF2B6F53-5220-44B5-57CB-29A428DB7F74}"/>
              </a:ext>
            </a:extLst>
          </p:cNvPr>
          <p:cNvSpPr txBox="1"/>
          <p:nvPr/>
        </p:nvSpPr>
        <p:spPr>
          <a:xfrm>
            <a:off x="4572000" y="4227035"/>
            <a:ext cx="4572000" cy="215444"/>
          </a:xfrm>
          <a:prstGeom prst="rect">
            <a:avLst/>
          </a:prstGeom>
          <a:noFill/>
        </p:spPr>
        <p:txBody>
          <a:bodyPr wrap="square">
            <a:spAutoFit/>
          </a:bodyPr>
          <a:lstStyle/>
          <a:p>
            <a:r>
              <a:rPr lang="en-IN" sz="800" b="1" dirty="0">
                <a:solidFill>
                  <a:schemeClr val="accent1">
                    <a:lumMod val="50000"/>
                  </a:schemeClr>
                </a:solidFill>
              </a:rPr>
              <a:t>https://drive.google.com/file/d/1v3GuY_DR-HywatYUxn0sRx0_qSLCHy1b/view?usp=sharing </a:t>
            </a:r>
          </a:p>
        </p:txBody>
      </p:sp>
      <p:sp>
        <p:nvSpPr>
          <p:cNvPr id="19" name="TextBox 18">
            <a:extLst>
              <a:ext uri="{FF2B5EF4-FFF2-40B4-BE49-F238E27FC236}">
                <a16:creationId xmlns:a16="http://schemas.microsoft.com/office/drawing/2014/main" id="{74C3A2E6-0257-24F0-0D14-C6AD4B88D91C}"/>
              </a:ext>
            </a:extLst>
          </p:cNvPr>
          <p:cNvSpPr txBox="1"/>
          <p:nvPr/>
        </p:nvSpPr>
        <p:spPr>
          <a:xfrm>
            <a:off x="4572000" y="4017855"/>
            <a:ext cx="1625766" cy="276999"/>
          </a:xfrm>
          <a:prstGeom prst="rect">
            <a:avLst/>
          </a:prstGeom>
          <a:noFill/>
        </p:spPr>
        <p:txBody>
          <a:bodyPr wrap="none" rtlCol="0">
            <a:spAutoFit/>
          </a:bodyPr>
          <a:lstStyle/>
          <a:p>
            <a:r>
              <a:rPr lang="en-IN" sz="1200" dirty="0">
                <a:latin typeface="Arial" panose="020B0604020202020204" pitchFamily="34" charset="0"/>
                <a:cs typeface="Arial" panose="020B0604020202020204" pitchFamily="34" charset="0"/>
              </a:rPr>
              <a:t>Execution Drive Link </a:t>
            </a:r>
          </a:p>
        </p:txBody>
      </p:sp>
      <p:sp>
        <p:nvSpPr>
          <p:cNvPr id="20" name="Rectangle 19">
            <a:extLst>
              <a:ext uri="{FF2B5EF4-FFF2-40B4-BE49-F238E27FC236}">
                <a16:creationId xmlns:a16="http://schemas.microsoft.com/office/drawing/2014/main" id="{93B40C67-61A4-17E4-E9D5-166681FB5F64}"/>
              </a:ext>
            </a:extLst>
          </p:cNvPr>
          <p:cNvSpPr/>
          <p:nvPr/>
        </p:nvSpPr>
        <p:spPr>
          <a:xfrm>
            <a:off x="2560320" y="173873"/>
            <a:ext cx="2011680" cy="40796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latin typeface="Arial" panose="020B0604020202020204" pitchFamily="34" charset="0"/>
                <a:cs typeface="Arial" panose="020B0604020202020204" pitchFamily="34" charset="0"/>
              </a:rPr>
              <a:t>Import Libraries</a:t>
            </a:r>
          </a:p>
          <a:p>
            <a:pPr algn="ctr"/>
            <a:r>
              <a:rPr lang="en-IN" sz="1200" dirty="0">
                <a:solidFill>
                  <a:schemeClr val="tx1"/>
                </a:solidFill>
                <a:latin typeface="Arial" panose="020B0604020202020204" pitchFamily="34" charset="0"/>
                <a:cs typeface="Arial" panose="020B0604020202020204" pitchFamily="34" charset="0"/>
              </a:rPr>
              <a:t>(</a:t>
            </a:r>
            <a:r>
              <a:rPr lang="en-IN" sz="1200" dirty="0" err="1">
                <a:solidFill>
                  <a:schemeClr val="tx1"/>
                </a:solidFill>
                <a:latin typeface="Arial" panose="020B0604020202020204" pitchFamily="34" charset="0"/>
                <a:cs typeface="Arial" panose="020B0604020202020204" pitchFamily="34" charset="0"/>
              </a:rPr>
              <a:t>Sdv</a:t>
            </a:r>
            <a:r>
              <a:rPr lang="en-IN" sz="1200" dirty="0">
                <a:solidFill>
                  <a:schemeClr val="tx1"/>
                </a:solidFill>
                <a:latin typeface="Arial" panose="020B0604020202020204" pitchFamily="34" charset="0"/>
                <a:cs typeface="Arial" panose="020B0604020202020204" pitchFamily="34" charset="0"/>
              </a:rPr>
              <a:t>, </a:t>
            </a:r>
            <a:r>
              <a:rPr lang="en-IN" sz="1200" dirty="0" err="1">
                <a:solidFill>
                  <a:schemeClr val="tx1"/>
                </a:solidFill>
                <a:latin typeface="Arial" panose="020B0604020202020204" pitchFamily="34" charset="0"/>
                <a:cs typeface="Arial" panose="020B0604020202020204" pitchFamily="34" charset="0"/>
              </a:rPr>
              <a:t>diffprivlib</a:t>
            </a:r>
            <a:r>
              <a:rPr lang="en-IN" sz="1200" dirty="0">
                <a:solidFill>
                  <a:schemeClr val="tx1"/>
                </a:solidFill>
                <a:latin typeface="Arial" panose="020B0604020202020204" pitchFamily="34" charset="0"/>
                <a:cs typeface="Arial" panose="020B0604020202020204" pitchFamily="34" charset="0"/>
              </a:rPr>
              <a:t>)</a:t>
            </a:r>
          </a:p>
        </p:txBody>
      </p:sp>
      <p:sp>
        <p:nvSpPr>
          <p:cNvPr id="25" name="Rectangle 24">
            <a:extLst>
              <a:ext uri="{FF2B5EF4-FFF2-40B4-BE49-F238E27FC236}">
                <a16:creationId xmlns:a16="http://schemas.microsoft.com/office/drawing/2014/main" id="{C5377BE9-4211-4AF3-C127-E7D7B92DAE80}"/>
              </a:ext>
            </a:extLst>
          </p:cNvPr>
          <p:cNvSpPr/>
          <p:nvPr/>
        </p:nvSpPr>
        <p:spPr>
          <a:xfrm>
            <a:off x="2560320" y="707682"/>
            <a:ext cx="2011680" cy="40796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latin typeface="Arial" panose="020B0604020202020204" pitchFamily="34" charset="0"/>
                <a:cs typeface="Arial" panose="020B0604020202020204" pitchFamily="34" charset="0"/>
              </a:rPr>
              <a:t>Upload Dataset</a:t>
            </a:r>
          </a:p>
          <a:p>
            <a:pPr algn="ctr"/>
            <a:r>
              <a:rPr lang="en-IN" sz="1200" dirty="0">
                <a:solidFill>
                  <a:schemeClr val="tx1"/>
                </a:solidFill>
                <a:latin typeface="Arial" panose="020B0604020202020204" pitchFamily="34" charset="0"/>
                <a:cs typeface="Arial" panose="020B0604020202020204" pitchFamily="34" charset="0"/>
              </a:rPr>
              <a:t>(Data.csv)</a:t>
            </a:r>
          </a:p>
        </p:txBody>
      </p:sp>
      <p:sp>
        <p:nvSpPr>
          <p:cNvPr id="26" name="Rectangle 25">
            <a:extLst>
              <a:ext uri="{FF2B5EF4-FFF2-40B4-BE49-F238E27FC236}">
                <a16:creationId xmlns:a16="http://schemas.microsoft.com/office/drawing/2014/main" id="{D4966868-C746-1F70-61F1-CF3A78F327D8}"/>
              </a:ext>
            </a:extLst>
          </p:cNvPr>
          <p:cNvSpPr/>
          <p:nvPr/>
        </p:nvSpPr>
        <p:spPr>
          <a:xfrm>
            <a:off x="2560320" y="1230618"/>
            <a:ext cx="2011680" cy="40796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latin typeface="Arial" panose="020B0604020202020204" pitchFamily="34" charset="0"/>
                <a:cs typeface="Arial" panose="020B0604020202020204" pitchFamily="34" charset="0"/>
              </a:rPr>
              <a:t>Preprocess Data</a:t>
            </a:r>
          </a:p>
        </p:txBody>
      </p:sp>
      <p:sp>
        <p:nvSpPr>
          <p:cNvPr id="27" name="Rectangle 26">
            <a:extLst>
              <a:ext uri="{FF2B5EF4-FFF2-40B4-BE49-F238E27FC236}">
                <a16:creationId xmlns:a16="http://schemas.microsoft.com/office/drawing/2014/main" id="{1721F78E-AA8F-A75D-E237-C75AB59396DB}"/>
              </a:ext>
            </a:extLst>
          </p:cNvPr>
          <p:cNvSpPr/>
          <p:nvPr/>
        </p:nvSpPr>
        <p:spPr>
          <a:xfrm>
            <a:off x="2560320" y="1746303"/>
            <a:ext cx="2011680" cy="40796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latin typeface="Arial" panose="020B0604020202020204" pitchFamily="34" charset="0"/>
                <a:cs typeface="Arial" panose="020B0604020202020204" pitchFamily="34" charset="0"/>
              </a:rPr>
              <a:t>Generate Metadata</a:t>
            </a:r>
          </a:p>
        </p:txBody>
      </p:sp>
      <p:sp>
        <p:nvSpPr>
          <p:cNvPr id="28" name="Rectangle 27">
            <a:extLst>
              <a:ext uri="{FF2B5EF4-FFF2-40B4-BE49-F238E27FC236}">
                <a16:creationId xmlns:a16="http://schemas.microsoft.com/office/drawing/2014/main" id="{FED319E0-E8C6-A72B-1F26-E8351D500E05}"/>
              </a:ext>
            </a:extLst>
          </p:cNvPr>
          <p:cNvSpPr/>
          <p:nvPr/>
        </p:nvSpPr>
        <p:spPr>
          <a:xfrm>
            <a:off x="2560320" y="2784000"/>
            <a:ext cx="2011680" cy="40796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latin typeface="Arial" panose="020B0604020202020204" pitchFamily="34" charset="0"/>
                <a:cs typeface="Arial" panose="020B0604020202020204" pitchFamily="34" charset="0"/>
              </a:rPr>
              <a:t>Merge GAN And TVAE Data</a:t>
            </a:r>
          </a:p>
        </p:txBody>
      </p:sp>
      <p:sp>
        <p:nvSpPr>
          <p:cNvPr id="29" name="Rectangle 28">
            <a:extLst>
              <a:ext uri="{FF2B5EF4-FFF2-40B4-BE49-F238E27FC236}">
                <a16:creationId xmlns:a16="http://schemas.microsoft.com/office/drawing/2014/main" id="{88FC6614-864E-4EE3-8F24-94F87BE6A619}"/>
              </a:ext>
            </a:extLst>
          </p:cNvPr>
          <p:cNvSpPr/>
          <p:nvPr/>
        </p:nvSpPr>
        <p:spPr>
          <a:xfrm>
            <a:off x="2560320" y="2268315"/>
            <a:ext cx="2011680" cy="40796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latin typeface="Arial" panose="020B0604020202020204" pitchFamily="34" charset="0"/>
                <a:cs typeface="Arial" panose="020B0604020202020204" pitchFamily="34" charset="0"/>
              </a:rPr>
              <a:t>Train TVAE</a:t>
            </a:r>
          </a:p>
        </p:txBody>
      </p:sp>
      <p:sp>
        <p:nvSpPr>
          <p:cNvPr id="30" name="Rectangle 29">
            <a:extLst>
              <a:ext uri="{FF2B5EF4-FFF2-40B4-BE49-F238E27FC236}">
                <a16:creationId xmlns:a16="http://schemas.microsoft.com/office/drawing/2014/main" id="{A495F688-C2D7-6948-27C5-A0D078BD8C2E}"/>
              </a:ext>
            </a:extLst>
          </p:cNvPr>
          <p:cNvSpPr/>
          <p:nvPr/>
        </p:nvSpPr>
        <p:spPr>
          <a:xfrm>
            <a:off x="2560320" y="4318571"/>
            <a:ext cx="2011680" cy="65105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latin typeface="Arial" panose="020B0604020202020204" pitchFamily="34" charset="0"/>
                <a:cs typeface="Arial" panose="020B0604020202020204" pitchFamily="34" charset="0"/>
              </a:rPr>
              <a:t>Download Synthetic Data</a:t>
            </a:r>
          </a:p>
          <a:p>
            <a:pPr algn="ctr"/>
            <a:r>
              <a:rPr lang="en-IN" dirty="0">
                <a:solidFill>
                  <a:schemeClr val="tx1"/>
                </a:solidFill>
              </a:rPr>
              <a:t>(synthetic_data.csv)</a:t>
            </a:r>
          </a:p>
        </p:txBody>
      </p:sp>
      <p:sp>
        <p:nvSpPr>
          <p:cNvPr id="31" name="Rectangle 30">
            <a:extLst>
              <a:ext uri="{FF2B5EF4-FFF2-40B4-BE49-F238E27FC236}">
                <a16:creationId xmlns:a16="http://schemas.microsoft.com/office/drawing/2014/main" id="{8428DD59-0CB7-0961-050D-52A224932BEE}"/>
              </a:ext>
            </a:extLst>
          </p:cNvPr>
          <p:cNvSpPr/>
          <p:nvPr/>
        </p:nvSpPr>
        <p:spPr>
          <a:xfrm>
            <a:off x="2560320" y="3795354"/>
            <a:ext cx="2011680" cy="40796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latin typeface="Arial" panose="020B0604020202020204" pitchFamily="34" charset="0"/>
                <a:cs typeface="Arial" panose="020B0604020202020204" pitchFamily="34" charset="0"/>
              </a:rPr>
              <a:t>Apply Differential </a:t>
            </a:r>
            <a:r>
              <a:rPr lang="en-IN" sz="1200" b="1" dirty="0">
                <a:solidFill>
                  <a:schemeClr val="tx1"/>
                </a:solidFill>
                <a:latin typeface="Arial" panose="020B0604020202020204" pitchFamily="34" charset="0"/>
                <a:cs typeface="Arial" panose="020B0604020202020204" pitchFamily="34" charset="0"/>
              </a:rPr>
              <a:t>Privacy</a:t>
            </a:r>
          </a:p>
        </p:txBody>
      </p:sp>
      <p:sp>
        <p:nvSpPr>
          <p:cNvPr id="32" name="Rectangle 31">
            <a:extLst>
              <a:ext uri="{FF2B5EF4-FFF2-40B4-BE49-F238E27FC236}">
                <a16:creationId xmlns:a16="http://schemas.microsoft.com/office/drawing/2014/main" id="{082F7DBF-200D-AC91-137B-6B1904252BAC}"/>
              </a:ext>
            </a:extLst>
          </p:cNvPr>
          <p:cNvSpPr/>
          <p:nvPr/>
        </p:nvSpPr>
        <p:spPr>
          <a:xfrm>
            <a:off x="2560320" y="3301321"/>
            <a:ext cx="2011680" cy="40796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latin typeface="Arial" panose="020B0604020202020204" pitchFamily="34" charset="0"/>
                <a:cs typeface="Arial" panose="020B0604020202020204" pitchFamily="34" charset="0"/>
              </a:rPr>
              <a:t>Validate Data(KS Test)</a:t>
            </a:r>
          </a:p>
        </p:txBody>
      </p:sp>
      <p:cxnSp>
        <p:nvCxnSpPr>
          <p:cNvPr id="34" name="Straight Connector 33">
            <a:extLst>
              <a:ext uri="{FF2B5EF4-FFF2-40B4-BE49-F238E27FC236}">
                <a16:creationId xmlns:a16="http://schemas.microsoft.com/office/drawing/2014/main" id="{72E6A387-BF3C-C971-48C0-38FBC82B23E3}"/>
              </a:ext>
            </a:extLst>
          </p:cNvPr>
          <p:cNvCxnSpPr>
            <a:stCxn id="20" idx="2"/>
            <a:endCxn id="25" idx="0"/>
          </p:cNvCxnSpPr>
          <p:nvPr/>
        </p:nvCxnSpPr>
        <p:spPr>
          <a:xfrm>
            <a:off x="3566160" y="581836"/>
            <a:ext cx="0" cy="125846"/>
          </a:xfrm>
          <a:prstGeom prst="line">
            <a:avLst/>
          </a:prstGeom>
          <a:ln>
            <a:tailEnd type="ova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D1435F4E-7CA9-7A5C-5F5C-B9083F03FA44}"/>
              </a:ext>
            </a:extLst>
          </p:cNvPr>
          <p:cNvCxnSpPr>
            <a:stCxn id="25" idx="2"/>
            <a:endCxn id="26" idx="0"/>
          </p:cNvCxnSpPr>
          <p:nvPr/>
        </p:nvCxnSpPr>
        <p:spPr>
          <a:xfrm>
            <a:off x="3566160" y="1115645"/>
            <a:ext cx="0" cy="114973"/>
          </a:xfrm>
          <a:prstGeom prst="line">
            <a:avLst/>
          </a:prstGeom>
          <a:ln>
            <a:tailEnd type="oval"/>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201C5BF7-38D3-CA21-D89E-FCCF9F1E948A}"/>
              </a:ext>
            </a:extLst>
          </p:cNvPr>
          <p:cNvCxnSpPr>
            <a:cxnSpLocks/>
            <a:stCxn id="26" idx="2"/>
            <a:endCxn id="27" idx="0"/>
          </p:cNvCxnSpPr>
          <p:nvPr/>
        </p:nvCxnSpPr>
        <p:spPr>
          <a:xfrm>
            <a:off x="3566160" y="1638581"/>
            <a:ext cx="0" cy="107722"/>
          </a:xfrm>
          <a:prstGeom prst="line">
            <a:avLst/>
          </a:prstGeom>
          <a:ln>
            <a:tailEnd type="oval"/>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0B0A3819-908B-DEE5-F9DB-DA82164E2231}"/>
              </a:ext>
            </a:extLst>
          </p:cNvPr>
          <p:cNvCxnSpPr>
            <a:stCxn id="27" idx="2"/>
            <a:endCxn id="29" idx="0"/>
          </p:cNvCxnSpPr>
          <p:nvPr/>
        </p:nvCxnSpPr>
        <p:spPr>
          <a:xfrm>
            <a:off x="3566160" y="2154266"/>
            <a:ext cx="0" cy="114049"/>
          </a:xfrm>
          <a:prstGeom prst="line">
            <a:avLst/>
          </a:prstGeom>
          <a:ln>
            <a:tailEnd type="ova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AEC9501F-4FB5-11DB-ADC3-49AC678C2CFD}"/>
              </a:ext>
            </a:extLst>
          </p:cNvPr>
          <p:cNvCxnSpPr>
            <a:cxnSpLocks/>
            <a:stCxn id="29" idx="2"/>
            <a:endCxn id="28" idx="0"/>
          </p:cNvCxnSpPr>
          <p:nvPr/>
        </p:nvCxnSpPr>
        <p:spPr>
          <a:xfrm>
            <a:off x="3566160" y="2676278"/>
            <a:ext cx="0" cy="107722"/>
          </a:xfrm>
          <a:prstGeom prst="line">
            <a:avLst/>
          </a:prstGeom>
          <a:ln>
            <a:tailEnd type="oval"/>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EA9D357D-27A8-1092-DA5B-8AC5A7A75511}"/>
              </a:ext>
            </a:extLst>
          </p:cNvPr>
          <p:cNvCxnSpPr>
            <a:cxnSpLocks/>
            <a:stCxn id="28" idx="2"/>
            <a:endCxn id="32" idx="0"/>
          </p:cNvCxnSpPr>
          <p:nvPr/>
        </p:nvCxnSpPr>
        <p:spPr>
          <a:xfrm>
            <a:off x="3566160" y="3191963"/>
            <a:ext cx="0" cy="109358"/>
          </a:xfrm>
          <a:prstGeom prst="line">
            <a:avLst/>
          </a:prstGeom>
          <a:ln>
            <a:tailEnd type="oval"/>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61C3BF84-36A1-4B7E-DF90-6008510E0DDF}"/>
              </a:ext>
            </a:extLst>
          </p:cNvPr>
          <p:cNvCxnSpPr>
            <a:stCxn id="32" idx="2"/>
            <a:endCxn id="31" idx="0"/>
          </p:cNvCxnSpPr>
          <p:nvPr/>
        </p:nvCxnSpPr>
        <p:spPr>
          <a:xfrm>
            <a:off x="3566160" y="3709284"/>
            <a:ext cx="0" cy="86070"/>
          </a:xfrm>
          <a:prstGeom prst="line">
            <a:avLst/>
          </a:prstGeom>
          <a:ln>
            <a:tailEnd type="oval"/>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0E1D82B-4CEF-1853-6636-D5B0CB196CBC}"/>
              </a:ext>
            </a:extLst>
          </p:cNvPr>
          <p:cNvCxnSpPr>
            <a:cxnSpLocks/>
            <a:stCxn id="31" idx="2"/>
            <a:endCxn id="30" idx="0"/>
          </p:cNvCxnSpPr>
          <p:nvPr/>
        </p:nvCxnSpPr>
        <p:spPr>
          <a:xfrm>
            <a:off x="3566160" y="4203317"/>
            <a:ext cx="0" cy="115254"/>
          </a:xfrm>
          <a:prstGeom prst="line">
            <a:avLst/>
          </a:prstGeom>
          <a:ln>
            <a:tailEnd type="oval"/>
          </a:ln>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08856274-2459-17BF-DBA5-58C43BD46DDB}"/>
              </a:ext>
            </a:extLst>
          </p:cNvPr>
          <p:cNvSpPr txBox="1"/>
          <p:nvPr/>
        </p:nvSpPr>
        <p:spPr>
          <a:xfrm>
            <a:off x="182880" y="306205"/>
            <a:ext cx="2029723" cy="338554"/>
          </a:xfrm>
          <a:prstGeom prst="rect">
            <a:avLst/>
          </a:prstGeom>
          <a:noFill/>
        </p:spPr>
        <p:txBody>
          <a:bodyPr wrap="none" rtlCol="0">
            <a:spAutoFit/>
          </a:bodyPr>
          <a:lstStyle/>
          <a:p>
            <a:r>
              <a:rPr lang="en-IN" sz="1600" b="1" dirty="0">
                <a:latin typeface="Arial" panose="020B0604020202020204" pitchFamily="34" charset="0"/>
                <a:cs typeface="Arial" panose="020B0604020202020204" pitchFamily="34" charset="0"/>
              </a:rPr>
              <a:t>EXECUTION FLOW</a:t>
            </a:r>
          </a:p>
        </p:txBody>
      </p:sp>
      <p:cxnSp>
        <p:nvCxnSpPr>
          <p:cNvPr id="71" name="Straight Connector 70">
            <a:extLst>
              <a:ext uri="{FF2B5EF4-FFF2-40B4-BE49-F238E27FC236}">
                <a16:creationId xmlns:a16="http://schemas.microsoft.com/office/drawing/2014/main" id="{1769E495-A284-F347-7B10-11CBE6B065EE}"/>
              </a:ext>
            </a:extLst>
          </p:cNvPr>
          <p:cNvCxnSpPr>
            <a:cxnSpLocks/>
          </p:cNvCxnSpPr>
          <p:nvPr/>
        </p:nvCxnSpPr>
        <p:spPr>
          <a:xfrm>
            <a:off x="295422" y="707682"/>
            <a:ext cx="1125415" cy="0"/>
          </a:xfrm>
          <a:prstGeom prst="line">
            <a:avLst/>
          </a:prstGeom>
          <a:ln w="28575">
            <a:tailEnd type="ova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968047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08FD78-9328-9757-4754-E554819BD65D}"/>
              </a:ext>
            </a:extLst>
          </p:cNvPr>
          <p:cNvSpPr txBox="1"/>
          <p:nvPr/>
        </p:nvSpPr>
        <p:spPr>
          <a:xfrm>
            <a:off x="348722" y="501658"/>
            <a:ext cx="1406091" cy="338554"/>
          </a:xfrm>
          <a:prstGeom prst="rect">
            <a:avLst/>
          </a:prstGeom>
          <a:noFill/>
        </p:spPr>
        <p:txBody>
          <a:bodyPr wrap="none" rtlCol="0">
            <a:spAutoFit/>
          </a:bodyPr>
          <a:lstStyle/>
          <a:p>
            <a:r>
              <a:rPr lang="en-IN" sz="1600" b="1" dirty="0">
                <a:latin typeface="Arial" panose="020B0604020202020204" pitchFamily="34" charset="0"/>
                <a:cs typeface="Arial" panose="020B0604020202020204" pitchFamily="34" charset="0"/>
              </a:rPr>
              <a:t>VALIDATION</a:t>
            </a:r>
          </a:p>
        </p:txBody>
      </p:sp>
      <p:pic>
        <p:nvPicPr>
          <p:cNvPr id="7" name="Picture 6">
            <a:extLst>
              <a:ext uri="{FF2B5EF4-FFF2-40B4-BE49-F238E27FC236}">
                <a16:creationId xmlns:a16="http://schemas.microsoft.com/office/drawing/2014/main" id="{531DB25D-AB0E-28C5-A13C-191EE4D297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512" y="1340639"/>
            <a:ext cx="2581422" cy="1617620"/>
          </a:xfrm>
          <a:prstGeom prst="rect">
            <a:avLst/>
          </a:prstGeom>
          <a:ln w="19050" cap="sq" cmpd="thickThin">
            <a:solidFill>
              <a:schemeClr val="tx1"/>
            </a:solidFill>
            <a:prstDash val="solid"/>
            <a:miter lim="800000"/>
          </a:ln>
          <a:effectLst/>
        </p:spPr>
      </p:pic>
      <p:pic>
        <p:nvPicPr>
          <p:cNvPr id="8" name="Picture 7">
            <a:extLst>
              <a:ext uri="{FF2B5EF4-FFF2-40B4-BE49-F238E27FC236}">
                <a16:creationId xmlns:a16="http://schemas.microsoft.com/office/drawing/2014/main" id="{4B7C5932-8D8C-8530-1254-E86B1A77A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623" y="3412512"/>
            <a:ext cx="2581200" cy="1451925"/>
          </a:xfrm>
          <a:prstGeom prst="rect">
            <a:avLst/>
          </a:prstGeom>
          <a:ln w="19050">
            <a:solidFill>
              <a:schemeClr val="tx1"/>
            </a:solidFill>
          </a:ln>
        </p:spPr>
      </p:pic>
      <p:pic>
        <p:nvPicPr>
          <p:cNvPr id="9" name="Picture 8">
            <a:extLst>
              <a:ext uri="{FF2B5EF4-FFF2-40B4-BE49-F238E27FC236}">
                <a16:creationId xmlns:a16="http://schemas.microsoft.com/office/drawing/2014/main" id="{10915E41-B42F-F497-FE37-82D056B6522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19346" y="1340639"/>
            <a:ext cx="2581200" cy="1617620"/>
          </a:xfrm>
          <a:prstGeom prst="rect">
            <a:avLst/>
          </a:prstGeom>
          <a:ln w="19050">
            <a:solidFill>
              <a:schemeClr val="tx1"/>
            </a:solidFill>
          </a:ln>
        </p:spPr>
      </p:pic>
      <p:pic>
        <p:nvPicPr>
          <p:cNvPr id="10" name="Picture 9">
            <a:extLst>
              <a:ext uri="{FF2B5EF4-FFF2-40B4-BE49-F238E27FC236}">
                <a16:creationId xmlns:a16="http://schemas.microsoft.com/office/drawing/2014/main" id="{76D0F16B-F205-7EA2-E38A-4879314FA24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19346" y="3419925"/>
            <a:ext cx="2581200" cy="1451925"/>
          </a:xfrm>
          <a:prstGeom prst="rect">
            <a:avLst/>
          </a:prstGeom>
          <a:ln w="19050">
            <a:solidFill>
              <a:schemeClr val="tx1"/>
            </a:solidFill>
          </a:ln>
        </p:spPr>
      </p:pic>
      <p:sp>
        <p:nvSpPr>
          <p:cNvPr id="11" name="TextBox 10">
            <a:extLst>
              <a:ext uri="{FF2B5EF4-FFF2-40B4-BE49-F238E27FC236}">
                <a16:creationId xmlns:a16="http://schemas.microsoft.com/office/drawing/2014/main" id="{EA5BCEA5-0430-3578-AA42-8AD3CB63EC1C}"/>
              </a:ext>
            </a:extLst>
          </p:cNvPr>
          <p:cNvSpPr txBox="1"/>
          <p:nvPr/>
        </p:nvSpPr>
        <p:spPr>
          <a:xfrm>
            <a:off x="834251" y="1021684"/>
            <a:ext cx="2145139" cy="307777"/>
          </a:xfrm>
          <a:prstGeom prst="rect">
            <a:avLst/>
          </a:prstGeom>
          <a:noFill/>
        </p:spPr>
        <p:txBody>
          <a:bodyPr wrap="none" rtlCol="0">
            <a:spAutoFit/>
          </a:bodyPr>
          <a:lstStyle/>
          <a:p>
            <a:r>
              <a:rPr lang="en-IN" sz="1400" dirty="0">
                <a:latin typeface="Arial" panose="020B0604020202020204" pitchFamily="34" charset="0"/>
                <a:cs typeface="Arial" panose="020B0604020202020204" pitchFamily="34" charset="0"/>
              </a:rPr>
              <a:t>(1) Data Upload Process</a:t>
            </a:r>
          </a:p>
        </p:txBody>
      </p:sp>
      <p:sp>
        <p:nvSpPr>
          <p:cNvPr id="12" name="TextBox 11">
            <a:extLst>
              <a:ext uri="{FF2B5EF4-FFF2-40B4-BE49-F238E27FC236}">
                <a16:creationId xmlns:a16="http://schemas.microsoft.com/office/drawing/2014/main" id="{1285A1EC-D01E-A5A6-9448-F3C9AD2B0C2B}"/>
              </a:ext>
            </a:extLst>
          </p:cNvPr>
          <p:cNvSpPr txBox="1"/>
          <p:nvPr/>
        </p:nvSpPr>
        <p:spPr>
          <a:xfrm>
            <a:off x="834251" y="3112148"/>
            <a:ext cx="2064989" cy="307777"/>
          </a:xfrm>
          <a:prstGeom prst="rect">
            <a:avLst/>
          </a:prstGeom>
          <a:noFill/>
        </p:spPr>
        <p:txBody>
          <a:bodyPr wrap="none" rtlCol="0">
            <a:spAutoFit/>
          </a:bodyPr>
          <a:lstStyle/>
          <a:p>
            <a:r>
              <a:rPr lang="en-IN" sz="1400" dirty="0">
                <a:latin typeface="Arial" panose="020B0604020202020204" pitchFamily="34" charset="0"/>
                <a:cs typeface="Arial" panose="020B0604020202020204" pitchFamily="34" charset="0"/>
              </a:rPr>
              <a:t>(2) Real Data Uploaded</a:t>
            </a:r>
          </a:p>
        </p:txBody>
      </p:sp>
      <p:sp>
        <p:nvSpPr>
          <p:cNvPr id="13" name="TextBox 12">
            <a:extLst>
              <a:ext uri="{FF2B5EF4-FFF2-40B4-BE49-F238E27FC236}">
                <a16:creationId xmlns:a16="http://schemas.microsoft.com/office/drawing/2014/main" id="{FDFBC02F-F845-4633-E999-CF4B6CBB80E1}"/>
              </a:ext>
            </a:extLst>
          </p:cNvPr>
          <p:cNvSpPr txBox="1"/>
          <p:nvPr/>
        </p:nvSpPr>
        <p:spPr>
          <a:xfrm>
            <a:off x="5211733" y="1017279"/>
            <a:ext cx="3249608" cy="307777"/>
          </a:xfrm>
          <a:prstGeom prst="rect">
            <a:avLst/>
          </a:prstGeom>
          <a:noFill/>
        </p:spPr>
        <p:txBody>
          <a:bodyPr wrap="none" rtlCol="0">
            <a:spAutoFit/>
          </a:bodyPr>
          <a:lstStyle/>
          <a:p>
            <a:r>
              <a:rPr lang="en-IN" sz="1400" dirty="0">
                <a:latin typeface="Arial" panose="020B0604020202020204" pitchFamily="34" charset="0"/>
                <a:cs typeface="Arial" panose="020B0604020202020204" pitchFamily="34" charset="0"/>
              </a:rPr>
              <a:t>(3) Synthetic Data Generation Process</a:t>
            </a:r>
          </a:p>
        </p:txBody>
      </p:sp>
      <p:sp>
        <p:nvSpPr>
          <p:cNvPr id="14" name="TextBox 13">
            <a:extLst>
              <a:ext uri="{FF2B5EF4-FFF2-40B4-BE49-F238E27FC236}">
                <a16:creationId xmlns:a16="http://schemas.microsoft.com/office/drawing/2014/main" id="{49AEE5E2-9FC5-3471-5F01-A9E65DA51B36}"/>
              </a:ext>
            </a:extLst>
          </p:cNvPr>
          <p:cNvSpPr txBox="1"/>
          <p:nvPr/>
        </p:nvSpPr>
        <p:spPr>
          <a:xfrm>
            <a:off x="5211733" y="3104735"/>
            <a:ext cx="3637534" cy="307777"/>
          </a:xfrm>
          <a:prstGeom prst="rect">
            <a:avLst/>
          </a:prstGeom>
          <a:noFill/>
        </p:spPr>
        <p:txBody>
          <a:bodyPr wrap="none" rtlCol="0">
            <a:spAutoFit/>
          </a:bodyPr>
          <a:lstStyle/>
          <a:p>
            <a:r>
              <a:rPr lang="en-IN" sz="1400" dirty="0">
                <a:latin typeface="Arial" panose="020B0604020202020204" pitchFamily="34" charset="0"/>
                <a:cs typeface="Arial" panose="020B0604020202020204" pitchFamily="34" charset="0"/>
              </a:rPr>
              <a:t>(4) Synthetic Data - Download Confirmation</a:t>
            </a:r>
          </a:p>
        </p:txBody>
      </p:sp>
    </p:spTree>
    <p:extLst>
      <p:ext uri="{BB962C8B-B14F-4D97-AF65-F5344CB8AC3E}">
        <p14:creationId xmlns:p14="http://schemas.microsoft.com/office/powerpoint/2010/main" val="2288670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E1C5C9-FA09-A1F5-BD0C-A544161D5828}"/>
              </a:ext>
            </a:extLst>
          </p:cNvPr>
          <p:cNvSpPr txBox="1"/>
          <p:nvPr/>
        </p:nvSpPr>
        <p:spPr>
          <a:xfrm>
            <a:off x="351692" y="499403"/>
            <a:ext cx="1816779" cy="338554"/>
          </a:xfrm>
          <a:prstGeom prst="rect">
            <a:avLst/>
          </a:prstGeom>
          <a:noFill/>
        </p:spPr>
        <p:txBody>
          <a:bodyPr wrap="none" rtlCol="0">
            <a:spAutoFit/>
          </a:bodyPr>
          <a:lstStyle/>
          <a:p>
            <a:r>
              <a:rPr lang="en-IN" sz="1600" b="1" dirty="0">
                <a:latin typeface="Arial" panose="020B0604020202020204" pitchFamily="34" charset="0"/>
                <a:cs typeface="Arial" panose="020B0604020202020204" pitchFamily="34" charset="0"/>
              </a:rPr>
              <a:t>COST ESTIMATE</a:t>
            </a:r>
          </a:p>
        </p:txBody>
      </p:sp>
      <p:graphicFrame>
        <p:nvGraphicFramePr>
          <p:cNvPr id="2" name="Table 1">
            <a:extLst>
              <a:ext uri="{FF2B5EF4-FFF2-40B4-BE49-F238E27FC236}">
                <a16:creationId xmlns:a16="http://schemas.microsoft.com/office/drawing/2014/main" id="{86783103-498D-FF52-2923-B7DE2D884BD4}"/>
              </a:ext>
            </a:extLst>
          </p:cNvPr>
          <p:cNvGraphicFramePr>
            <a:graphicFrameLocks noGrp="1"/>
          </p:cNvGraphicFramePr>
          <p:nvPr>
            <p:extLst>
              <p:ext uri="{D42A27DB-BD31-4B8C-83A1-F6EECF244321}">
                <p14:modId xmlns:p14="http://schemas.microsoft.com/office/powerpoint/2010/main" val="295526820"/>
              </p:ext>
            </p:extLst>
          </p:nvPr>
        </p:nvGraphicFramePr>
        <p:xfrm>
          <a:off x="2807528" y="79131"/>
          <a:ext cx="5243514" cy="4985238"/>
        </p:xfrm>
        <a:graphic>
          <a:graphicData uri="http://schemas.openxmlformats.org/drawingml/2006/table">
            <a:tbl>
              <a:tblPr firstRow="1" bandRow="1">
                <a:tableStyleId>{7E9639D4-E3E2-4D34-9284-5A2195B3D0D7}</a:tableStyleId>
              </a:tblPr>
              <a:tblGrid>
                <a:gridCol w="2195513">
                  <a:extLst>
                    <a:ext uri="{9D8B030D-6E8A-4147-A177-3AD203B41FA5}">
                      <a16:colId xmlns:a16="http://schemas.microsoft.com/office/drawing/2014/main" val="667280796"/>
                    </a:ext>
                  </a:extLst>
                </a:gridCol>
                <a:gridCol w="3048001">
                  <a:extLst>
                    <a:ext uri="{9D8B030D-6E8A-4147-A177-3AD203B41FA5}">
                      <a16:colId xmlns:a16="http://schemas.microsoft.com/office/drawing/2014/main" val="1014569969"/>
                    </a:ext>
                  </a:extLst>
                </a:gridCol>
              </a:tblGrid>
              <a:tr h="0">
                <a:tc gridSpan="2">
                  <a:txBody>
                    <a:bodyPr/>
                    <a:lstStyle/>
                    <a:p>
                      <a:r>
                        <a:rPr lang="en-US" dirty="0"/>
                        <a:t>                                                 ESTIMATION</a:t>
                      </a:r>
                      <a:endParaRPr lang="en-IN" dirty="0">
                        <a:latin typeface="Arial" panose="020B0604020202020204" pitchFamily="34" charset="0"/>
                        <a:cs typeface="Arial" panose="020B0604020202020204" pitchFamily="34" charset="0"/>
                      </a:endParaRP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hMerge="1">
                  <a:txBody>
                    <a:bodyPr/>
                    <a:lstStyle/>
                    <a:p>
                      <a:endParaRPr lang="en-IN" dirty="0"/>
                    </a:p>
                  </a:txBody>
                  <a:tcPr/>
                </a:tc>
                <a:extLst>
                  <a:ext uri="{0D108BD9-81ED-4DB2-BD59-A6C34878D82A}">
                    <a16:rowId xmlns:a16="http://schemas.microsoft.com/office/drawing/2014/main" val="3087412622"/>
                  </a:ext>
                </a:extLst>
              </a:tr>
              <a:tr h="264062">
                <a:tc gridSpan="2">
                  <a:txBody>
                    <a:bodyPr/>
                    <a:lstStyle/>
                    <a:p>
                      <a:r>
                        <a:rPr lang="en-IN" sz="1100" b="1" dirty="0">
                          <a:latin typeface="Arial" panose="020B0604020202020204" pitchFamily="34" charset="0"/>
                          <a:cs typeface="Arial" panose="020B0604020202020204" pitchFamily="34" charset="0"/>
                        </a:rPr>
                        <a:t>Development Costs</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hMerge="1">
                  <a:txBody>
                    <a:bodyPr/>
                    <a:lstStyle/>
                    <a:p>
                      <a:endParaRPr lang="en-IN" dirty="0"/>
                    </a:p>
                  </a:txBody>
                  <a:tcPr/>
                </a:tc>
                <a:extLst>
                  <a:ext uri="{0D108BD9-81ED-4DB2-BD59-A6C34878D82A}">
                    <a16:rowId xmlns:a16="http://schemas.microsoft.com/office/drawing/2014/main" val="2499487589"/>
                  </a:ext>
                </a:extLst>
              </a:tr>
              <a:tr h="249995">
                <a:tc>
                  <a:txBody>
                    <a:bodyPr/>
                    <a:lstStyle/>
                    <a:p>
                      <a:r>
                        <a:rPr lang="en-IN" sz="1100" dirty="0">
                          <a:latin typeface="Arial" panose="020B0604020202020204" pitchFamily="34" charset="0"/>
                          <a:cs typeface="Arial" panose="020B0604020202020204" pitchFamily="34" charset="0"/>
                        </a:rPr>
                        <a:t>Data Scientists &amp; Engineers</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r>
                        <a:rPr lang="en-IN" sz="1100" dirty="0">
                          <a:latin typeface="Arial" panose="020B0604020202020204" pitchFamily="34" charset="0"/>
                          <a:cs typeface="Arial" panose="020B0604020202020204" pitchFamily="34" charset="0"/>
                        </a:rPr>
                        <a:t>₹4,150–₹12,450/hour</a:t>
                      </a: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73331695"/>
                  </a:ext>
                </a:extLst>
              </a:tr>
              <a:tr h="249995">
                <a:tc>
                  <a:txBody>
                    <a:bodyPr/>
                    <a:lstStyle/>
                    <a:p>
                      <a:r>
                        <a:rPr lang="en-US" sz="1100" dirty="0">
                          <a:latin typeface="Arial" panose="020B0604020202020204" pitchFamily="34" charset="0"/>
                          <a:cs typeface="Arial" panose="020B0604020202020204" pitchFamily="34" charset="0"/>
                        </a:rPr>
                        <a:t>Team of 4 (3–6 months)</a:t>
                      </a:r>
                      <a:endParaRPr lang="en-IN" sz="1100" dirty="0">
                        <a:latin typeface="Arial" panose="020B0604020202020204" pitchFamily="34" charset="0"/>
                        <a:cs typeface="Arial" panose="020B0604020202020204" pitchFamily="34" charset="0"/>
                      </a:endParaRP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r>
                        <a:rPr lang="en-IN" sz="1100" dirty="0">
                          <a:latin typeface="Arial" panose="020B0604020202020204" pitchFamily="34" charset="0"/>
                          <a:cs typeface="Arial" panose="020B0604020202020204" pitchFamily="34" charset="0"/>
                        </a:rPr>
                        <a:t>₹83,00,000–₹1,66,00,000</a:t>
                      </a: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2800175335"/>
                  </a:ext>
                </a:extLst>
              </a:tr>
              <a:tr h="193724">
                <a:tc gridSpan="2">
                  <a:txBody>
                    <a:bodyPr/>
                    <a:lstStyle/>
                    <a:p>
                      <a:r>
                        <a:rPr lang="en-IN" sz="1100" b="1" dirty="0">
                          <a:latin typeface="Arial" panose="020B0604020202020204" pitchFamily="34" charset="0"/>
                          <a:cs typeface="Arial" panose="020B0604020202020204" pitchFamily="34" charset="0"/>
                        </a:rPr>
                        <a:t>Infrastructure Costs</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hMerge="1">
                  <a:txBody>
                    <a:bodyPr/>
                    <a:lstStyle/>
                    <a:p>
                      <a:endParaRPr lang="en-IN" dirty="0"/>
                    </a:p>
                  </a:txBody>
                  <a:tcPr/>
                </a:tc>
                <a:extLst>
                  <a:ext uri="{0D108BD9-81ED-4DB2-BD59-A6C34878D82A}">
                    <a16:rowId xmlns:a16="http://schemas.microsoft.com/office/drawing/2014/main" val="1737905385"/>
                  </a:ext>
                </a:extLst>
              </a:tr>
              <a:tr h="271096">
                <a:tc>
                  <a:txBody>
                    <a:bodyPr/>
                    <a:lstStyle/>
                    <a:p>
                      <a:r>
                        <a:rPr lang="en-IN" sz="1100" dirty="0">
                          <a:latin typeface="Arial" panose="020B0604020202020204" pitchFamily="34" charset="0"/>
                          <a:cs typeface="Arial" panose="020B0604020202020204" pitchFamily="34" charset="0"/>
                        </a:rPr>
                        <a:t>Cloud Computing (GPU)</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r>
                        <a:rPr lang="en-IN" sz="1100" dirty="0">
                          <a:latin typeface="Arial" panose="020B0604020202020204" pitchFamily="34" charset="0"/>
                          <a:cs typeface="Arial" panose="020B0604020202020204" pitchFamily="34" charset="0"/>
                        </a:rPr>
                        <a:t>₹4,15,000–₹12,45,000/month</a:t>
                      </a: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717756519"/>
                  </a:ext>
                </a:extLst>
              </a:tr>
              <a:tr h="207792">
                <a:tc>
                  <a:txBody>
                    <a:bodyPr/>
                    <a:lstStyle/>
                    <a:p>
                      <a:r>
                        <a:rPr lang="en-IN" sz="1100" dirty="0">
                          <a:latin typeface="Arial" panose="020B0604020202020204" pitchFamily="34" charset="0"/>
                          <a:cs typeface="Arial" panose="020B0604020202020204" pitchFamily="34" charset="0"/>
                        </a:rPr>
                        <a:t>6 months</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r>
                        <a:rPr lang="en-IN" sz="1100" dirty="0">
                          <a:latin typeface="Arial" panose="020B0604020202020204" pitchFamily="34" charset="0"/>
                          <a:cs typeface="Arial" panose="020B0604020202020204" pitchFamily="34" charset="0"/>
                        </a:rPr>
                        <a:t>₹25,00,000–₹75,00,000</a:t>
                      </a: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2826820336"/>
                  </a:ext>
                </a:extLst>
              </a:tr>
              <a:tr h="226108">
                <a:tc>
                  <a:txBody>
                    <a:bodyPr/>
                    <a:lstStyle/>
                    <a:p>
                      <a:r>
                        <a:rPr lang="en-IN" sz="1100" dirty="0">
                          <a:latin typeface="Arial" panose="020B0604020202020204" pitchFamily="34" charset="0"/>
                          <a:cs typeface="Arial" panose="020B0604020202020204" pitchFamily="34" charset="0"/>
                        </a:rPr>
                        <a:t>Data Management Systems</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r>
                        <a:rPr lang="en-IN" sz="1100" dirty="0">
                          <a:latin typeface="Arial" panose="020B0604020202020204" pitchFamily="34" charset="0"/>
                          <a:cs typeface="Arial" panose="020B0604020202020204" pitchFamily="34" charset="0"/>
                        </a:rPr>
                        <a:t>₹4,15,000–₹8,30,000</a:t>
                      </a: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251295270"/>
                  </a:ext>
                </a:extLst>
              </a:tr>
              <a:tr h="226108">
                <a:tc gridSpan="2">
                  <a:txBody>
                    <a:bodyPr/>
                    <a:lstStyle/>
                    <a:p>
                      <a:r>
                        <a:rPr lang="en-IN" sz="1100" b="1" dirty="0">
                          <a:latin typeface="Arial" panose="020B0604020202020204" pitchFamily="34" charset="0"/>
                          <a:cs typeface="Arial" panose="020B0604020202020204" pitchFamily="34" charset="0"/>
                        </a:rPr>
                        <a:t>Licensing and Software</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hMerge="1">
                  <a:txBody>
                    <a:bodyPr/>
                    <a:lstStyle/>
                    <a:p>
                      <a:endParaRPr lang="en-IN" sz="1100" dirty="0">
                        <a:latin typeface="Arial" panose="020B0604020202020204" pitchFamily="34" charset="0"/>
                        <a:cs typeface="Arial" panose="020B0604020202020204" pitchFamily="34" charset="0"/>
                      </a:endParaRP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4094133698"/>
                  </a:ext>
                </a:extLst>
              </a:tr>
              <a:tr h="226108">
                <a:tc>
                  <a:txBody>
                    <a:bodyPr/>
                    <a:lstStyle/>
                    <a:p>
                      <a:r>
                        <a:rPr lang="en-IN" sz="1100" dirty="0">
                          <a:latin typeface="Arial" panose="020B0604020202020204" pitchFamily="34" charset="0"/>
                          <a:cs typeface="Arial" panose="020B0604020202020204" pitchFamily="34" charset="0"/>
                        </a:rPr>
                        <a:t>Proprietary Tools</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r>
                        <a:rPr lang="en-IN" sz="1100" dirty="0">
                          <a:latin typeface="Arial" panose="020B0604020202020204" pitchFamily="34" charset="0"/>
                          <a:cs typeface="Arial" panose="020B0604020202020204" pitchFamily="34" charset="0"/>
                        </a:rPr>
                        <a:t>₹8,30,000–₹16,60,000</a:t>
                      </a: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744816543"/>
                  </a:ext>
                </a:extLst>
              </a:tr>
              <a:tr h="226108">
                <a:tc gridSpan="2">
                  <a:txBody>
                    <a:bodyPr/>
                    <a:lstStyle/>
                    <a:p>
                      <a:r>
                        <a:rPr lang="en-IN" sz="1100" b="1" dirty="0">
                          <a:latin typeface="Arial" panose="020B0604020202020204" pitchFamily="34" charset="0"/>
                          <a:cs typeface="Arial" panose="020B0604020202020204" pitchFamily="34" charset="0"/>
                        </a:rPr>
                        <a:t>Validation and Testing</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hMerge="1">
                  <a:txBody>
                    <a:bodyPr/>
                    <a:lstStyle/>
                    <a:p>
                      <a:endParaRPr lang="en-IN" sz="1100" dirty="0">
                        <a:latin typeface="Arial" panose="020B0604020202020204" pitchFamily="34" charset="0"/>
                        <a:cs typeface="Arial" panose="020B0604020202020204" pitchFamily="34" charset="0"/>
                      </a:endParaRP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2130161122"/>
                  </a:ext>
                </a:extLst>
              </a:tr>
              <a:tr h="226108">
                <a:tc>
                  <a:txBody>
                    <a:bodyPr/>
                    <a:lstStyle/>
                    <a:p>
                      <a:r>
                        <a:rPr lang="en-IN" sz="1100" dirty="0">
                          <a:latin typeface="Arial" panose="020B0604020202020204" pitchFamily="34" charset="0"/>
                          <a:cs typeface="Arial" panose="020B0604020202020204" pitchFamily="34" charset="0"/>
                        </a:rPr>
                        <a:t>Quality Assurance</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r>
                        <a:rPr lang="en-IN" sz="1100" dirty="0">
                          <a:latin typeface="Arial" panose="020B0604020202020204" pitchFamily="34" charset="0"/>
                          <a:cs typeface="Arial" panose="020B0604020202020204" pitchFamily="34" charset="0"/>
                        </a:rPr>
                        <a:t>₹16,60,000–₹33,20,000</a:t>
                      </a: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2040997731"/>
                  </a:ext>
                </a:extLst>
              </a:tr>
              <a:tr h="226108">
                <a:tc gridSpan="2">
                  <a:txBody>
                    <a:bodyPr/>
                    <a:lstStyle/>
                    <a:p>
                      <a:r>
                        <a:rPr lang="en-IN" sz="1100" b="1" dirty="0">
                          <a:latin typeface="Arial" panose="020B0604020202020204" pitchFamily="34" charset="0"/>
                          <a:cs typeface="Arial" panose="020B0604020202020204" pitchFamily="34" charset="0"/>
                        </a:rPr>
                        <a:t>Operational Costs</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hMerge="1">
                  <a:txBody>
                    <a:bodyPr/>
                    <a:lstStyle/>
                    <a:p>
                      <a:endParaRPr lang="en-IN" sz="1100" dirty="0">
                        <a:latin typeface="Arial" panose="020B0604020202020204" pitchFamily="34" charset="0"/>
                        <a:cs typeface="Arial" panose="020B0604020202020204" pitchFamily="34" charset="0"/>
                      </a:endParaRP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711951535"/>
                  </a:ext>
                </a:extLst>
              </a:tr>
              <a:tr h="226108">
                <a:tc>
                  <a:txBody>
                    <a:bodyPr/>
                    <a:lstStyle/>
                    <a:p>
                      <a:r>
                        <a:rPr lang="en-IN" sz="1100" dirty="0">
                          <a:latin typeface="Arial" panose="020B0604020202020204" pitchFamily="34" charset="0"/>
                          <a:cs typeface="Arial" panose="020B0604020202020204" pitchFamily="34" charset="0"/>
                        </a:rPr>
                        <a:t>Maintenance and Scaling</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r>
                        <a:rPr lang="en-IN" sz="1100" dirty="0">
                          <a:latin typeface="Arial" panose="020B0604020202020204" pitchFamily="34" charset="0"/>
                          <a:cs typeface="Arial" panose="020B0604020202020204" pitchFamily="34" charset="0"/>
                        </a:rPr>
                        <a:t>₹8,30,000–₹16,60,000 annually</a:t>
                      </a: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4142146383"/>
                  </a:ext>
                </a:extLst>
              </a:tr>
              <a:tr h="226108">
                <a:tc gridSpan="2">
                  <a:txBody>
                    <a:bodyPr/>
                    <a:lstStyle/>
                    <a:p>
                      <a:r>
                        <a:rPr lang="en-IN" sz="1100" b="1" dirty="0">
                          <a:latin typeface="Arial" panose="020B0604020202020204" pitchFamily="34" charset="0"/>
                          <a:cs typeface="Arial" panose="020B0604020202020204" pitchFamily="34" charset="0"/>
                        </a:rPr>
                        <a:t>Miscellaneous Costs</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hMerge="1">
                  <a:txBody>
                    <a:bodyPr/>
                    <a:lstStyle/>
                    <a:p>
                      <a:endParaRPr lang="en-IN" sz="1100" dirty="0">
                        <a:latin typeface="Arial" panose="020B0604020202020204" pitchFamily="34" charset="0"/>
                        <a:cs typeface="Arial" panose="020B0604020202020204" pitchFamily="34" charset="0"/>
                      </a:endParaRP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2993615345"/>
                  </a:ext>
                </a:extLst>
              </a:tr>
              <a:tr h="226108">
                <a:tc>
                  <a:txBody>
                    <a:bodyPr/>
                    <a:lstStyle/>
                    <a:p>
                      <a:r>
                        <a:rPr lang="en-IN" sz="1100" dirty="0">
                          <a:latin typeface="Arial" panose="020B0604020202020204" pitchFamily="34" charset="0"/>
                          <a:cs typeface="Arial" panose="020B0604020202020204" pitchFamily="34" charset="0"/>
                        </a:rPr>
                        <a:t>Legal Compliance</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r>
                        <a:rPr lang="en-IN" sz="1100" dirty="0">
                          <a:latin typeface="Arial" panose="020B0604020202020204" pitchFamily="34" charset="0"/>
                          <a:cs typeface="Arial" panose="020B0604020202020204" pitchFamily="34" charset="0"/>
                        </a:rPr>
                        <a:t>₹8,30,000–₹12,45,000</a:t>
                      </a: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154667353"/>
                  </a:ext>
                </a:extLst>
              </a:tr>
              <a:tr h="226108">
                <a:tc>
                  <a:txBody>
                    <a:bodyPr/>
                    <a:lstStyle/>
                    <a:p>
                      <a:r>
                        <a:rPr lang="en-IN" sz="1100" dirty="0">
                          <a:latin typeface="Arial" panose="020B0604020202020204" pitchFamily="34" charset="0"/>
                          <a:cs typeface="Arial" panose="020B0604020202020204" pitchFamily="34" charset="0"/>
                        </a:rPr>
                        <a:t>Training</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r>
                        <a:rPr lang="en-IN" sz="1100" dirty="0">
                          <a:latin typeface="Arial" panose="020B0604020202020204" pitchFamily="34" charset="0"/>
                          <a:cs typeface="Arial" panose="020B0604020202020204" pitchFamily="34" charset="0"/>
                        </a:rPr>
                        <a:t>₹8,30,000–₹12,45,000</a:t>
                      </a: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2658433627"/>
                  </a:ext>
                </a:extLst>
              </a:tr>
              <a:tr h="226108">
                <a:tc>
                  <a:txBody>
                    <a:bodyPr/>
                    <a:lstStyle/>
                    <a:p>
                      <a:r>
                        <a:rPr lang="en-US" sz="1100" b="1" dirty="0">
                          <a:solidFill>
                            <a:schemeClr val="bg1"/>
                          </a:solidFill>
                          <a:latin typeface="Arial" panose="020B0604020202020204" pitchFamily="34" charset="0"/>
                          <a:cs typeface="Arial" panose="020B0604020202020204" pitchFamily="34" charset="0"/>
                        </a:rPr>
                        <a:t>Initial Development Phase</a:t>
                      </a:r>
                      <a:endParaRPr lang="en-IN" sz="1100" dirty="0">
                        <a:solidFill>
                          <a:schemeClr val="bg1"/>
                        </a:solidFill>
                        <a:latin typeface="Arial" panose="020B0604020202020204" pitchFamily="34" charset="0"/>
                        <a:cs typeface="Arial" panose="020B0604020202020204" pitchFamily="34" charset="0"/>
                      </a:endParaRP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cell3D prstMaterial="dkEdge">
                      <a:bevel/>
                      <a:lightRig rig="flood" dir="t"/>
                    </a:cell3D>
                    <a:solidFill>
                      <a:schemeClr val="tx1"/>
                    </a:solidFill>
                  </a:tcPr>
                </a:tc>
                <a:tc>
                  <a:txBody>
                    <a:bodyPr/>
                    <a:lstStyle/>
                    <a:p>
                      <a:r>
                        <a:rPr lang="en-US" sz="1100" b="1" dirty="0">
                          <a:solidFill>
                            <a:schemeClr val="bg1"/>
                          </a:solidFill>
                          <a:latin typeface="Arial" panose="020B0604020202020204" pitchFamily="34" charset="0"/>
                          <a:cs typeface="Arial" panose="020B0604020202020204" pitchFamily="34" charset="0"/>
                        </a:rPr>
                        <a:t>₹1,50,00,000–₹3,12,00,000.</a:t>
                      </a:r>
                      <a:endParaRPr lang="en-IN" sz="1100" b="1" dirty="0">
                        <a:solidFill>
                          <a:schemeClr val="bg1"/>
                        </a:solidFill>
                        <a:latin typeface="Arial" panose="020B0604020202020204" pitchFamily="34" charset="0"/>
                        <a:cs typeface="Arial" panose="020B0604020202020204" pitchFamily="34" charset="0"/>
                      </a:endParaRP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cell3D prstMaterial="dkEdge">
                      <a:bevel/>
                      <a:lightRig rig="flood" dir="t"/>
                    </a:cell3D>
                    <a:solidFill>
                      <a:schemeClr val="tx1"/>
                    </a:solidFill>
                  </a:tcPr>
                </a:tc>
                <a:extLst>
                  <a:ext uri="{0D108BD9-81ED-4DB2-BD59-A6C34878D82A}">
                    <a16:rowId xmlns:a16="http://schemas.microsoft.com/office/drawing/2014/main" val="1549987014"/>
                  </a:ext>
                </a:extLst>
              </a:tr>
              <a:tr h="226108">
                <a:tc>
                  <a:txBody>
                    <a:bodyPr/>
                    <a:lstStyle/>
                    <a:p>
                      <a:r>
                        <a:rPr lang="en-IN" sz="1100" b="1" dirty="0">
                          <a:solidFill>
                            <a:schemeClr val="bg1"/>
                          </a:solidFill>
                          <a:latin typeface="Arial" panose="020B0604020202020204" pitchFamily="34" charset="0"/>
                          <a:cs typeface="Arial" panose="020B0604020202020204" pitchFamily="34" charset="0"/>
                        </a:rPr>
                        <a:t>Annual Ongoing Costs</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cell3D prstMaterial="dkEdge">
                      <a:bevel/>
                      <a:lightRig rig="flood" dir="t"/>
                    </a:cell3D>
                    <a:solidFill>
                      <a:schemeClr val="tx1"/>
                    </a:solidFill>
                  </a:tcPr>
                </a:tc>
                <a:tc>
                  <a:txBody>
                    <a:bodyPr/>
                    <a:lstStyle/>
                    <a:p>
                      <a:r>
                        <a:rPr lang="en-IN" sz="1100" b="1" dirty="0">
                          <a:solidFill>
                            <a:schemeClr val="bg1"/>
                          </a:solidFill>
                          <a:latin typeface="Arial" panose="020B0604020202020204" pitchFamily="34" charset="0"/>
                          <a:cs typeface="Arial" panose="020B0604020202020204" pitchFamily="34" charset="0"/>
                        </a:rPr>
                        <a:t>₹16,60,000–₹41,50,000</a:t>
                      </a: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cell3D prstMaterial="dkEdge">
                      <a:bevel/>
                      <a:lightRig rig="flood" dir="t"/>
                    </a:cell3D>
                    <a:solidFill>
                      <a:schemeClr val="tx1"/>
                    </a:solidFill>
                  </a:tcPr>
                </a:tc>
                <a:extLst>
                  <a:ext uri="{0D108BD9-81ED-4DB2-BD59-A6C34878D82A}">
                    <a16:rowId xmlns:a16="http://schemas.microsoft.com/office/drawing/2014/main" val="1822436441"/>
                  </a:ext>
                </a:extLst>
              </a:tr>
            </a:tbl>
          </a:graphicData>
        </a:graphic>
      </p:graphicFrame>
    </p:spTree>
    <p:extLst>
      <p:ext uri="{BB962C8B-B14F-4D97-AF65-F5344CB8AC3E}">
        <p14:creationId xmlns:p14="http://schemas.microsoft.com/office/powerpoint/2010/main" val="3120119541"/>
      </p:ext>
    </p:extLst>
  </p:cSld>
  <p:clrMapOvr>
    <a:masterClrMapping/>
  </p:clrMapOvr>
</p:sld>
</file>

<file path=ppt/theme/theme1.xml><?xml version="1.0" encoding="utf-8"?>
<a:theme xmlns:a="http://schemas.openxmlformats.org/drawingml/2006/main" name="L&amp;T Theme 2">
  <a:themeElements>
    <a:clrScheme name="Custom 7">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noFill/>
        <a:ln>
          <a:solidFill>
            <a:schemeClr val="accent3"/>
          </a:solidFill>
          <a:prstDash val="sysDot"/>
          <a:tailEnd type="oval"/>
        </a:ln>
      </a:spPr>
      <a:bodyPr/>
      <a:lstStyle/>
      <a:style>
        <a:lnRef idx="2">
          <a:schemeClr val="accent1">
            <a:shade val="50000"/>
          </a:schemeClr>
        </a:lnRef>
        <a:fillRef idx="1">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34616</TotalTime>
  <Words>680</Words>
  <Application>Microsoft Office PowerPoint</Application>
  <PresentationFormat>On-screen Show (16:9)</PresentationFormat>
  <Paragraphs>125</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L&amp;T Theme 2</vt:lpstr>
      <vt:lpstr>GENERATING REALISTIC SYNTHETIC DATA FOR ML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LnT IES Blr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 Deck 6 v4</dc:title>
  <dc:creator>Vishnu.Andhare@lnties.com</dc:creator>
  <cp:keywords>No Restrictions</cp:keywords>
  <dc:description>Let’s ask, how we win together</dc:description>
  <cp:lastModifiedBy>karunasagari S.D</cp:lastModifiedBy>
  <cp:revision>3102</cp:revision>
  <dcterms:created xsi:type="dcterms:W3CDTF">2012-07-10T10:41:00Z</dcterms:created>
  <dcterms:modified xsi:type="dcterms:W3CDTF">2024-12-01T17:03:10Z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b24c9d3b-993a-4f8b-9cee-9cf4b501a4b2</vt:lpwstr>
  </property>
  <property fmtid="{D5CDD505-2E9C-101B-9397-08002B2CF9AE}" pid="3" name="DellClassification">
    <vt:lpwstr>No Restrictions</vt:lpwstr>
  </property>
  <property fmtid="{D5CDD505-2E9C-101B-9397-08002B2CF9AE}" pid="4" name="DellSubLabels">
    <vt:lpwstr/>
  </property>
  <property fmtid="{D5CDD505-2E9C-101B-9397-08002B2CF9AE}" pid="5" name="Presentation">
    <vt:lpwstr>IP Deck 6 v4</vt:lpwstr>
  </property>
  <property fmtid="{D5CDD505-2E9C-101B-9397-08002B2CF9AE}" pid="6" name="SlideDescription">
    <vt:lpwstr>Let’s ask, how we win together</vt:lpwstr>
  </property>
  <property fmtid="{D5CDD505-2E9C-101B-9397-08002B2CF9AE}" pid="7" name="MSIP_Label_4b5591f2-6b23-403d-aa5f-b6d577f5e572_Enabled">
    <vt:lpwstr>true</vt:lpwstr>
  </property>
  <property fmtid="{D5CDD505-2E9C-101B-9397-08002B2CF9AE}" pid="8" name="MSIP_Label_4b5591f2-6b23-403d-aa5f-b6d577f5e572_SetDate">
    <vt:lpwstr>2021-03-19T09:51:32Z</vt:lpwstr>
  </property>
  <property fmtid="{D5CDD505-2E9C-101B-9397-08002B2CF9AE}" pid="9" name="MSIP_Label_4b5591f2-6b23-403d-aa5f-b6d577f5e572_Method">
    <vt:lpwstr>Standard</vt:lpwstr>
  </property>
  <property fmtid="{D5CDD505-2E9C-101B-9397-08002B2CF9AE}" pid="10" name="MSIP_Label_4b5591f2-6b23-403d-aa5f-b6d577f5e572_Name">
    <vt:lpwstr>4b5591f2-6b23-403d-aa5f-b6d577f5e572</vt:lpwstr>
  </property>
  <property fmtid="{D5CDD505-2E9C-101B-9397-08002B2CF9AE}" pid="11" name="MSIP_Label_4b5591f2-6b23-403d-aa5f-b6d577f5e572_SiteId">
    <vt:lpwstr>311b3378-8e8a-4b5e-a33f-e80a3d8ba60a</vt:lpwstr>
  </property>
  <property fmtid="{D5CDD505-2E9C-101B-9397-08002B2CF9AE}" pid="12" name="MSIP_Label_4b5591f2-6b23-403d-aa5f-b6d577f5e572_ActionId">
    <vt:lpwstr>190443b1-e5d7-48ae-87be-00007b35c304</vt:lpwstr>
  </property>
  <property fmtid="{D5CDD505-2E9C-101B-9397-08002B2CF9AE}" pid="13" name="MSIP_Label_4b5591f2-6b23-403d-aa5f-b6d577f5e572_ContentBits">
    <vt:lpwstr>0</vt:lpwstr>
  </property>
</Properties>
</file>