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4"/>
  </p:sldMasterIdLst>
  <p:notesMasterIdLst>
    <p:notesMasterId r:id="rId21"/>
  </p:notesMasterIdLst>
  <p:sldIdLst>
    <p:sldId id="451" r:id="rId5"/>
    <p:sldId id="453" r:id="rId6"/>
    <p:sldId id="454" r:id="rId7"/>
    <p:sldId id="455" r:id="rId8"/>
    <p:sldId id="457" r:id="rId9"/>
    <p:sldId id="458" r:id="rId10"/>
    <p:sldId id="459" r:id="rId11"/>
    <p:sldId id="460" r:id="rId12"/>
    <p:sldId id="461" r:id="rId13"/>
    <p:sldId id="462" r:id="rId14"/>
    <p:sldId id="463" r:id="rId15"/>
    <p:sldId id="464" r:id="rId16"/>
    <p:sldId id="465" r:id="rId17"/>
    <p:sldId id="466" r:id="rId18"/>
    <p:sldId id="467" r:id="rId19"/>
    <p:sldId id="416" r:id="rId20"/>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5EAB"/>
    <a:srgbClr val="FFFFFF"/>
    <a:srgbClr val="000000"/>
    <a:srgbClr val="0556CD"/>
    <a:srgbClr val="FEC20D"/>
    <a:srgbClr val="004581"/>
    <a:srgbClr val="1A1718"/>
    <a:srgbClr val="CCCCFF"/>
    <a:srgbClr val="CCFFCC"/>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8340B2-250A-48C5-8AB0-6212E2D879AE}" v="1" dt="2025-02-10T12:40:39.6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41" autoAdjust="0"/>
    <p:restoredTop sz="95768"/>
  </p:normalViewPr>
  <p:slideViewPr>
    <p:cSldViewPr snapToGrid="0">
      <p:cViewPr varScale="1">
        <p:scale>
          <a:sx n="109" d="100"/>
          <a:sy n="109" d="100"/>
        </p:scale>
        <p:origin x="715" y="77"/>
      </p:cViewPr>
      <p:guideLst>
        <p:guide orient="horz" pos="1620"/>
        <p:guide pos="2880"/>
      </p:guideLst>
    </p:cSldViewPr>
  </p:slideViewPr>
  <p:notesTextViewPr>
    <p:cViewPr>
      <p:scale>
        <a:sx n="1" d="1"/>
        <a:sy n="1" d="1"/>
      </p:scale>
      <p:origin x="0" y="0"/>
    </p:cViewPr>
  </p:notesTextViewPr>
  <p:sorterViewPr>
    <p:cViewPr varScale="1">
      <p:scale>
        <a:sx n="100" d="100"/>
        <a:sy n="100" d="100"/>
      </p:scale>
      <p:origin x="0" y="-536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4EFDFF-52FB-4AA1-8619-FE2EB8C25240}" type="datetimeFigureOut">
              <a:rPr lang="en-IN" smtClean="0"/>
              <a:pPr/>
              <a:t>28-02-2025</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A5A8A1-DC91-404B-B6EF-9243D3169412}" type="slidenum">
              <a:rPr lang="en-IN" smtClean="0"/>
              <a:pPr/>
              <a:t>‹#›</a:t>
            </a:fld>
            <a:endParaRPr lang="en-IN"/>
          </a:p>
        </p:txBody>
      </p:sp>
    </p:spTree>
    <p:extLst>
      <p:ext uri="{BB962C8B-B14F-4D97-AF65-F5344CB8AC3E}">
        <p14:creationId xmlns:p14="http://schemas.microsoft.com/office/powerpoint/2010/main" val="3670114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4.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122" name="Picture 121">
            <a:extLst>
              <a:ext uri="{FF2B5EF4-FFF2-40B4-BE49-F238E27FC236}">
                <a16:creationId xmlns:a16="http://schemas.microsoft.com/office/drawing/2014/main" id="{D1FE26EE-E575-4A13-8A3E-13A72648A05F}"/>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1" y="-18446"/>
            <a:ext cx="9050260" cy="5065443"/>
          </a:xfrm>
          <a:prstGeom prst="rect">
            <a:avLst/>
          </a:prstGeom>
        </p:spPr>
      </p:pic>
      <p:sp>
        <p:nvSpPr>
          <p:cNvPr id="2" name="Title 1"/>
          <p:cNvSpPr>
            <a:spLocks noGrp="1"/>
          </p:cNvSpPr>
          <p:nvPr userDrawn="1">
            <p:ph type="title" hasCustomPrompt="1"/>
          </p:nvPr>
        </p:nvSpPr>
        <p:spPr bwMode="gray">
          <a:xfrm>
            <a:off x="975411" y="1193913"/>
            <a:ext cx="4052554" cy="768671"/>
          </a:xfrm>
          <a:prstGeom prst="rect">
            <a:avLst/>
          </a:prstGeom>
        </p:spPr>
        <p:txBody>
          <a:bodyPr/>
          <a:lstStyle>
            <a:lvl1pPr algn="ctr">
              <a:defRPr sz="2400"/>
            </a:lvl1pPr>
          </a:lstStyle>
          <a:p>
            <a:r>
              <a:rPr lang="en-US" dirty="0"/>
              <a:t>Title Text</a:t>
            </a:r>
            <a:endParaRPr lang="en-IN" dirty="0"/>
          </a:p>
        </p:txBody>
      </p:sp>
      <p:sp>
        <p:nvSpPr>
          <p:cNvPr id="23" name="Text Placeholder 1030"/>
          <p:cNvSpPr>
            <a:spLocks noGrp="1"/>
          </p:cNvSpPr>
          <p:nvPr userDrawn="1">
            <p:ph type="body" sz="quarter" idx="10" hasCustomPrompt="1"/>
          </p:nvPr>
        </p:nvSpPr>
        <p:spPr bwMode="gray">
          <a:xfrm>
            <a:off x="314676" y="4164792"/>
            <a:ext cx="700157" cy="347682"/>
          </a:xfrm>
          <a:prstGeom prst="rect">
            <a:avLst/>
          </a:prstGeom>
        </p:spPr>
        <p:txBody>
          <a:bodyPr anchor="ctr">
            <a:normAutofit/>
          </a:bodyPr>
          <a:lstStyle>
            <a:lvl1pPr marL="0" indent="0">
              <a:buNone/>
              <a:defRPr sz="1200"/>
            </a:lvl1pPr>
            <a:lvl2pPr marL="342891" indent="0">
              <a:buNone/>
              <a:defRPr/>
            </a:lvl2pPr>
            <a:lvl3pPr marL="685782" indent="0">
              <a:buNone/>
              <a:defRPr/>
            </a:lvl3pPr>
            <a:lvl4pPr marL="1028674" indent="0">
              <a:buNone/>
              <a:defRPr/>
            </a:lvl4pPr>
            <a:lvl5pPr marL="1371566" indent="0">
              <a:buNone/>
              <a:defRPr/>
            </a:lvl5pPr>
          </a:lstStyle>
          <a:p>
            <a:pPr lvl="0"/>
            <a:r>
              <a:rPr lang="en-US" dirty="0"/>
              <a:t>Name</a:t>
            </a:r>
            <a:endParaRPr lang="en-IN" dirty="0"/>
          </a:p>
        </p:txBody>
      </p:sp>
      <p:sp>
        <p:nvSpPr>
          <p:cNvPr id="123" name="TextBox 122"/>
          <p:cNvSpPr txBox="1"/>
          <p:nvPr userDrawn="1"/>
        </p:nvSpPr>
        <p:spPr bwMode="gray">
          <a:xfrm>
            <a:off x="2990347" y="4936035"/>
            <a:ext cx="3185807" cy="207747"/>
          </a:xfrm>
          <a:prstGeom prst="rect">
            <a:avLst/>
          </a:prstGeom>
          <a:noFill/>
        </p:spPr>
        <p:txBody>
          <a:bodyPr wrap="none" lIns="68579" tIns="34289" rIns="68579" bIns="34289" rtlCol="0">
            <a:spAutoFit/>
          </a:bodyPr>
          <a:lstStyle/>
          <a:p>
            <a:pPr algn="ctr" defTabSz="685783">
              <a:defRPr/>
            </a:pPr>
            <a:r>
              <a:rPr lang="en-US" sz="900" dirty="0">
                <a:solidFill>
                  <a:schemeClr val="tx1">
                    <a:lumMod val="75000"/>
                    <a:lumOff val="25000"/>
                  </a:schemeClr>
                </a:solidFill>
                <a:latin typeface="+mn-lt"/>
              </a:rPr>
              <a:t>Restricted Circulation | L&amp;T Technology Services | www.Ltts.com</a:t>
            </a:r>
          </a:p>
        </p:txBody>
      </p:sp>
      <p:sp>
        <p:nvSpPr>
          <p:cNvPr id="26" name="Parallelogram 25"/>
          <p:cNvSpPr/>
          <p:nvPr userDrawn="1"/>
        </p:nvSpPr>
        <p:spPr bwMode="gray">
          <a:xfrm>
            <a:off x="4182381" y="2638"/>
            <a:ext cx="4961619" cy="4914952"/>
          </a:xfrm>
          <a:custGeom>
            <a:avLst/>
            <a:gdLst/>
            <a:ahLst/>
            <a:cxnLst/>
            <a:rect l="l" t="t" r="r" b="b"/>
            <a:pathLst>
              <a:path w="5048250" h="5140862">
                <a:moveTo>
                  <a:pt x="3013830" y="0"/>
                </a:moveTo>
                <a:lnTo>
                  <a:pt x="5048250" y="0"/>
                </a:lnTo>
                <a:lnTo>
                  <a:pt x="5048250" y="5140862"/>
                </a:lnTo>
                <a:lnTo>
                  <a:pt x="0" y="5140862"/>
                </a:lnTo>
                <a:close/>
              </a:path>
            </a:pathLst>
          </a:custGeom>
          <a:solidFill>
            <a:srgbClr val="FFC000"/>
          </a:solidFill>
          <a:ln>
            <a:noFill/>
          </a:ln>
        </p:spPr>
        <p:txBody>
          <a:bodyPr vert="horz" wrap="square" lIns="91440" tIns="45720" rIns="91440" bIns="45720" numCol="1" anchor="t" anchorCtr="0" compatLnSpc="1">
            <a:prstTxWarp prst="textNoShape">
              <a:avLst/>
            </a:prstTxWarp>
          </a:bodyPr>
          <a:lstStyle/>
          <a:p>
            <a:pPr lvl="0"/>
            <a:endParaRPr lang="en-IN" dirty="0">
              <a:solidFill>
                <a:schemeClr val="tx1"/>
              </a:solidFill>
            </a:endParaRPr>
          </a:p>
        </p:txBody>
      </p:sp>
      <p:sp>
        <p:nvSpPr>
          <p:cNvPr id="28" name="Picture Placeholder 3"/>
          <p:cNvSpPr>
            <a:spLocks noGrp="1"/>
          </p:cNvSpPr>
          <p:nvPr userDrawn="1">
            <p:ph type="pic" sz="quarter" idx="14" hasCustomPrompt="1"/>
          </p:nvPr>
        </p:nvSpPr>
        <p:spPr bwMode="gray">
          <a:xfrm>
            <a:off x="4379513" y="-1"/>
            <a:ext cx="4764488" cy="4917591"/>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txBody>
          <a:bodyPr lIns="0" tIns="0" rIns="648000" bIns="0" anchor="ctr">
            <a:noAutofit/>
          </a:bodyPr>
          <a:lstStyle>
            <a:lvl1pPr marL="0" indent="0" algn="r">
              <a:buFont typeface="Arial" panose="020B0604020202020204" pitchFamily="34" charset="0"/>
              <a:buNone/>
              <a:defRPr lang="en-IN" sz="1200" i="1" dirty="0"/>
            </a:lvl1pPr>
          </a:lstStyle>
          <a:p>
            <a:r>
              <a:rPr lang="en-IN" dirty="0"/>
              <a:t>Click icon to add image</a:t>
            </a:r>
          </a:p>
        </p:txBody>
      </p:sp>
      <p:pic>
        <p:nvPicPr>
          <p:cNvPr id="4" name="Graphic 3">
            <a:extLst>
              <a:ext uri="{FF2B5EF4-FFF2-40B4-BE49-F238E27FC236}">
                <a16:creationId xmlns:a16="http://schemas.microsoft.com/office/drawing/2014/main" id="{28D6D42E-FFBB-46F8-814F-240B0E5616C2}"/>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0" y="2603010"/>
            <a:ext cx="3352800" cy="618350"/>
          </a:xfrm>
          <a:prstGeom prst="rect">
            <a:avLst/>
          </a:prstGeom>
        </p:spPr>
      </p:pic>
      <p:sp>
        <p:nvSpPr>
          <p:cNvPr id="8" name="Text Placeholder 1030">
            <a:extLst>
              <a:ext uri="{FF2B5EF4-FFF2-40B4-BE49-F238E27FC236}">
                <a16:creationId xmlns:a16="http://schemas.microsoft.com/office/drawing/2014/main" id="{5DB0F3A3-191A-0CCC-5382-1FA99E788A74}"/>
              </a:ext>
            </a:extLst>
          </p:cNvPr>
          <p:cNvSpPr>
            <a:spLocks noGrp="1"/>
          </p:cNvSpPr>
          <p:nvPr>
            <p:ph type="body" sz="quarter" idx="15" hasCustomPrompt="1"/>
          </p:nvPr>
        </p:nvSpPr>
        <p:spPr bwMode="gray">
          <a:xfrm>
            <a:off x="3167547" y="4165898"/>
            <a:ext cx="700157" cy="347682"/>
          </a:xfrm>
          <a:prstGeom prst="rect">
            <a:avLst/>
          </a:prstGeom>
        </p:spPr>
        <p:txBody>
          <a:bodyPr anchor="ctr">
            <a:normAutofit/>
          </a:bodyPr>
          <a:lstStyle>
            <a:lvl1pPr marL="0" indent="0">
              <a:buNone/>
              <a:defRPr sz="1200"/>
            </a:lvl1pPr>
            <a:lvl2pPr marL="342891" indent="0">
              <a:buNone/>
              <a:defRPr/>
            </a:lvl2pPr>
            <a:lvl3pPr marL="685782" indent="0">
              <a:buNone/>
              <a:defRPr/>
            </a:lvl3pPr>
            <a:lvl4pPr marL="1028674" indent="0">
              <a:buNone/>
              <a:defRPr/>
            </a:lvl4pPr>
            <a:lvl5pPr marL="1371566" indent="0">
              <a:buNone/>
              <a:defRPr/>
            </a:lvl5pPr>
          </a:lstStyle>
          <a:p>
            <a:pPr lvl="0"/>
            <a:r>
              <a:rPr lang="en-US" dirty="0"/>
              <a:t>Name</a:t>
            </a:r>
            <a:endParaRPr lang="en-IN" dirty="0"/>
          </a:p>
        </p:txBody>
      </p:sp>
      <p:sp>
        <p:nvSpPr>
          <p:cNvPr id="10" name="Text Placeholder 1030">
            <a:extLst>
              <a:ext uri="{FF2B5EF4-FFF2-40B4-BE49-F238E27FC236}">
                <a16:creationId xmlns:a16="http://schemas.microsoft.com/office/drawing/2014/main" id="{03C33381-A49E-064D-7E52-873910C77940}"/>
              </a:ext>
            </a:extLst>
          </p:cNvPr>
          <p:cNvSpPr>
            <a:spLocks noGrp="1"/>
          </p:cNvSpPr>
          <p:nvPr>
            <p:ph type="body" sz="quarter" idx="16" hasCustomPrompt="1"/>
          </p:nvPr>
        </p:nvSpPr>
        <p:spPr bwMode="gray">
          <a:xfrm>
            <a:off x="2201631" y="4164792"/>
            <a:ext cx="700157" cy="347682"/>
          </a:xfrm>
          <a:prstGeom prst="rect">
            <a:avLst/>
          </a:prstGeom>
        </p:spPr>
        <p:txBody>
          <a:bodyPr anchor="ctr">
            <a:normAutofit/>
          </a:bodyPr>
          <a:lstStyle>
            <a:lvl1pPr marL="0" indent="0">
              <a:buNone/>
              <a:defRPr sz="1200"/>
            </a:lvl1pPr>
            <a:lvl2pPr marL="342891" indent="0">
              <a:buNone/>
              <a:defRPr/>
            </a:lvl2pPr>
            <a:lvl3pPr marL="685782" indent="0">
              <a:buNone/>
              <a:defRPr/>
            </a:lvl3pPr>
            <a:lvl4pPr marL="1028674" indent="0">
              <a:buNone/>
              <a:defRPr/>
            </a:lvl4pPr>
            <a:lvl5pPr marL="1371566" indent="0">
              <a:buNone/>
              <a:defRPr/>
            </a:lvl5pPr>
          </a:lstStyle>
          <a:p>
            <a:pPr lvl="0"/>
            <a:r>
              <a:rPr lang="en-US" dirty="0"/>
              <a:t>Name</a:t>
            </a:r>
            <a:endParaRPr lang="en-IN" dirty="0"/>
          </a:p>
        </p:txBody>
      </p:sp>
      <p:sp>
        <p:nvSpPr>
          <p:cNvPr id="14" name="Text Placeholder 13">
            <a:extLst>
              <a:ext uri="{FF2B5EF4-FFF2-40B4-BE49-F238E27FC236}">
                <a16:creationId xmlns:a16="http://schemas.microsoft.com/office/drawing/2014/main" id="{E415A396-7B06-95C2-2AB1-D74062756096}"/>
              </a:ext>
            </a:extLst>
          </p:cNvPr>
          <p:cNvSpPr>
            <a:spLocks noGrp="1"/>
          </p:cNvSpPr>
          <p:nvPr>
            <p:ph type="body" sz="quarter" idx="17" hasCustomPrompt="1"/>
          </p:nvPr>
        </p:nvSpPr>
        <p:spPr>
          <a:xfrm>
            <a:off x="124829" y="2184868"/>
            <a:ext cx="1165225" cy="349250"/>
          </a:xfrm>
        </p:spPr>
        <p:txBody>
          <a:bodyPr>
            <a:normAutofit/>
          </a:bodyPr>
          <a:lstStyle>
            <a:lvl1pPr marL="0" indent="0">
              <a:buNone/>
              <a:defRPr sz="1400" baseline="0"/>
            </a:lvl1pPr>
          </a:lstStyle>
          <a:p>
            <a:pPr lvl="0"/>
            <a:r>
              <a:rPr lang="en-IN" dirty="0"/>
              <a:t>PID No.</a:t>
            </a:r>
          </a:p>
        </p:txBody>
      </p:sp>
      <p:pic>
        <p:nvPicPr>
          <p:cNvPr id="5" name="Picture 4">
            <a:extLst>
              <a:ext uri="{FF2B5EF4-FFF2-40B4-BE49-F238E27FC236}">
                <a16:creationId xmlns:a16="http://schemas.microsoft.com/office/drawing/2014/main" id="{88496FC3-E54E-D2B6-D19B-BCD8F45EE5C5}"/>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74032" y="165103"/>
            <a:ext cx="1790699" cy="488373"/>
          </a:xfrm>
          <a:prstGeom prst="rect">
            <a:avLst/>
          </a:prstGeom>
        </p:spPr>
      </p:pic>
      <p:sp>
        <p:nvSpPr>
          <p:cNvPr id="6" name="TextBox 5">
            <a:extLst>
              <a:ext uri="{FF2B5EF4-FFF2-40B4-BE49-F238E27FC236}">
                <a16:creationId xmlns:a16="http://schemas.microsoft.com/office/drawing/2014/main" id="{3DD018F5-02CB-859D-2FC2-FEB2D792CD8A}"/>
              </a:ext>
            </a:extLst>
          </p:cNvPr>
          <p:cNvSpPr txBox="1"/>
          <p:nvPr userDrawn="1"/>
        </p:nvSpPr>
        <p:spPr>
          <a:xfrm>
            <a:off x="2361863" y="171883"/>
            <a:ext cx="1399163" cy="407802"/>
          </a:xfrm>
          <a:prstGeom prst="rect">
            <a:avLst/>
          </a:prstGeom>
          <a:noFill/>
        </p:spPr>
        <p:txBody>
          <a:bodyPr wrap="none" lIns="68579" tIns="34289" rIns="68579" bIns="34289" rtlCol="0">
            <a:spAutoFit/>
          </a:bodyPr>
          <a:lstStyle/>
          <a:p>
            <a:pPr algn="ctr" defTabSz="914354">
              <a:defRPr/>
            </a:pPr>
            <a:r>
              <a:rPr lang="en-US" sz="2200" b="1" dirty="0">
                <a:solidFill>
                  <a:srgbClr val="355EAB"/>
                </a:solidFill>
                <a:latin typeface="+mn-lt"/>
              </a:rPr>
              <a:t>8</a:t>
            </a:r>
            <a:r>
              <a:rPr lang="en-US" sz="2200" b="1" baseline="30000" dirty="0">
                <a:solidFill>
                  <a:srgbClr val="355EAB"/>
                </a:solidFill>
                <a:latin typeface="+mn-lt"/>
              </a:rPr>
              <a:t>th</a:t>
            </a:r>
            <a:r>
              <a:rPr lang="en-US" sz="2200" b="1" dirty="0">
                <a:solidFill>
                  <a:srgbClr val="355EAB"/>
                </a:solidFill>
                <a:latin typeface="+mn-lt"/>
              </a:rPr>
              <a:t> Edition </a:t>
            </a:r>
          </a:p>
        </p:txBody>
      </p:sp>
      <p:sp>
        <p:nvSpPr>
          <p:cNvPr id="7" name="TextBox 6">
            <a:extLst>
              <a:ext uri="{FF2B5EF4-FFF2-40B4-BE49-F238E27FC236}">
                <a16:creationId xmlns:a16="http://schemas.microsoft.com/office/drawing/2014/main" id="{D7E64500-3B68-8731-6CEF-42A9F29E0D39}"/>
              </a:ext>
            </a:extLst>
          </p:cNvPr>
          <p:cNvSpPr txBox="1"/>
          <p:nvPr userDrawn="1"/>
        </p:nvSpPr>
        <p:spPr>
          <a:xfrm>
            <a:off x="4354354" y="171883"/>
            <a:ext cx="2308836" cy="407802"/>
          </a:xfrm>
          <a:prstGeom prst="rect">
            <a:avLst/>
          </a:prstGeom>
          <a:noFill/>
        </p:spPr>
        <p:txBody>
          <a:bodyPr wrap="none" lIns="68579" tIns="34289" rIns="68579" bIns="34289" rtlCol="0">
            <a:spAutoFit/>
          </a:bodyPr>
          <a:lstStyle/>
          <a:p>
            <a:pPr algn="ctr" defTabSz="914354">
              <a:defRPr/>
            </a:pPr>
            <a:r>
              <a:rPr lang="en-US" sz="2200" b="1" dirty="0">
                <a:solidFill>
                  <a:srgbClr val="355EAB"/>
                </a:solidFill>
                <a:latin typeface="+mn-lt"/>
              </a:rPr>
              <a:t>Virtual POC Round</a:t>
            </a:r>
          </a:p>
        </p:txBody>
      </p:sp>
      <p:grpSp>
        <p:nvGrpSpPr>
          <p:cNvPr id="9" name="Group 8">
            <a:extLst>
              <a:ext uri="{FF2B5EF4-FFF2-40B4-BE49-F238E27FC236}">
                <a16:creationId xmlns:a16="http://schemas.microsoft.com/office/drawing/2014/main" id="{30CB83BA-6D10-8FF4-8AAA-D5CBA73DEDD6}"/>
              </a:ext>
            </a:extLst>
          </p:cNvPr>
          <p:cNvGrpSpPr/>
          <p:nvPr userDrawn="1"/>
        </p:nvGrpSpPr>
        <p:grpSpPr bwMode="gray">
          <a:xfrm>
            <a:off x="200226" y="755329"/>
            <a:ext cx="799280" cy="844787"/>
            <a:chOff x="-3330575" y="3005138"/>
            <a:chExt cx="1533526" cy="1620837"/>
          </a:xfrm>
          <a:solidFill>
            <a:srgbClr val="003F72"/>
          </a:solidFill>
        </p:grpSpPr>
        <p:sp>
          <p:nvSpPr>
            <p:cNvPr id="11" name="Freeform 6">
              <a:extLst>
                <a:ext uri="{FF2B5EF4-FFF2-40B4-BE49-F238E27FC236}">
                  <a16:creationId xmlns:a16="http://schemas.microsoft.com/office/drawing/2014/main" id="{C1BD7902-401D-510F-91F6-F0A7BC0BDE83}"/>
                </a:ext>
              </a:extLst>
            </p:cNvPr>
            <p:cNvSpPr>
              <a:spLocks/>
            </p:cNvSpPr>
            <p:nvPr/>
          </p:nvSpPr>
          <p:spPr bwMode="gray">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12" name="Freeform 7">
              <a:extLst>
                <a:ext uri="{FF2B5EF4-FFF2-40B4-BE49-F238E27FC236}">
                  <a16:creationId xmlns:a16="http://schemas.microsoft.com/office/drawing/2014/main" id="{E11198E4-2C94-C883-D991-FDFE83D870E9}"/>
                </a:ext>
              </a:extLst>
            </p:cNvPr>
            <p:cNvSpPr>
              <a:spLocks/>
            </p:cNvSpPr>
            <p:nvPr/>
          </p:nvSpPr>
          <p:spPr bwMode="gray">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grpSp>
        <p:nvGrpSpPr>
          <p:cNvPr id="13" name="Group 12">
            <a:extLst>
              <a:ext uri="{FF2B5EF4-FFF2-40B4-BE49-F238E27FC236}">
                <a16:creationId xmlns:a16="http://schemas.microsoft.com/office/drawing/2014/main" id="{61458914-5E2F-A404-FBC3-4B5EBC51796A}"/>
              </a:ext>
            </a:extLst>
          </p:cNvPr>
          <p:cNvGrpSpPr/>
          <p:nvPr userDrawn="1"/>
        </p:nvGrpSpPr>
        <p:grpSpPr bwMode="gray">
          <a:xfrm>
            <a:off x="4981240" y="1861069"/>
            <a:ext cx="747544" cy="809246"/>
            <a:chOff x="2301081" y="6662108"/>
            <a:chExt cx="1500188" cy="1624012"/>
          </a:xfrm>
          <a:solidFill>
            <a:srgbClr val="003F72"/>
          </a:solidFill>
        </p:grpSpPr>
        <p:sp>
          <p:nvSpPr>
            <p:cNvPr id="15" name="Freeform 8">
              <a:extLst>
                <a:ext uri="{FF2B5EF4-FFF2-40B4-BE49-F238E27FC236}">
                  <a16:creationId xmlns:a16="http://schemas.microsoft.com/office/drawing/2014/main" id="{9BA5BC63-7AA3-16CD-3827-78AF0D9FAFBD}"/>
                </a:ext>
              </a:extLst>
            </p:cNvPr>
            <p:cNvSpPr>
              <a:spLocks/>
            </p:cNvSpPr>
            <p:nvPr/>
          </p:nvSpPr>
          <p:spPr bwMode="gray">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16" name="Freeform 9">
              <a:extLst>
                <a:ext uri="{FF2B5EF4-FFF2-40B4-BE49-F238E27FC236}">
                  <a16:creationId xmlns:a16="http://schemas.microsoft.com/office/drawing/2014/main" id="{9358B055-FC8D-925E-95BC-5BC1F71D2A0A}"/>
                </a:ext>
              </a:extLst>
            </p:cNvPr>
            <p:cNvSpPr>
              <a:spLocks/>
            </p:cNvSpPr>
            <p:nvPr/>
          </p:nvSpPr>
          <p:spPr bwMode="gray">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17" name="Freeform 10">
              <a:extLst>
                <a:ext uri="{FF2B5EF4-FFF2-40B4-BE49-F238E27FC236}">
                  <a16:creationId xmlns:a16="http://schemas.microsoft.com/office/drawing/2014/main" id="{0CBEA544-E54E-A56A-BBF9-A19EB57A8803}"/>
                </a:ext>
              </a:extLst>
            </p:cNvPr>
            <p:cNvSpPr>
              <a:spLocks/>
            </p:cNvSpPr>
            <p:nvPr/>
          </p:nvSpPr>
          <p:spPr bwMode="gray">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sp>
        <p:nvSpPr>
          <p:cNvPr id="18" name="Text Placeholder 1030">
            <a:extLst>
              <a:ext uri="{FF2B5EF4-FFF2-40B4-BE49-F238E27FC236}">
                <a16:creationId xmlns:a16="http://schemas.microsoft.com/office/drawing/2014/main" id="{E7ED96E4-E453-ADD9-B75D-312D7A09790B}"/>
              </a:ext>
            </a:extLst>
          </p:cNvPr>
          <p:cNvSpPr>
            <a:spLocks noGrp="1"/>
          </p:cNvSpPr>
          <p:nvPr>
            <p:ph type="body" sz="quarter" idx="18" hasCustomPrompt="1"/>
          </p:nvPr>
        </p:nvSpPr>
        <p:spPr bwMode="gray">
          <a:xfrm>
            <a:off x="1235289" y="4164792"/>
            <a:ext cx="700157" cy="347682"/>
          </a:xfrm>
          <a:prstGeom prst="rect">
            <a:avLst/>
          </a:prstGeom>
        </p:spPr>
        <p:txBody>
          <a:bodyPr anchor="ctr">
            <a:normAutofit/>
          </a:bodyPr>
          <a:lstStyle>
            <a:lvl1pPr marL="0" indent="0">
              <a:buNone/>
              <a:defRPr sz="1200"/>
            </a:lvl1pPr>
            <a:lvl2pPr marL="342891" indent="0">
              <a:buNone/>
              <a:defRPr/>
            </a:lvl2pPr>
            <a:lvl3pPr marL="685782" indent="0">
              <a:buNone/>
              <a:defRPr/>
            </a:lvl3pPr>
            <a:lvl4pPr marL="1028674" indent="0">
              <a:buNone/>
              <a:defRPr/>
            </a:lvl4pPr>
            <a:lvl5pPr marL="1371566" indent="0">
              <a:buNone/>
              <a:defRPr/>
            </a:lvl5pPr>
          </a:lstStyle>
          <a:p>
            <a:pPr lvl="0"/>
            <a:r>
              <a:rPr lang="en-US" dirty="0"/>
              <a:t>Name</a:t>
            </a:r>
            <a:endParaRPr lang="en-IN" dirty="0"/>
          </a:p>
        </p:txBody>
      </p:sp>
      <p:sp>
        <p:nvSpPr>
          <p:cNvPr id="19" name="Text Placeholder 1030">
            <a:extLst>
              <a:ext uri="{FF2B5EF4-FFF2-40B4-BE49-F238E27FC236}">
                <a16:creationId xmlns:a16="http://schemas.microsoft.com/office/drawing/2014/main" id="{CA81479F-64E0-0083-B13E-59DE3497BD80}"/>
              </a:ext>
            </a:extLst>
          </p:cNvPr>
          <p:cNvSpPr>
            <a:spLocks noGrp="1"/>
          </p:cNvSpPr>
          <p:nvPr>
            <p:ph type="body" sz="quarter" idx="19" hasCustomPrompt="1"/>
          </p:nvPr>
        </p:nvSpPr>
        <p:spPr bwMode="gray">
          <a:xfrm>
            <a:off x="314676" y="4648724"/>
            <a:ext cx="1620771" cy="347682"/>
          </a:xfrm>
          <a:prstGeom prst="rect">
            <a:avLst/>
          </a:prstGeom>
        </p:spPr>
        <p:txBody>
          <a:bodyPr anchor="ctr">
            <a:normAutofit/>
          </a:bodyPr>
          <a:lstStyle>
            <a:lvl1pPr marL="0" indent="0">
              <a:buNone/>
              <a:defRPr sz="1200"/>
            </a:lvl1pPr>
            <a:lvl2pPr marL="342891" indent="0">
              <a:buNone/>
              <a:defRPr/>
            </a:lvl2pPr>
            <a:lvl3pPr marL="685782" indent="0">
              <a:buNone/>
              <a:defRPr/>
            </a:lvl3pPr>
            <a:lvl4pPr marL="1028674" indent="0">
              <a:buNone/>
              <a:defRPr/>
            </a:lvl4pPr>
            <a:lvl5pPr marL="1371566" indent="0">
              <a:buNone/>
              <a:defRPr/>
            </a:lvl5pPr>
          </a:lstStyle>
          <a:p>
            <a:pPr lvl="0"/>
            <a:r>
              <a:rPr lang="en-US" dirty="0"/>
              <a:t>College Name</a:t>
            </a:r>
            <a:endParaRPr lang="en-IN" dirty="0"/>
          </a:p>
        </p:txBody>
      </p:sp>
    </p:spTree>
    <p:extLst>
      <p:ext uri="{BB962C8B-B14F-4D97-AF65-F5344CB8AC3E}">
        <p14:creationId xmlns:p14="http://schemas.microsoft.com/office/powerpoint/2010/main" val="2509280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ontent Slide">
    <p:spTree>
      <p:nvGrpSpPr>
        <p:cNvPr id="1" name=""/>
        <p:cNvGrpSpPr/>
        <p:nvPr/>
      </p:nvGrpSpPr>
      <p:grpSpPr>
        <a:xfrm>
          <a:off x="0" y="0"/>
          <a:ext cx="0" cy="0"/>
          <a:chOff x="0" y="0"/>
          <a:chExt cx="0" cy="0"/>
        </a:xfrm>
      </p:grpSpPr>
      <p:pic>
        <p:nvPicPr>
          <p:cNvPr id="95" name="Picture 94">
            <a:extLst>
              <a:ext uri="{FF2B5EF4-FFF2-40B4-BE49-F238E27FC236}">
                <a16:creationId xmlns:a16="http://schemas.microsoft.com/office/drawing/2014/main" id="{3D37403C-FCDD-4B04-BD4E-CA99BAE0E37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6" name="Title 1"/>
          <p:cNvSpPr>
            <a:spLocks noGrp="1"/>
          </p:cNvSpPr>
          <p:nvPr userDrawn="1">
            <p:ph type="title" hasCustomPrompt="1"/>
          </p:nvPr>
        </p:nvSpPr>
        <p:spPr bwMode="gray">
          <a:xfrm>
            <a:off x="348000" y="0"/>
            <a:ext cx="8534400" cy="878400"/>
          </a:xfrm>
          <a:prstGeom prst="rect">
            <a:avLst/>
          </a:prstGeom>
        </p:spPr>
        <p:txBody>
          <a:bodyPr anchor="b">
            <a:normAutofit/>
          </a:bodyPr>
          <a:lstStyle>
            <a:lvl1pPr>
              <a:defRPr sz="2400" b="1">
                <a:latin typeface="Calibri" charset="0"/>
                <a:ea typeface="Calibri" charset="0"/>
                <a:cs typeface="Calibri" charset="0"/>
              </a:defRPr>
            </a:lvl1pPr>
          </a:lstStyle>
          <a:p>
            <a:r>
              <a:rPr lang="en-US" dirty="0"/>
              <a:t>Click to edit Title Text</a:t>
            </a:r>
          </a:p>
        </p:txBody>
      </p:sp>
      <p:sp>
        <p:nvSpPr>
          <p:cNvPr id="7" name="Content Placeholder 2"/>
          <p:cNvSpPr>
            <a:spLocks noGrp="1"/>
          </p:cNvSpPr>
          <p:nvPr userDrawn="1">
            <p:ph idx="1"/>
          </p:nvPr>
        </p:nvSpPr>
        <p:spPr bwMode="gray">
          <a:xfrm>
            <a:off x="348000" y="1051200"/>
            <a:ext cx="8534400" cy="3806550"/>
          </a:xfrm>
          <a:prstGeom prst="rect">
            <a:avLst/>
          </a:prstGeom>
        </p:spPr>
        <p:txBody>
          <a:bodyPr vert="horz" lIns="68579" tIns="34289" rIns="68579" bIns="34289" rtlCol="0">
            <a:normAutofit/>
          </a:bodyPr>
          <a:lstStyle>
            <a:lvl1pPr>
              <a:defRPr lang="en-US" sz="1800" smtClean="0"/>
            </a:lvl1pPr>
            <a:lvl2pPr>
              <a:defRPr lang="en-US" sz="1600" smtClean="0"/>
            </a:lvl2pPr>
            <a:lvl3pPr>
              <a:defRPr lang="en-US" sz="1400" smtClean="0"/>
            </a:lvl3pPr>
            <a:lvl4pPr>
              <a:defRPr lang="en-US" sz="1200" smtClean="0"/>
            </a:lvl4pPr>
            <a:lvl5pPr>
              <a:defRPr lang="en-US" sz="1100" dirty="0"/>
            </a:lvl5pPr>
          </a:lstStyle>
          <a:p>
            <a:pPr lvl="0">
              <a:buFontTx/>
              <a:buBlip>
                <a:blip r:embed="rId3"/>
              </a:buBlip>
            </a:pPr>
            <a:r>
              <a:rPr lang="en-US" dirty="0"/>
              <a:t>Click to edit Master text styles</a:t>
            </a:r>
          </a:p>
          <a:p>
            <a:pPr lvl="1">
              <a:buFontTx/>
              <a:buBlip>
                <a:blip r:embed="rId3"/>
              </a:buBlip>
            </a:pPr>
            <a:r>
              <a:rPr lang="en-US" dirty="0"/>
              <a:t>Second level</a:t>
            </a:r>
          </a:p>
          <a:p>
            <a:pPr lvl="2">
              <a:buFontTx/>
              <a:buBlip>
                <a:blip r:embed="rId3"/>
              </a:buBlip>
            </a:pPr>
            <a:r>
              <a:rPr lang="en-US" dirty="0"/>
              <a:t>Third level</a:t>
            </a:r>
          </a:p>
          <a:p>
            <a:pPr lvl="3">
              <a:buFontTx/>
              <a:buBlip>
                <a:blip r:embed="rId3"/>
              </a:buBlip>
            </a:pPr>
            <a:r>
              <a:rPr lang="en-US" dirty="0"/>
              <a:t>Fourth level</a:t>
            </a:r>
          </a:p>
          <a:p>
            <a:pPr lvl="4">
              <a:buFontTx/>
              <a:buBlip>
                <a:blip r:embed="rId3"/>
              </a:buBlip>
            </a:pPr>
            <a:r>
              <a:rPr lang="en-US" dirty="0"/>
              <a:t>Fifth level</a:t>
            </a:r>
          </a:p>
        </p:txBody>
      </p:sp>
    </p:spTree>
    <p:extLst>
      <p:ext uri="{BB962C8B-B14F-4D97-AF65-F5344CB8AC3E}">
        <p14:creationId xmlns:p14="http://schemas.microsoft.com/office/powerpoint/2010/main" val="306740163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Blank - Full Grid">
    <p:spTree>
      <p:nvGrpSpPr>
        <p:cNvPr id="1" name=""/>
        <p:cNvGrpSpPr/>
        <p:nvPr/>
      </p:nvGrpSpPr>
      <p:grpSpPr>
        <a:xfrm>
          <a:off x="0" y="0"/>
          <a:ext cx="0" cy="0"/>
          <a:chOff x="0" y="0"/>
          <a:chExt cx="0" cy="0"/>
        </a:xfrm>
      </p:grpSpPr>
      <p:pic>
        <p:nvPicPr>
          <p:cNvPr id="100" name="Picture 99">
            <a:extLst>
              <a:ext uri="{FF2B5EF4-FFF2-40B4-BE49-F238E27FC236}">
                <a16:creationId xmlns:a16="http://schemas.microsoft.com/office/drawing/2014/main" id="{BFC01F08-6380-4C34-956F-2223D19000EC}"/>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3" name="Content Placeholder 2"/>
          <p:cNvSpPr>
            <a:spLocks noGrp="1"/>
          </p:cNvSpPr>
          <p:nvPr userDrawn="1">
            <p:ph sz="quarter" idx="10"/>
          </p:nvPr>
        </p:nvSpPr>
        <p:spPr bwMode="gray">
          <a:xfrm>
            <a:off x="311150" y="279400"/>
            <a:ext cx="8496300" cy="42545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8" name="TextBox 97"/>
          <p:cNvSpPr txBox="1"/>
          <p:nvPr userDrawn="1"/>
        </p:nvSpPr>
        <p:spPr bwMode="gray">
          <a:xfrm>
            <a:off x="2968707" y="4936035"/>
            <a:ext cx="3229087" cy="207747"/>
          </a:xfrm>
          <a:prstGeom prst="rect">
            <a:avLst/>
          </a:prstGeom>
          <a:noFill/>
        </p:spPr>
        <p:txBody>
          <a:bodyPr wrap="none" lIns="68579" tIns="34289" rIns="68579" bIns="34289" rtlCol="0">
            <a:spAutoFit/>
          </a:bodyPr>
          <a:lstStyle/>
          <a:p>
            <a:pPr algn="ctr" defTabSz="685783">
              <a:defRPr/>
            </a:pPr>
            <a:r>
              <a:rPr lang="en-US" sz="900" dirty="0">
                <a:solidFill>
                  <a:schemeClr val="tx1">
                    <a:lumMod val="75000"/>
                    <a:lumOff val="25000"/>
                  </a:schemeClr>
                </a:solidFill>
                <a:latin typeface="+mn-lt"/>
              </a:rPr>
              <a:t>Restricted Circulation | L&amp;T Technology Services | www.LTTS.com</a:t>
            </a:r>
          </a:p>
        </p:txBody>
      </p:sp>
      <p:sp>
        <p:nvSpPr>
          <p:cNvPr id="97" name="TextBox 96">
            <a:extLst>
              <a:ext uri="{FF2B5EF4-FFF2-40B4-BE49-F238E27FC236}">
                <a16:creationId xmlns:a16="http://schemas.microsoft.com/office/drawing/2014/main" id="{C958EC7A-FBCD-446E-BE91-38AFE4D28C5F}"/>
              </a:ext>
            </a:extLst>
          </p:cNvPr>
          <p:cNvSpPr txBox="1"/>
          <p:nvPr userDrawn="1"/>
        </p:nvSpPr>
        <p:spPr>
          <a:xfrm>
            <a:off x="8578121" y="4936034"/>
            <a:ext cx="460947" cy="207749"/>
          </a:xfrm>
          <a:prstGeom prst="rect">
            <a:avLst/>
          </a:prstGeom>
          <a:noFill/>
        </p:spPr>
        <p:txBody>
          <a:bodyPr wrap="square" lIns="68579" tIns="34289" rIns="68579" bIns="34289" rtlCol="0">
            <a:spAutoFit/>
          </a:bodyPr>
          <a:lstStyle/>
          <a:p>
            <a:pPr algn="r" defTabSz="685783"/>
            <a:fld id="{D1AD548E-8EA6-684F-9B89-4E9F5DC57BB8}" type="slidenum">
              <a:rPr lang="en-US" sz="900" smtClean="0">
                <a:solidFill>
                  <a:schemeClr val="tx1">
                    <a:lumMod val="75000"/>
                    <a:lumOff val="25000"/>
                  </a:schemeClr>
                </a:solidFill>
                <a:latin typeface="Calibri"/>
              </a:rPr>
              <a:pPr algn="r" defTabSz="685783"/>
              <a:t>‹#›</a:t>
            </a:fld>
            <a:endParaRPr lang="en-US" sz="900" dirty="0">
              <a:solidFill>
                <a:schemeClr val="tx1">
                  <a:lumMod val="75000"/>
                  <a:lumOff val="25000"/>
                </a:schemeClr>
              </a:solidFill>
              <a:latin typeface="Calibri"/>
            </a:endParaRPr>
          </a:p>
        </p:txBody>
      </p:sp>
    </p:spTree>
    <p:extLst>
      <p:ext uri="{BB962C8B-B14F-4D97-AF65-F5344CB8AC3E}">
        <p14:creationId xmlns:p14="http://schemas.microsoft.com/office/powerpoint/2010/main" val="1923543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 No Gri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11150" y="279400"/>
            <a:ext cx="8496300" cy="42545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8" name="TextBox 97"/>
          <p:cNvSpPr txBox="1"/>
          <p:nvPr userDrawn="1"/>
        </p:nvSpPr>
        <p:spPr>
          <a:xfrm>
            <a:off x="2703409" y="4936035"/>
            <a:ext cx="3759682" cy="207747"/>
          </a:xfrm>
          <a:prstGeom prst="rect">
            <a:avLst/>
          </a:prstGeom>
          <a:noFill/>
        </p:spPr>
        <p:txBody>
          <a:bodyPr wrap="none" lIns="68579" tIns="34289" rIns="68579" bIns="34289" rtlCol="0">
            <a:spAutoFit/>
          </a:bodyPr>
          <a:lstStyle/>
          <a:p>
            <a:pPr algn="ctr" defTabSz="685783">
              <a:defRPr/>
            </a:pPr>
            <a:r>
              <a:rPr lang="en-US" sz="900" dirty="0">
                <a:solidFill>
                  <a:schemeClr val="tx1">
                    <a:lumMod val="75000"/>
                    <a:lumOff val="25000"/>
                  </a:schemeClr>
                </a:solidFill>
                <a:latin typeface="+mn-lt"/>
              </a:rPr>
              <a:t>Restricted Circulation | L&amp;T Technology Services | www.LntTechservices.com</a:t>
            </a:r>
          </a:p>
        </p:txBody>
      </p:sp>
      <p:sp>
        <p:nvSpPr>
          <p:cNvPr id="4" name="TextBox 3">
            <a:extLst>
              <a:ext uri="{FF2B5EF4-FFF2-40B4-BE49-F238E27FC236}">
                <a16:creationId xmlns:a16="http://schemas.microsoft.com/office/drawing/2014/main" id="{82AD29C2-3821-4269-9D53-B13ED5006D2C}"/>
              </a:ext>
            </a:extLst>
          </p:cNvPr>
          <p:cNvSpPr txBox="1"/>
          <p:nvPr userDrawn="1"/>
        </p:nvSpPr>
        <p:spPr>
          <a:xfrm>
            <a:off x="8578121" y="4936034"/>
            <a:ext cx="460947" cy="207749"/>
          </a:xfrm>
          <a:prstGeom prst="rect">
            <a:avLst/>
          </a:prstGeom>
          <a:noFill/>
        </p:spPr>
        <p:txBody>
          <a:bodyPr wrap="square" lIns="68579" tIns="34289" rIns="68579" bIns="34289" rtlCol="0">
            <a:spAutoFit/>
          </a:bodyPr>
          <a:lstStyle/>
          <a:p>
            <a:pPr algn="r" defTabSz="685783"/>
            <a:fld id="{D1AD548E-8EA6-684F-9B89-4E9F5DC57BB8}" type="slidenum">
              <a:rPr lang="en-US" sz="900" smtClean="0">
                <a:solidFill>
                  <a:schemeClr val="tx1">
                    <a:lumMod val="75000"/>
                    <a:lumOff val="25000"/>
                  </a:schemeClr>
                </a:solidFill>
                <a:latin typeface="Calibri"/>
              </a:rPr>
              <a:pPr algn="r" defTabSz="685783"/>
              <a:t>‹#›</a:t>
            </a:fld>
            <a:endParaRPr lang="en-US" sz="900" dirty="0">
              <a:solidFill>
                <a:schemeClr val="tx1">
                  <a:lumMod val="75000"/>
                  <a:lumOff val="25000"/>
                </a:schemeClr>
              </a:solidFill>
              <a:latin typeface="Calibri"/>
            </a:endParaRPr>
          </a:p>
        </p:txBody>
      </p:sp>
    </p:spTree>
    <p:extLst>
      <p:ext uri="{BB962C8B-B14F-4D97-AF65-F5344CB8AC3E}">
        <p14:creationId xmlns:p14="http://schemas.microsoft.com/office/powerpoint/2010/main" val="38205545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ection Breaker">
    <p:spTree>
      <p:nvGrpSpPr>
        <p:cNvPr id="1" name=""/>
        <p:cNvGrpSpPr/>
        <p:nvPr/>
      </p:nvGrpSpPr>
      <p:grpSpPr>
        <a:xfrm>
          <a:off x="0" y="0"/>
          <a:ext cx="0" cy="0"/>
          <a:chOff x="0" y="0"/>
          <a:chExt cx="0" cy="0"/>
        </a:xfrm>
      </p:grpSpPr>
      <p:pic>
        <p:nvPicPr>
          <p:cNvPr id="105" name="Picture 104">
            <a:extLst>
              <a:ext uri="{FF2B5EF4-FFF2-40B4-BE49-F238E27FC236}">
                <a16:creationId xmlns:a16="http://schemas.microsoft.com/office/drawing/2014/main" id="{F711111C-6A48-4D5C-BE30-5435621258FC}"/>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grpSp>
        <p:nvGrpSpPr>
          <p:cNvPr id="17" name="Group 16"/>
          <p:cNvGrpSpPr/>
          <p:nvPr userDrawn="1"/>
        </p:nvGrpSpPr>
        <p:grpSpPr bwMode="gray">
          <a:xfrm>
            <a:off x="1301946" y="1339943"/>
            <a:ext cx="703306" cy="743349"/>
            <a:chOff x="-3330575" y="3005138"/>
            <a:chExt cx="1533526" cy="1620837"/>
          </a:xfrm>
          <a:solidFill>
            <a:srgbClr val="0556CD"/>
          </a:solidFill>
        </p:grpSpPr>
        <p:sp>
          <p:nvSpPr>
            <p:cNvPr id="18" name="Freeform 6"/>
            <p:cNvSpPr>
              <a:spLocks/>
            </p:cNvSpPr>
            <p:nvPr/>
          </p:nvSpPr>
          <p:spPr bwMode="gray">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sp>
          <p:nvSpPr>
            <p:cNvPr id="19" name="Freeform 7"/>
            <p:cNvSpPr>
              <a:spLocks/>
            </p:cNvSpPr>
            <p:nvPr/>
          </p:nvSpPr>
          <p:spPr bwMode="gray">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grpSp>
      <p:grpSp>
        <p:nvGrpSpPr>
          <p:cNvPr id="20" name="Group 19"/>
          <p:cNvGrpSpPr/>
          <p:nvPr userDrawn="1"/>
        </p:nvGrpSpPr>
        <p:grpSpPr bwMode="gray">
          <a:xfrm>
            <a:off x="7156876" y="2460114"/>
            <a:ext cx="688016" cy="744805"/>
            <a:chOff x="2301081" y="6662108"/>
            <a:chExt cx="1500188" cy="1624012"/>
          </a:xfrm>
          <a:solidFill>
            <a:srgbClr val="0556CD"/>
          </a:solidFill>
        </p:grpSpPr>
        <p:sp>
          <p:nvSpPr>
            <p:cNvPr id="21" name="Freeform 8"/>
            <p:cNvSpPr>
              <a:spLocks/>
            </p:cNvSpPr>
            <p:nvPr/>
          </p:nvSpPr>
          <p:spPr bwMode="gray">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sp>
          <p:nvSpPr>
            <p:cNvPr id="22" name="Freeform 9"/>
            <p:cNvSpPr>
              <a:spLocks/>
            </p:cNvSpPr>
            <p:nvPr/>
          </p:nvSpPr>
          <p:spPr bwMode="gray">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sp>
          <p:nvSpPr>
            <p:cNvPr id="23" name="Freeform 10"/>
            <p:cNvSpPr>
              <a:spLocks/>
            </p:cNvSpPr>
            <p:nvPr/>
          </p:nvSpPr>
          <p:spPr bwMode="gray">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grpSp>
      <p:sp>
        <p:nvSpPr>
          <p:cNvPr id="25" name="Parallelogram 24"/>
          <p:cNvSpPr/>
          <p:nvPr/>
        </p:nvSpPr>
        <p:spPr bwMode="gray">
          <a:xfrm>
            <a:off x="1429268" y="1632830"/>
            <a:ext cx="6332164" cy="1182883"/>
          </a:xfrm>
          <a:prstGeom prst="parallelogram">
            <a:avLst>
              <a:gd name="adj" fmla="val 58625"/>
            </a:avLst>
          </a:prstGeom>
          <a:solidFill>
            <a:srgbClr val="0556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dirty="0"/>
          </a:p>
        </p:txBody>
      </p:sp>
      <p:sp>
        <p:nvSpPr>
          <p:cNvPr id="4" name="Text Placeholder 3"/>
          <p:cNvSpPr>
            <a:spLocks noGrp="1"/>
          </p:cNvSpPr>
          <p:nvPr>
            <p:ph type="body" sz="quarter" idx="10" hasCustomPrompt="1"/>
          </p:nvPr>
        </p:nvSpPr>
        <p:spPr bwMode="gray">
          <a:xfrm>
            <a:off x="1429268" y="1633538"/>
            <a:ext cx="6311200" cy="1182687"/>
          </a:xfrm>
          <a:prstGeom prst="parallelogram">
            <a:avLst>
              <a:gd name="adj" fmla="val 58503"/>
            </a:avLst>
          </a:prstGeom>
        </p:spPr>
        <p:txBody>
          <a:bodyPr lIns="36000" rIns="36000" anchor="ctr">
            <a:noAutofit/>
          </a:bodyPr>
          <a:lstStyle>
            <a:lvl1pPr marL="0" indent="0" algn="ctr">
              <a:buFontTx/>
              <a:buNone/>
              <a:defRPr sz="2400">
                <a:solidFill>
                  <a:schemeClr val="bg1"/>
                </a:solidFill>
              </a:defRPr>
            </a:lvl1pPr>
            <a:lvl2pPr marL="342891" indent="0" algn="ctr">
              <a:buFontTx/>
              <a:buNone/>
              <a:defRPr/>
            </a:lvl2pPr>
            <a:lvl3pPr marL="685782" indent="0" algn="ctr">
              <a:buFontTx/>
              <a:buNone/>
              <a:defRPr/>
            </a:lvl3pPr>
            <a:lvl4pPr marL="1028674" indent="0" algn="ctr">
              <a:buFontTx/>
              <a:buNone/>
              <a:defRPr/>
            </a:lvl4pPr>
            <a:lvl5pPr marL="1371566" indent="0" algn="ctr">
              <a:buFontTx/>
              <a:buNone/>
              <a:defRPr/>
            </a:lvl5pPr>
          </a:lstStyle>
          <a:p>
            <a:pPr lvl="0"/>
            <a:r>
              <a:rPr lang="en-US" dirty="0"/>
              <a:t>Section Breaker</a:t>
            </a:r>
          </a:p>
        </p:txBody>
      </p:sp>
      <p:sp>
        <p:nvSpPr>
          <p:cNvPr id="117" name="TextBox 116"/>
          <p:cNvSpPr txBox="1"/>
          <p:nvPr userDrawn="1"/>
        </p:nvSpPr>
        <p:spPr bwMode="gray">
          <a:xfrm>
            <a:off x="2968706" y="4936035"/>
            <a:ext cx="3229088" cy="207747"/>
          </a:xfrm>
          <a:prstGeom prst="rect">
            <a:avLst/>
          </a:prstGeom>
          <a:noFill/>
        </p:spPr>
        <p:txBody>
          <a:bodyPr wrap="none" lIns="68579" tIns="34289" rIns="68579" bIns="34289" rtlCol="0">
            <a:spAutoFit/>
          </a:bodyPr>
          <a:lstStyle/>
          <a:p>
            <a:pPr algn="ctr" defTabSz="685783">
              <a:defRPr/>
            </a:pPr>
            <a:r>
              <a:rPr lang="en-US" sz="900" dirty="0">
                <a:solidFill>
                  <a:schemeClr val="tx1">
                    <a:lumMod val="75000"/>
                    <a:lumOff val="25000"/>
                  </a:schemeClr>
                </a:solidFill>
                <a:latin typeface="+mn-lt"/>
              </a:rPr>
              <a:t>Restricted Circulation | L&amp;T Technology Services | www.LTTS.com</a:t>
            </a:r>
          </a:p>
        </p:txBody>
      </p:sp>
    </p:spTree>
    <p:extLst>
      <p:ext uri="{BB962C8B-B14F-4D97-AF65-F5344CB8AC3E}">
        <p14:creationId xmlns:p14="http://schemas.microsoft.com/office/powerpoint/2010/main" val="4844075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pic>
        <p:nvPicPr>
          <p:cNvPr id="122" name="Picture 121">
            <a:extLst>
              <a:ext uri="{FF2B5EF4-FFF2-40B4-BE49-F238E27FC236}">
                <a16:creationId xmlns:a16="http://schemas.microsoft.com/office/drawing/2014/main" id="{51256E02-7AAD-4ABD-8BDC-3F1D71766CF5}"/>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16" name="Trapezoid 15"/>
          <p:cNvSpPr/>
          <p:nvPr userDrawn="1"/>
        </p:nvSpPr>
        <p:spPr bwMode="gray">
          <a:xfrm>
            <a:off x="0" y="806835"/>
            <a:ext cx="3689350" cy="4129200"/>
          </a:xfrm>
          <a:prstGeom prst="trapezoid">
            <a:avLst>
              <a:gd name="adj" fmla="val 1811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IN" dirty="0"/>
          </a:p>
        </p:txBody>
      </p:sp>
      <p:sp>
        <p:nvSpPr>
          <p:cNvPr id="15" name="Picture Placeholder 3"/>
          <p:cNvSpPr>
            <a:spLocks noGrp="1"/>
          </p:cNvSpPr>
          <p:nvPr>
            <p:ph type="pic" sz="quarter" idx="11" hasCustomPrompt="1"/>
          </p:nvPr>
        </p:nvSpPr>
        <p:spPr bwMode="gray">
          <a:xfrm>
            <a:off x="0" y="807194"/>
            <a:ext cx="3635375" cy="4128841"/>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vert="horz" lIns="0" tIns="0" rIns="0" bIns="0" rtlCol="0" anchor="ctr">
            <a:noAutofit/>
          </a:bodyPr>
          <a:lstStyle>
            <a:lvl1pPr marL="171446" indent="-171446">
              <a:buFont typeface="Arial" panose="020B0604020202020204" pitchFamily="34" charset="0"/>
              <a:buNone/>
              <a:defRPr lang="en-IN" sz="1400" i="1" noProof="0" dirty="0"/>
            </a:lvl1pPr>
          </a:lstStyle>
          <a:p>
            <a:pPr marL="0" lvl="0" indent="0" algn="ctr"/>
            <a:r>
              <a:rPr lang="en-IN" dirty="0"/>
              <a:t>Click icon to add image</a:t>
            </a:r>
            <a:endParaRPr kumimoji="0" lang="en-IN" sz="2100" b="0" i="0" u="none" strike="noStrike" kern="1200" cap="none" spc="0" normalizeH="0" baseline="0" noProof="0" dirty="0">
              <a:ln>
                <a:noFill/>
              </a:ln>
              <a:solidFill>
                <a:srgbClr val="1F1A17"/>
              </a:solidFill>
              <a:effectLst/>
              <a:uLnTx/>
              <a:uFillTx/>
              <a:latin typeface="+mn-lt"/>
              <a:ea typeface="+mn-ea"/>
              <a:cs typeface="+mn-cs"/>
            </a:endParaRPr>
          </a:p>
        </p:txBody>
      </p:sp>
      <p:sp>
        <p:nvSpPr>
          <p:cNvPr id="8" name="Text Placeholder 7"/>
          <p:cNvSpPr>
            <a:spLocks noGrp="1"/>
          </p:cNvSpPr>
          <p:nvPr>
            <p:ph type="body" sz="quarter" idx="12" hasCustomPrompt="1"/>
          </p:nvPr>
        </p:nvSpPr>
        <p:spPr bwMode="gray">
          <a:xfrm>
            <a:off x="3635375" y="629285"/>
            <a:ext cx="5281487" cy="238629"/>
          </a:xfrm>
          <a:prstGeom prst="rect">
            <a:avLst/>
          </a:prstGeom>
        </p:spPr>
        <p:txBody>
          <a:bodyPr anchor="ctr">
            <a:normAutofit/>
          </a:bodyPr>
          <a:lstStyle>
            <a:lvl1pPr marL="0" indent="0">
              <a:buNone/>
              <a:defRPr sz="1200" b="1" i="0">
                <a:solidFill>
                  <a:schemeClr val="tx1">
                    <a:lumMod val="75000"/>
                    <a:lumOff val="25000"/>
                  </a:schemeClr>
                </a:solidFill>
              </a:defRPr>
            </a:lvl1pPr>
          </a:lstStyle>
          <a:p>
            <a:pPr lvl="0"/>
            <a:r>
              <a:rPr lang="en-IN" dirty="0"/>
              <a:t>THE CHALLENGE</a:t>
            </a:r>
          </a:p>
        </p:txBody>
      </p:sp>
      <p:sp>
        <p:nvSpPr>
          <p:cNvPr id="21" name="Text Placeholder 20"/>
          <p:cNvSpPr>
            <a:spLocks noGrp="1"/>
          </p:cNvSpPr>
          <p:nvPr>
            <p:ph type="body" sz="quarter" idx="13" hasCustomPrompt="1"/>
          </p:nvPr>
        </p:nvSpPr>
        <p:spPr bwMode="gray">
          <a:xfrm>
            <a:off x="3642962" y="937260"/>
            <a:ext cx="5274661" cy="558968"/>
          </a:xfrm>
          <a:prstGeom prst="rect">
            <a:avLst/>
          </a:prstGeom>
        </p:spPr>
        <p:txBody>
          <a:bodyPr>
            <a:noAutofit/>
          </a:bodyPr>
          <a:lstStyle>
            <a:lvl1pPr marL="0" indent="0">
              <a:buNone/>
              <a:defRPr sz="1100">
                <a:solidFill>
                  <a:schemeClr val="tx1">
                    <a:lumMod val="75000"/>
                    <a:lumOff val="25000"/>
                  </a:schemeClr>
                </a:solidFill>
              </a:defRPr>
            </a:lvl1pPr>
            <a:lvl2pPr marL="342891" indent="0">
              <a:buNone/>
              <a:defRPr sz="1100"/>
            </a:lvl2pPr>
            <a:lvl3pPr marL="685782" indent="0">
              <a:buNone/>
              <a:defRPr sz="1100"/>
            </a:lvl3pPr>
            <a:lvl4pPr marL="1028674" indent="0">
              <a:buNone/>
              <a:defRPr sz="1100"/>
            </a:lvl4pPr>
            <a:lvl5pPr marL="1371566" indent="0">
              <a:buNone/>
              <a:defRPr sz="1100"/>
            </a:lvl5pPr>
          </a:lstStyle>
          <a:p>
            <a:pPr lvl="0"/>
            <a:r>
              <a:rPr lang="en-US" dirty="0"/>
              <a:t>Enter Text</a:t>
            </a:r>
          </a:p>
        </p:txBody>
      </p:sp>
      <p:sp>
        <p:nvSpPr>
          <p:cNvPr id="22" name="Text Placeholder 7"/>
          <p:cNvSpPr>
            <a:spLocks noGrp="1"/>
          </p:cNvSpPr>
          <p:nvPr>
            <p:ph type="body" sz="quarter" idx="14" hasCustomPrompt="1"/>
          </p:nvPr>
        </p:nvSpPr>
        <p:spPr bwMode="gray">
          <a:xfrm>
            <a:off x="3635374" y="1754819"/>
            <a:ext cx="5281487" cy="265205"/>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dirty="0"/>
              <a:t>SOLUTION HIGHLIGHTS</a:t>
            </a:r>
          </a:p>
        </p:txBody>
      </p:sp>
      <p:sp>
        <p:nvSpPr>
          <p:cNvPr id="23" name="Text Placeholder 20"/>
          <p:cNvSpPr>
            <a:spLocks noGrp="1"/>
          </p:cNvSpPr>
          <p:nvPr>
            <p:ph type="body" sz="quarter" idx="15" hasCustomPrompt="1"/>
          </p:nvPr>
        </p:nvSpPr>
        <p:spPr bwMode="gray">
          <a:xfrm>
            <a:off x="3647763" y="2097143"/>
            <a:ext cx="5269097" cy="559177"/>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3"/>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3"/>
              </a:buBlip>
              <a:tabLst/>
              <a:defRPr/>
            </a:pPr>
            <a:r>
              <a:rPr lang="en-US" dirty="0"/>
              <a:t>Description</a:t>
            </a:r>
          </a:p>
          <a:p>
            <a:pPr marL="571480" lvl="1" indent="-228589" defTabSz="685800" eaLnBrk="0" fontAlgn="base" hangingPunct="0">
              <a:spcBef>
                <a:spcPct val="0"/>
              </a:spcBef>
              <a:spcAft>
                <a:spcPts val="400"/>
              </a:spcAft>
              <a:buSzPct val="115000"/>
              <a:buBlip>
                <a:blip r:embed="rId3"/>
              </a:buBlip>
            </a:pPr>
            <a:endParaRPr lang="en-US" dirty="0"/>
          </a:p>
        </p:txBody>
      </p:sp>
      <p:sp>
        <p:nvSpPr>
          <p:cNvPr id="24" name="Text Placeholder 7"/>
          <p:cNvSpPr>
            <a:spLocks noGrp="1"/>
          </p:cNvSpPr>
          <p:nvPr>
            <p:ph type="body" sz="quarter" idx="16" hasCustomPrompt="1"/>
          </p:nvPr>
        </p:nvSpPr>
        <p:spPr bwMode="gray">
          <a:xfrm>
            <a:off x="3646448" y="2869387"/>
            <a:ext cx="5247553" cy="211156"/>
          </a:xfrm>
          <a:prstGeom prst="rect">
            <a:avLst/>
          </a:prstGeom>
        </p:spPr>
        <p:txBody>
          <a:bodyPr anchor="ctr">
            <a:noAutofit/>
          </a:bodyPr>
          <a:lstStyle>
            <a:lvl1pPr marL="0" indent="0">
              <a:buNone/>
              <a:defRPr sz="1200" b="1" i="0" baseline="0">
                <a:solidFill>
                  <a:schemeClr val="tx1">
                    <a:lumMod val="75000"/>
                    <a:lumOff val="25000"/>
                  </a:schemeClr>
                </a:solidFill>
              </a:defRPr>
            </a:lvl1pPr>
          </a:lstStyle>
          <a:p>
            <a:pPr lvl="0"/>
            <a:r>
              <a:rPr lang="en-IN" dirty="0"/>
              <a:t>BUSINESS VALUE DELIVERED</a:t>
            </a:r>
          </a:p>
        </p:txBody>
      </p:sp>
      <p:sp>
        <p:nvSpPr>
          <p:cNvPr id="25" name="Text Placeholder 20"/>
          <p:cNvSpPr>
            <a:spLocks noGrp="1"/>
          </p:cNvSpPr>
          <p:nvPr>
            <p:ph type="body" sz="quarter" idx="17" hasCustomPrompt="1"/>
          </p:nvPr>
        </p:nvSpPr>
        <p:spPr bwMode="gray">
          <a:xfrm>
            <a:off x="3652232" y="3216635"/>
            <a:ext cx="5241770" cy="513924"/>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3"/>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3"/>
              </a:buBlip>
              <a:tabLst/>
              <a:defRPr/>
            </a:pPr>
            <a:r>
              <a:rPr lang="en-US" dirty="0"/>
              <a:t>Description</a:t>
            </a:r>
          </a:p>
          <a:p>
            <a:pPr marL="571480" lvl="1" indent="-228589" defTabSz="685800" eaLnBrk="0" fontAlgn="base" hangingPunct="0">
              <a:spcBef>
                <a:spcPct val="0"/>
              </a:spcBef>
              <a:spcAft>
                <a:spcPts val="400"/>
              </a:spcAft>
              <a:buSzPct val="115000"/>
              <a:buBlip>
                <a:blip r:embed="rId3"/>
              </a:buBlip>
            </a:pPr>
            <a:endParaRPr lang="en-US" dirty="0"/>
          </a:p>
        </p:txBody>
      </p:sp>
      <p:sp>
        <p:nvSpPr>
          <p:cNvPr id="106" name="Freeform 105"/>
          <p:cNvSpPr/>
          <p:nvPr userDrawn="1"/>
        </p:nvSpPr>
        <p:spPr bwMode="gray">
          <a:xfrm>
            <a:off x="3784645" y="4406180"/>
            <a:ext cx="5197003" cy="508174"/>
          </a:xfrm>
          <a:custGeom>
            <a:avLst/>
            <a:gdLst>
              <a:gd name="connsiteX0" fmla="*/ 0 w 8732520"/>
              <a:gd name="connsiteY0" fmla="*/ 0 h 316232"/>
              <a:gd name="connsiteX1" fmla="*/ 564834 w 8732520"/>
              <a:gd name="connsiteY1" fmla="*/ 0 h 316232"/>
              <a:gd name="connsiteX2" fmla="*/ 8404860 w 8732520"/>
              <a:gd name="connsiteY2" fmla="*/ 0 h 316232"/>
              <a:gd name="connsiteX3" fmla="*/ 8732520 w 8732520"/>
              <a:gd name="connsiteY3" fmla="*/ 0 h 316232"/>
              <a:gd name="connsiteX4" fmla="*/ 8495346 w 8732520"/>
              <a:gd name="connsiteY4" fmla="*/ 316232 h 316232"/>
              <a:gd name="connsiteX5" fmla="*/ 8404860 w 8732520"/>
              <a:gd name="connsiteY5" fmla="*/ 316232 h 316232"/>
              <a:gd name="connsiteX6" fmla="*/ 327660 w 8732520"/>
              <a:gd name="connsiteY6" fmla="*/ 316232 h 316232"/>
              <a:gd name="connsiteX7" fmla="*/ 0 w 8732520"/>
              <a:gd name="connsiteY7" fmla="*/ 316232 h 316232"/>
              <a:gd name="connsiteX0" fmla="*/ 0 w 8732520"/>
              <a:gd name="connsiteY0" fmla="*/ 0 h 316232"/>
              <a:gd name="connsiteX1" fmla="*/ 564834 w 8732520"/>
              <a:gd name="connsiteY1" fmla="*/ 0 h 316232"/>
              <a:gd name="connsiteX2" fmla="*/ 8404860 w 8732520"/>
              <a:gd name="connsiteY2" fmla="*/ 0 h 316232"/>
              <a:gd name="connsiteX3" fmla="*/ 8732520 w 8732520"/>
              <a:gd name="connsiteY3" fmla="*/ 0 h 316232"/>
              <a:gd name="connsiteX4" fmla="*/ 8495346 w 8732520"/>
              <a:gd name="connsiteY4" fmla="*/ 316232 h 316232"/>
              <a:gd name="connsiteX5" fmla="*/ 8404860 w 8732520"/>
              <a:gd name="connsiteY5" fmla="*/ 316232 h 316232"/>
              <a:gd name="connsiteX6" fmla="*/ 327660 w 8732520"/>
              <a:gd name="connsiteY6" fmla="*/ 316232 h 316232"/>
              <a:gd name="connsiteX7" fmla="*/ 0 w 8732520"/>
              <a:gd name="connsiteY7" fmla="*/ 316232 h 316232"/>
              <a:gd name="connsiteX8" fmla="*/ 0 w 8732520"/>
              <a:gd name="connsiteY8" fmla="*/ 0 h 316232"/>
              <a:gd name="connsiteX0" fmla="*/ 0 w 8732520"/>
              <a:gd name="connsiteY0" fmla="*/ 0 h 316232"/>
              <a:gd name="connsiteX1" fmla="*/ 564834 w 8732520"/>
              <a:gd name="connsiteY1" fmla="*/ 0 h 316232"/>
              <a:gd name="connsiteX2" fmla="*/ 8404860 w 8732520"/>
              <a:gd name="connsiteY2" fmla="*/ 0 h 316232"/>
              <a:gd name="connsiteX3" fmla="*/ 8732520 w 8732520"/>
              <a:gd name="connsiteY3" fmla="*/ 0 h 316232"/>
              <a:gd name="connsiteX4" fmla="*/ 8495346 w 8732520"/>
              <a:gd name="connsiteY4" fmla="*/ 316232 h 316232"/>
              <a:gd name="connsiteX5" fmla="*/ 8404860 w 8732520"/>
              <a:gd name="connsiteY5" fmla="*/ 316232 h 316232"/>
              <a:gd name="connsiteX6" fmla="*/ 327660 w 8732520"/>
              <a:gd name="connsiteY6" fmla="*/ 316232 h 316232"/>
              <a:gd name="connsiteX7" fmla="*/ 49070 w 8732520"/>
              <a:gd name="connsiteY7" fmla="*/ 316232 h 316232"/>
              <a:gd name="connsiteX8" fmla="*/ 0 w 8732520"/>
              <a:gd name="connsiteY8" fmla="*/ 0 h 316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32520" h="316232">
                <a:moveTo>
                  <a:pt x="0" y="0"/>
                </a:moveTo>
                <a:lnTo>
                  <a:pt x="564834" y="0"/>
                </a:lnTo>
                <a:lnTo>
                  <a:pt x="8404860" y="0"/>
                </a:lnTo>
                <a:lnTo>
                  <a:pt x="8732520" y="0"/>
                </a:lnTo>
                <a:lnTo>
                  <a:pt x="8495346" y="316232"/>
                </a:lnTo>
                <a:lnTo>
                  <a:pt x="8404860" y="316232"/>
                </a:lnTo>
                <a:lnTo>
                  <a:pt x="327660" y="316232"/>
                </a:lnTo>
                <a:lnTo>
                  <a:pt x="49070" y="316232"/>
                </a:lnTo>
                <a:lnTo>
                  <a:pt x="0" y="0"/>
                </a:lnTo>
                <a:close/>
              </a:path>
            </a:pathLst>
          </a:custGeom>
          <a:solidFill>
            <a:schemeClr val="tx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solidFill>
                <a:prstClr val="black"/>
              </a:solidFill>
            </a:endParaRPr>
          </a:p>
        </p:txBody>
      </p:sp>
      <p:sp>
        <p:nvSpPr>
          <p:cNvPr id="107" name="Rectangle 106"/>
          <p:cNvSpPr/>
          <p:nvPr userDrawn="1"/>
        </p:nvSpPr>
        <p:spPr bwMode="gray">
          <a:xfrm>
            <a:off x="7573875" y="4403350"/>
            <a:ext cx="1204954" cy="220526"/>
          </a:xfrm>
          <a:prstGeom prst="rect">
            <a:avLst/>
          </a:prstGeom>
        </p:spPr>
        <p:txBody>
          <a:bodyPr wrap="square">
            <a:spAutoFit/>
          </a:bodyPr>
          <a:lstStyle/>
          <a:p>
            <a:pPr algn="ctr"/>
            <a:r>
              <a:rPr lang="en-US" sz="1050" dirty="0">
                <a:solidFill>
                  <a:prstClr val="white"/>
                </a:solidFill>
                <a:ea typeface="Calibri" charset="0"/>
                <a:cs typeface="Calibri" charset="0"/>
              </a:rPr>
              <a:t>  </a:t>
            </a:r>
          </a:p>
        </p:txBody>
      </p:sp>
      <p:cxnSp>
        <p:nvCxnSpPr>
          <p:cNvPr id="108" name="Straight Connector 107"/>
          <p:cNvCxnSpPr/>
          <p:nvPr userDrawn="1"/>
        </p:nvCxnSpPr>
        <p:spPr bwMode="gray">
          <a:xfrm>
            <a:off x="5103938" y="4517829"/>
            <a:ext cx="0" cy="2665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bwMode="gray">
          <a:xfrm>
            <a:off x="6278085" y="4505522"/>
            <a:ext cx="0" cy="2665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bwMode="gray">
          <a:xfrm>
            <a:off x="7493922" y="4505522"/>
            <a:ext cx="0" cy="2665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1" name="TextBox 110"/>
          <p:cNvSpPr txBox="1"/>
          <p:nvPr userDrawn="1"/>
        </p:nvSpPr>
        <p:spPr bwMode="gray">
          <a:xfrm>
            <a:off x="4290577" y="4174505"/>
            <a:ext cx="807387" cy="207554"/>
          </a:xfrm>
          <a:prstGeom prst="rect">
            <a:avLst/>
          </a:prstGeom>
          <a:noFill/>
        </p:spPr>
        <p:txBody>
          <a:bodyPr wrap="none" rtlCol="0">
            <a:spAutoFit/>
          </a:bodyPr>
          <a:lstStyle/>
          <a:p>
            <a:pPr algn="ctr"/>
            <a:r>
              <a:rPr lang="en-US" sz="1000" dirty="0">
                <a:solidFill>
                  <a:schemeClr val="tx1">
                    <a:lumMod val="75000"/>
                    <a:lumOff val="25000"/>
                  </a:schemeClr>
                </a:solidFill>
                <a:ea typeface="Calibri" charset="0"/>
                <a:cs typeface="Calibri" charset="0"/>
              </a:rPr>
              <a:t>ENGAGEMENT</a:t>
            </a:r>
          </a:p>
        </p:txBody>
      </p:sp>
      <p:sp>
        <p:nvSpPr>
          <p:cNvPr id="112" name="TextBox 111"/>
          <p:cNvSpPr txBox="1"/>
          <p:nvPr userDrawn="1"/>
        </p:nvSpPr>
        <p:spPr bwMode="gray">
          <a:xfrm>
            <a:off x="5489401" y="4165178"/>
            <a:ext cx="777240" cy="207554"/>
          </a:xfrm>
          <a:prstGeom prst="rect">
            <a:avLst/>
          </a:prstGeom>
          <a:noFill/>
        </p:spPr>
        <p:txBody>
          <a:bodyPr wrap="none" rtlCol="0">
            <a:spAutoFit/>
          </a:bodyPr>
          <a:lstStyle/>
          <a:p>
            <a:pPr algn="ctr"/>
            <a:r>
              <a:rPr lang="en-US" sz="1000" dirty="0">
                <a:solidFill>
                  <a:schemeClr val="tx1">
                    <a:lumMod val="75000"/>
                    <a:lumOff val="25000"/>
                  </a:schemeClr>
                </a:solidFill>
                <a:ea typeface="Calibri" charset="0"/>
                <a:cs typeface="Calibri" charset="0"/>
              </a:rPr>
              <a:t>TECHNOLOGY</a:t>
            </a:r>
          </a:p>
        </p:txBody>
      </p:sp>
      <p:sp>
        <p:nvSpPr>
          <p:cNvPr id="113" name="TextBox 112"/>
          <p:cNvSpPr txBox="1"/>
          <p:nvPr userDrawn="1"/>
        </p:nvSpPr>
        <p:spPr bwMode="gray">
          <a:xfrm>
            <a:off x="7978724" y="4161774"/>
            <a:ext cx="631987" cy="207554"/>
          </a:xfrm>
          <a:prstGeom prst="rect">
            <a:avLst/>
          </a:prstGeom>
          <a:noFill/>
        </p:spPr>
        <p:txBody>
          <a:bodyPr wrap="none" rtlCol="0">
            <a:spAutoFit/>
          </a:bodyPr>
          <a:lstStyle/>
          <a:p>
            <a:pPr algn="ctr"/>
            <a:r>
              <a:rPr lang="en-US" sz="1000" dirty="0">
                <a:solidFill>
                  <a:schemeClr val="tx1">
                    <a:lumMod val="75000"/>
                    <a:lumOff val="25000"/>
                  </a:schemeClr>
                </a:solidFill>
                <a:ea typeface="Calibri" charset="0"/>
                <a:cs typeface="Calibri" charset="0"/>
              </a:rPr>
              <a:t>OUTCOME</a:t>
            </a:r>
          </a:p>
        </p:txBody>
      </p:sp>
      <p:sp>
        <p:nvSpPr>
          <p:cNvPr id="114" name="TextBox 113"/>
          <p:cNvSpPr txBox="1"/>
          <p:nvPr userDrawn="1"/>
        </p:nvSpPr>
        <p:spPr bwMode="gray">
          <a:xfrm>
            <a:off x="6686975" y="4161774"/>
            <a:ext cx="714205" cy="207554"/>
          </a:xfrm>
          <a:prstGeom prst="rect">
            <a:avLst/>
          </a:prstGeom>
          <a:noFill/>
        </p:spPr>
        <p:txBody>
          <a:bodyPr wrap="none" rtlCol="0">
            <a:spAutoFit/>
          </a:bodyPr>
          <a:lstStyle/>
          <a:p>
            <a:pPr algn="ctr"/>
            <a:r>
              <a:rPr lang="en-US" sz="1000" dirty="0">
                <a:solidFill>
                  <a:schemeClr val="tx1">
                    <a:lumMod val="75000"/>
                    <a:lumOff val="25000"/>
                  </a:schemeClr>
                </a:solidFill>
                <a:ea typeface="Calibri" charset="0"/>
                <a:cs typeface="Calibri" charset="0"/>
              </a:rPr>
              <a:t>OWNERSHIP</a:t>
            </a:r>
          </a:p>
        </p:txBody>
      </p:sp>
      <p:pic>
        <p:nvPicPr>
          <p:cNvPr id="115" name="Picture 114"/>
          <p:cNvPicPr>
            <a:picLocks noChangeAspect="1"/>
          </p:cNvPicPr>
          <p:nvPr userDrawn="1"/>
        </p:nvPicPr>
        <p:blipFill>
          <a:blip r:embed="rId4" cstate="screen">
            <a:duotone>
              <a:prstClr val="black"/>
              <a:schemeClr val="accent1">
                <a:tint val="45000"/>
                <a:satMod val="400000"/>
              </a:schemeClr>
            </a:duotone>
            <a:extLst>
              <a:ext uri="{28A0092B-C50C-407E-A947-70E740481C1C}">
                <a14:useLocalDpi xmlns:a14="http://schemas.microsoft.com/office/drawing/2010/main"/>
              </a:ext>
            </a:extLst>
          </a:blip>
          <a:stretch>
            <a:fillRect/>
          </a:stretch>
        </p:blipFill>
        <p:spPr bwMode="gray">
          <a:xfrm>
            <a:off x="4087507" y="4160864"/>
            <a:ext cx="180000" cy="194562"/>
          </a:xfrm>
          <a:prstGeom prst="rect">
            <a:avLst/>
          </a:prstGeom>
        </p:spPr>
      </p:pic>
      <p:pic>
        <p:nvPicPr>
          <p:cNvPr id="208" name="Picture 207"/>
          <p:cNvPicPr>
            <a:picLocks noChangeAspect="1"/>
          </p:cNvPicPr>
          <p:nvPr userDrawn="1"/>
        </p:nvPicPr>
        <p:blipFill>
          <a:blip r:embed="rId5" cstate="screen">
            <a:duotone>
              <a:prstClr val="black"/>
              <a:schemeClr val="accent1">
                <a:tint val="45000"/>
                <a:satMod val="400000"/>
              </a:schemeClr>
            </a:duotone>
            <a:extLst>
              <a:ext uri="{28A0092B-C50C-407E-A947-70E740481C1C}">
                <a14:useLocalDpi xmlns:a14="http://schemas.microsoft.com/office/drawing/2010/main"/>
              </a:ext>
            </a:extLst>
          </a:blip>
          <a:stretch>
            <a:fillRect/>
          </a:stretch>
        </p:blipFill>
        <p:spPr bwMode="gray">
          <a:xfrm>
            <a:off x="7752644" y="4155035"/>
            <a:ext cx="180000" cy="198316"/>
          </a:xfrm>
          <a:prstGeom prst="rect">
            <a:avLst/>
          </a:prstGeom>
        </p:spPr>
      </p:pic>
      <p:pic>
        <p:nvPicPr>
          <p:cNvPr id="209" name="Picture 208"/>
          <p:cNvPicPr>
            <a:picLocks noChangeAspect="1"/>
          </p:cNvPicPr>
          <p:nvPr userDrawn="1"/>
        </p:nvPicPr>
        <p:blipFill>
          <a:blip r:embed="rId6" cstate="screen">
            <a:duotone>
              <a:prstClr val="black"/>
              <a:schemeClr val="accent1">
                <a:tint val="45000"/>
                <a:satMod val="400000"/>
              </a:schemeClr>
            </a:duotone>
            <a:extLst>
              <a:ext uri="{28A0092B-C50C-407E-A947-70E740481C1C}">
                <a14:useLocalDpi xmlns:a14="http://schemas.microsoft.com/office/drawing/2010/main"/>
              </a:ext>
            </a:extLst>
          </a:blip>
          <a:stretch>
            <a:fillRect/>
          </a:stretch>
        </p:blipFill>
        <p:spPr bwMode="gray">
          <a:xfrm>
            <a:off x="5286438" y="4166199"/>
            <a:ext cx="180000" cy="181986"/>
          </a:xfrm>
          <a:prstGeom prst="rect">
            <a:avLst/>
          </a:prstGeom>
        </p:spPr>
      </p:pic>
      <p:sp>
        <p:nvSpPr>
          <p:cNvPr id="213" name="Chord 212"/>
          <p:cNvSpPr/>
          <p:nvPr userDrawn="1"/>
        </p:nvSpPr>
        <p:spPr bwMode="gray">
          <a:xfrm>
            <a:off x="6437422" y="4155038"/>
            <a:ext cx="200296" cy="201570"/>
          </a:xfrm>
          <a:prstGeom prst="chord">
            <a:avLst>
              <a:gd name="adj1" fmla="val 5350966"/>
              <a:gd name="adj2" fmla="val 1620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4" name="Chord 213"/>
          <p:cNvSpPr/>
          <p:nvPr userDrawn="1"/>
        </p:nvSpPr>
        <p:spPr bwMode="gray">
          <a:xfrm rot="10800000">
            <a:off x="6440599" y="4155034"/>
            <a:ext cx="200296" cy="201570"/>
          </a:xfrm>
          <a:prstGeom prst="chord">
            <a:avLst>
              <a:gd name="adj1" fmla="val 5350966"/>
              <a:gd name="adj2" fmla="val 1620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11"/>
          <p:cNvSpPr>
            <a:spLocks noGrp="1"/>
          </p:cNvSpPr>
          <p:nvPr>
            <p:ph sz="quarter" idx="18" hasCustomPrompt="1"/>
          </p:nvPr>
        </p:nvSpPr>
        <p:spPr bwMode="gray">
          <a:xfrm>
            <a:off x="4004122" y="4537436"/>
            <a:ext cx="925512" cy="258762"/>
          </a:xfrm>
        </p:spPr>
        <p:txBody>
          <a:bodyPr>
            <a:noAutofit/>
          </a:bodyPr>
          <a:lstStyle>
            <a:lvl1pPr marL="0" indent="0">
              <a:buNone/>
              <a:defRPr sz="900" baseline="0">
                <a:solidFill>
                  <a:schemeClr val="bg1"/>
                </a:solidFill>
              </a:defRPr>
            </a:lvl1pPr>
          </a:lstStyle>
          <a:p>
            <a:pPr lvl="0"/>
            <a:r>
              <a:rPr lang="en-US" dirty="0"/>
              <a:t>Add Text Here</a:t>
            </a:r>
            <a:endParaRPr lang="en-IN" dirty="0"/>
          </a:p>
        </p:txBody>
      </p:sp>
      <p:sp>
        <p:nvSpPr>
          <p:cNvPr id="216" name="Content Placeholder 11"/>
          <p:cNvSpPr>
            <a:spLocks noGrp="1"/>
          </p:cNvSpPr>
          <p:nvPr>
            <p:ph sz="quarter" idx="19" hasCustomPrompt="1"/>
          </p:nvPr>
        </p:nvSpPr>
        <p:spPr bwMode="gray">
          <a:xfrm>
            <a:off x="5249878" y="4531785"/>
            <a:ext cx="925512" cy="258762"/>
          </a:xfrm>
        </p:spPr>
        <p:txBody>
          <a:bodyPr>
            <a:noAutofit/>
          </a:bodyPr>
          <a:lstStyle>
            <a:lvl1pPr marL="0" indent="0">
              <a:buNone/>
              <a:defRPr sz="900" baseline="0">
                <a:solidFill>
                  <a:schemeClr val="bg1"/>
                </a:solidFill>
              </a:defRPr>
            </a:lvl1pPr>
          </a:lstStyle>
          <a:p>
            <a:pPr lvl="0"/>
            <a:r>
              <a:rPr lang="en-US" dirty="0"/>
              <a:t>Add Text Here</a:t>
            </a:r>
            <a:endParaRPr lang="en-IN" dirty="0"/>
          </a:p>
        </p:txBody>
      </p:sp>
      <p:sp>
        <p:nvSpPr>
          <p:cNvPr id="217" name="Content Placeholder 11"/>
          <p:cNvSpPr>
            <a:spLocks noGrp="1"/>
          </p:cNvSpPr>
          <p:nvPr>
            <p:ph sz="quarter" idx="20" hasCustomPrompt="1"/>
          </p:nvPr>
        </p:nvSpPr>
        <p:spPr bwMode="gray">
          <a:xfrm>
            <a:off x="6382146" y="4529630"/>
            <a:ext cx="925512" cy="258762"/>
          </a:xfrm>
        </p:spPr>
        <p:txBody>
          <a:bodyPr>
            <a:noAutofit/>
          </a:bodyPr>
          <a:lstStyle>
            <a:lvl1pPr marL="0" indent="0">
              <a:buNone/>
              <a:defRPr sz="900" baseline="0">
                <a:solidFill>
                  <a:schemeClr val="bg1"/>
                </a:solidFill>
              </a:defRPr>
            </a:lvl1pPr>
          </a:lstStyle>
          <a:p>
            <a:pPr lvl="0"/>
            <a:r>
              <a:rPr lang="en-US" dirty="0"/>
              <a:t>Add Text Here</a:t>
            </a:r>
            <a:endParaRPr lang="en-IN" dirty="0"/>
          </a:p>
        </p:txBody>
      </p:sp>
      <p:sp>
        <p:nvSpPr>
          <p:cNvPr id="218" name="Content Placeholder 11"/>
          <p:cNvSpPr>
            <a:spLocks noGrp="1"/>
          </p:cNvSpPr>
          <p:nvPr>
            <p:ph sz="quarter" idx="21" hasCustomPrompt="1"/>
          </p:nvPr>
        </p:nvSpPr>
        <p:spPr bwMode="gray">
          <a:xfrm>
            <a:off x="7713596" y="4525610"/>
            <a:ext cx="925512" cy="258762"/>
          </a:xfrm>
        </p:spPr>
        <p:txBody>
          <a:bodyPr>
            <a:noAutofit/>
          </a:bodyPr>
          <a:lstStyle>
            <a:lvl1pPr marL="0" indent="0">
              <a:buNone/>
              <a:defRPr sz="900" baseline="0">
                <a:solidFill>
                  <a:schemeClr val="bg1"/>
                </a:solidFill>
              </a:defRPr>
            </a:lvl1pPr>
          </a:lstStyle>
          <a:p>
            <a:pPr lvl="0"/>
            <a:r>
              <a:rPr lang="en-US" dirty="0"/>
              <a:t>Add Text Here</a:t>
            </a:r>
            <a:endParaRPr lang="en-IN" dirty="0"/>
          </a:p>
        </p:txBody>
      </p:sp>
      <p:sp>
        <p:nvSpPr>
          <p:cNvPr id="123" name="Rectangle: Rounded Corners 122">
            <a:extLst>
              <a:ext uri="{FF2B5EF4-FFF2-40B4-BE49-F238E27FC236}">
                <a16:creationId xmlns:a16="http://schemas.microsoft.com/office/drawing/2014/main" id="{07B6B5FC-7411-489E-9683-C4F6F4232B46}"/>
              </a:ext>
            </a:extLst>
          </p:cNvPr>
          <p:cNvSpPr/>
          <p:nvPr userDrawn="1"/>
        </p:nvSpPr>
        <p:spPr>
          <a:xfrm>
            <a:off x="191886" y="637992"/>
            <a:ext cx="1045028" cy="36576"/>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Rectangle: Rounded Corners 123">
            <a:extLst>
              <a:ext uri="{FF2B5EF4-FFF2-40B4-BE49-F238E27FC236}">
                <a16:creationId xmlns:a16="http://schemas.microsoft.com/office/drawing/2014/main" id="{802279CE-6112-425D-B68A-0BF400D701C9}"/>
              </a:ext>
            </a:extLst>
          </p:cNvPr>
          <p:cNvSpPr/>
          <p:nvPr userDrawn="1"/>
        </p:nvSpPr>
        <p:spPr>
          <a:xfrm>
            <a:off x="191886" y="637992"/>
            <a:ext cx="1045028" cy="36576"/>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Title 1">
            <a:extLst>
              <a:ext uri="{FF2B5EF4-FFF2-40B4-BE49-F238E27FC236}">
                <a16:creationId xmlns:a16="http://schemas.microsoft.com/office/drawing/2014/main" id="{045BD283-9EAA-4DB7-8189-395F2BAF5E9D}"/>
              </a:ext>
            </a:extLst>
          </p:cNvPr>
          <p:cNvSpPr>
            <a:spLocks noGrp="1"/>
          </p:cNvSpPr>
          <p:nvPr>
            <p:ph type="title" hasCustomPrompt="1"/>
          </p:nvPr>
        </p:nvSpPr>
        <p:spPr bwMode="gray">
          <a:xfrm>
            <a:off x="191885" y="0"/>
            <a:ext cx="8802505" cy="632460"/>
          </a:xfrm>
          <a:prstGeom prst="rect">
            <a:avLst/>
          </a:prstGeom>
        </p:spPr>
        <p:txBody>
          <a:bodyPr lIns="0" rIns="0" anchor="b">
            <a:normAutofit/>
          </a:bodyPr>
          <a:lstStyle>
            <a:lvl1pPr>
              <a:defRPr sz="2400" b="1">
                <a:latin typeface="Calibri" charset="0"/>
                <a:ea typeface="Calibri" charset="0"/>
                <a:cs typeface="Calibri" charset="0"/>
              </a:defRPr>
            </a:lvl1pPr>
          </a:lstStyle>
          <a:p>
            <a:r>
              <a:rPr lang="en-US" dirty="0"/>
              <a:t>Case study</a:t>
            </a:r>
          </a:p>
        </p:txBody>
      </p:sp>
    </p:spTree>
    <p:extLst>
      <p:ext uri="{BB962C8B-B14F-4D97-AF65-F5344CB8AC3E}">
        <p14:creationId xmlns:p14="http://schemas.microsoft.com/office/powerpoint/2010/main" val="150857749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lution Slide">
    <p:spTree>
      <p:nvGrpSpPr>
        <p:cNvPr id="1" name=""/>
        <p:cNvGrpSpPr/>
        <p:nvPr/>
      </p:nvGrpSpPr>
      <p:grpSpPr>
        <a:xfrm>
          <a:off x="0" y="0"/>
          <a:ext cx="0" cy="0"/>
          <a:chOff x="0" y="0"/>
          <a:chExt cx="0" cy="0"/>
        </a:xfrm>
      </p:grpSpPr>
      <p:pic>
        <p:nvPicPr>
          <p:cNvPr id="114" name="Picture 113">
            <a:extLst>
              <a:ext uri="{FF2B5EF4-FFF2-40B4-BE49-F238E27FC236}">
                <a16:creationId xmlns:a16="http://schemas.microsoft.com/office/drawing/2014/main" id="{08D0A968-8CB9-4692-A2E9-8EA361484A70}"/>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16" name="Trapezoid 15"/>
          <p:cNvSpPr/>
          <p:nvPr userDrawn="1"/>
        </p:nvSpPr>
        <p:spPr bwMode="gray">
          <a:xfrm flipH="1">
            <a:off x="5448300" y="606444"/>
            <a:ext cx="3695700" cy="4329591"/>
          </a:xfrm>
          <a:prstGeom prst="trapezoid">
            <a:avLst>
              <a:gd name="adj" fmla="val 18643"/>
            </a:avLst>
          </a:prstGeom>
          <a:solidFill>
            <a:srgbClr val="007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IN" dirty="0"/>
          </a:p>
        </p:txBody>
      </p:sp>
      <p:sp>
        <p:nvSpPr>
          <p:cNvPr id="15" name="Picture Placeholder 3"/>
          <p:cNvSpPr>
            <a:spLocks noGrp="1"/>
          </p:cNvSpPr>
          <p:nvPr>
            <p:ph type="pic" sz="quarter" idx="11" hasCustomPrompt="1"/>
          </p:nvPr>
        </p:nvSpPr>
        <p:spPr bwMode="gray">
          <a:xfrm flipH="1">
            <a:off x="5508104" y="601148"/>
            <a:ext cx="3635375" cy="4334887"/>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lIns="0" tIns="0" rIns="0" bIns="0" anchor="ctr">
            <a:noAutofit/>
          </a:bodyPr>
          <a:lstStyle>
            <a:lvl1pPr marL="0" marR="0" indent="0" algn="ctr" defTabSz="685783" rtl="0" eaLnBrk="1" fontAlgn="auto" latinLnBrk="0" hangingPunct="1">
              <a:lnSpc>
                <a:spcPct val="90000"/>
              </a:lnSpc>
              <a:spcBef>
                <a:spcPts val="750"/>
              </a:spcBef>
              <a:spcAft>
                <a:spcPts val="0"/>
              </a:spcAft>
              <a:buClrTx/>
              <a:buSzTx/>
              <a:buFont typeface="Arial" panose="020B0604020202020204" pitchFamily="34" charset="0"/>
              <a:buNone/>
              <a:tabLst>
                <a:tab pos="180975" algn="l"/>
              </a:tabLst>
              <a:defRPr lang="en-IN" sz="1200" i="1" dirty="0" smtClean="0"/>
            </a:lvl1pPr>
          </a:lstStyle>
          <a:p>
            <a:r>
              <a:rPr lang="en-IN" dirty="0"/>
              <a:t>Click icon to add image</a:t>
            </a:r>
          </a:p>
        </p:txBody>
      </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Solution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11" name="Text Placeholder 7"/>
          <p:cNvSpPr>
            <a:spLocks noGrp="1"/>
          </p:cNvSpPr>
          <p:nvPr>
            <p:ph type="body" sz="quarter" idx="12" hasCustomPrompt="1"/>
          </p:nvPr>
        </p:nvSpPr>
        <p:spPr bwMode="gray">
          <a:xfrm>
            <a:off x="203070" y="697998"/>
            <a:ext cx="5198302" cy="254000"/>
          </a:xfrm>
          <a:prstGeom prst="rect">
            <a:avLst/>
          </a:prstGeom>
        </p:spPr>
        <p:txBody>
          <a:bodyPr anchor="ctr">
            <a:noAutofit/>
          </a:bodyPr>
          <a:lstStyle>
            <a:lvl1pPr marL="0" indent="0">
              <a:buNone/>
              <a:defRPr sz="1200" b="1" i="0">
                <a:solidFill>
                  <a:schemeClr val="tx1">
                    <a:lumMod val="75000"/>
                    <a:lumOff val="25000"/>
                  </a:schemeClr>
                </a:solidFill>
              </a:defRPr>
            </a:lvl1pPr>
          </a:lstStyle>
          <a:p>
            <a:pPr lvl="0"/>
            <a:r>
              <a:rPr lang="en-IN" dirty="0"/>
              <a:t>SOLUTION DESCRIPTION</a:t>
            </a:r>
          </a:p>
        </p:txBody>
      </p:sp>
      <p:sp>
        <p:nvSpPr>
          <p:cNvPr id="12" name="Text Placeholder 20"/>
          <p:cNvSpPr>
            <a:spLocks noGrp="1"/>
          </p:cNvSpPr>
          <p:nvPr>
            <p:ph type="body" sz="quarter" idx="13" hasCustomPrompt="1"/>
          </p:nvPr>
        </p:nvSpPr>
        <p:spPr bwMode="gray">
          <a:xfrm>
            <a:off x="202351" y="1055847"/>
            <a:ext cx="5199044" cy="474074"/>
          </a:xfrm>
          <a:prstGeom prst="rect">
            <a:avLst/>
          </a:prstGeom>
        </p:spPr>
        <p:txBody>
          <a:bodyPr>
            <a:noAutofit/>
          </a:bodyPr>
          <a:lstStyle>
            <a:lvl1pPr marL="0" indent="0">
              <a:buNone/>
              <a:defRPr sz="1100">
                <a:solidFill>
                  <a:schemeClr val="tx1">
                    <a:lumMod val="75000"/>
                    <a:lumOff val="25000"/>
                  </a:schemeClr>
                </a:solidFill>
              </a:defRPr>
            </a:lvl1pPr>
            <a:lvl2pPr marL="342891" indent="0">
              <a:buNone/>
              <a:defRPr sz="1100"/>
            </a:lvl2pPr>
            <a:lvl3pPr marL="685782" indent="0">
              <a:buNone/>
              <a:defRPr sz="1100"/>
            </a:lvl3pPr>
            <a:lvl4pPr marL="1028674" indent="0">
              <a:buNone/>
              <a:defRPr sz="1100"/>
            </a:lvl4pPr>
            <a:lvl5pPr marL="1371566" indent="0">
              <a:buNone/>
              <a:defRPr sz="1100"/>
            </a:lvl5pPr>
          </a:lstStyle>
          <a:p>
            <a:pPr lvl="0"/>
            <a:r>
              <a:rPr lang="en-US" dirty="0"/>
              <a:t>Enter Description</a:t>
            </a:r>
          </a:p>
        </p:txBody>
      </p:sp>
      <p:sp>
        <p:nvSpPr>
          <p:cNvPr id="14" name="Text Placeholder 7"/>
          <p:cNvSpPr>
            <a:spLocks noGrp="1"/>
          </p:cNvSpPr>
          <p:nvPr>
            <p:ph type="body" sz="quarter" idx="14" hasCustomPrompt="1"/>
          </p:nvPr>
        </p:nvSpPr>
        <p:spPr bwMode="gray">
          <a:xfrm>
            <a:off x="196405" y="1712149"/>
            <a:ext cx="5217786" cy="225304"/>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dirty="0"/>
              <a:t>CHALLENGES SOLVED</a:t>
            </a:r>
          </a:p>
        </p:txBody>
      </p:sp>
      <p:sp>
        <p:nvSpPr>
          <p:cNvPr id="17" name="Text Placeholder 20"/>
          <p:cNvSpPr>
            <a:spLocks noGrp="1"/>
          </p:cNvSpPr>
          <p:nvPr>
            <p:ph type="body" sz="quarter" idx="15" hasCustomPrompt="1"/>
          </p:nvPr>
        </p:nvSpPr>
        <p:spPr bwMode="gray">
          <a:xfrm>
            <a:off x="192989" y="2031795"/>
            <a:ext cx="5199044" cy="640644"/>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3"/>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3"/>
              </a:buBlip>
              <a:tabLst/>
              <a:defRPr/>
            </a:pPr>
            <a:r>
              <a:rPr lang="en-US" dirty="0"/>
              <a:t>Description</a:t>
            </a:r>
          </a:p>
          <a:p>
            <a:pPr marL="571480" lvl="1" indent="-228589" defTabSz="685800" eaLnBrk="0" fontAlgn="base" hangingPunct="0">
              <a:spcBef>
                <a:spcPct val="0"/>
              </a:spcBef>
              <a:spcAft>
                <a:spcPts val="400"/>
              </a:spcAft>
              <a:buSzPct val="115000"/>
              <a:buBlip>
                <a:blip r:embed="rId3"/>
              </a:buBlip>
            </a:pPr>
            <a:endParaRPr lang="en-US" dirty="0"/>
          </a:p>
        </p:txBody>
      </p:sp>
      <p:sp>
        <p:nvSpPr>
          <p:cNvPr id="22" name="Text Placeholder 7"/>
          <p:cNvSpPr>
            <a:spLocks noGrp="1"/>
          </p:cNvSpPr>
          <p:nvPr>
            <p:ph type="body" sz="quarter" idx="16" hasCustomPrompt="1"/>
          </p:nvPr>
        </p:nvSpPr>
        <p:spPr bwMode="gray">
          <a:xfrm>
            <a:off x="206690" y="2846456"/>
            <a:ext cx="5194681" cy="268404"/>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dirty="0"/>
              <a:t>BUSINESS VALUE DELIVERED</a:t>
            </a:r>
          </a:p>
        </p:txBody>
      </p:sp>
      <p:sp>
        <p:nvSpPr>
          <p:cNvPr id="23" name="Text Placeholder 20"/>
          <p:cNvSpPr>
            <a:spLocks noGrp="1"/>
          </p:cNvSpPr>
          <p:nvPr>
            <p:ph type="body" sz="quarter" idx="17" hasCustomPrompt="1"/>
          </p:nvPr>
        </p:nvSpPr>
        <p:spPr bwMode="gray">
          <a:xfrm>
            <a:off x="202374" y="3210527"/>
            <a:ext cx="5198997" cy="578890"/>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3"/>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3"/>
              </a:buBlip>
              <a:tabLst/>
              <a:defRPr/>
            </a:pPr>
            <a:r>
              <a:rPr lang="en-US" dirty="0"/>
              <a:t>Description</a:t>
            </a:r>
          </a:p>
          <a:p>
            <a:pPr marL="571480" lvl="1" indent="-228589" defTabSz="685800" eaLnBrk="0" fontAlgn="base" hangingPunct="0">
              <a:spcBef>
                <a:spcPct val="0"/>
              </a:spcBef>
              <a:spcAft>
                <a:spcPts val="400"/>
              </a:spcAft>
              <a:buSzPct val="115000"/>
              <a:buBlip>
                <a:blip r:embed="rId3"/>
              </a:buBlip>
            </a:pPr>
            <a:endParaRPr lang="en-US" dirty="0"/>
          </a:p>
        </p:txBody>
      </p:sp>
      <p:sp>
        <p:nvSpPr>
          <p:cNvPr id="106" name="Text Placeholder 7"/>
          <p:cNvSpPr>
            <a:spLocks noGrp="1"/>
          </p:cNvSpPr>
          <p:nvPr>
            <p:ph type="body" sz="quarter" idx="18" hasCustomPrompt="1"/>
          </p:nvPr>
        </p:nvSpPr>
        <p:spPr bwMode="gray">
          <a:xfrm>
            <a:off x="191236" y="3926845"/>
            <a:ext cx="5194681" cy="268404"/>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dirty="0"/>
              <a:t>CASE SCENARIOS</a:t>
            </a:r>
          </a:p>
        </p:txBody>
      </p:sp>
      <p:sp>
        <p:nvSpPr>
          <p:cNvPr id="107" name="Text Placeholder 20"/>
          <p:cNvSpPr>
            <a:spLocks noGrp="1"/>
          </p:cNvSpPr>
          <p:nvPr>
            <p:ph type="body" sz="quarter" idx="19" hasCustomPrompt="1"/>
          </p:nvPr>
        </p:nvSpPr>
        <p:spPr bwMode="gray">
          <a:xfrm>
            <a:off x="187897" y="4311258"/>
            <a:ext cx="5198997" cy="578890"/>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3"/>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3"/>
              </a:buBlip>
              <a:tabLst/>
              <a:defRPr/>
            </a:pPr>
            <a:r>
              <a:rPr lang="en-US" dirty="0"/>
              <a:t>Description</a:t>
            </a:r>
          </a:p>
          <a:p>
            <a:pPr marL="571480" lvl="1" indent="-228589" defTabSz="685800" eaLnBrk="0" fontAlgn="base" hangingPunct="0">
              <a:spcBef>
                <a:spcPct val="0"/>
              </a:spcBef>
              <a:spcAft>
                <a:spcPts val="400"/>
              </a:spcAft>
              <a:buSzPct val="115000"/>
              <a:buBlip>
                <a:blip r:embed="rId3"/>
              </a:buBlip>
            </a:pPr>
            <a:endParaRPr lang="en-US" dirty="0"/>
          </a:p>
        </p:txBody>
      </p:sp>
    </p:spTree>
    <p:extLst>
      <p:ext uri="{BB962C8B-B14F-4D97-AF65-F5344CB8AC3E}">
        <p14:creationId xmlns:p14="http://schemas.microsoft.com/office/powerpoint/2010/main" val="360582259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Vertical Picture Slide">
    <p:spTree>
      <p:nvGrpSpPr>
        <p:cNvPr id="1" name=""/>
        <p:cNvGrpSpPr/>
        <p:nvPr/>
      </p:nvGrpSpPr>
      <p:grpSpPr>
        <a:xfrm>
          <a:off x="0" y="0"/>
          <a:ext cx="0" cy="0"/>
          <a:chOff x="0" y="0"/>
          <a:chExt cx="0" cy="0"/>
        </a:xfrm>
      </p:grpSpPr>
      <p:pic>
        <p:nvPicPr>
          <p:cNvPr id="99" name="Picture 98">
            <a:extLst>
              <a:ext uri="{FF2B5EF4-FFF2-40B4-BE49-F238E27FC236}">
                <a16:creationId xmlns:a16="http://schemas.microsoft.com/office/drawing/2014/main" id="{D3239C3E-0C2C-4598-8D94-5AD0DCC8B6EE}"/>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16" name="Trapezoid 15"/>
          <p:cNvSpPr/>
          <p:nvPr userDrawn="1"/>
        </p:nvSpPr>
        <p:spPr bwMode="gray">
          <a:xfrm flipH="1">
            <a:off x="5448300" y="606444"/>
            <a:ext cx="3695700" cy="4329591"/>
          </a:xfrm>
          <a:prstGeom prst="trapezoid">
            <a:avLst>
              <a:gd name="adj" fmla="val 18643"/>
            </a:avLst>
          </a:prstGeom>
          <a:solidFill>
            <a:srgbClr val="007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IN" dirty="0"/>
          </a:p>
        </p:txBody>
      </p:sp>
      <p:sp>
        <p:nvSpPr>
          <p:cNvPr id="15" name="Picture Placeholder 3"/>
          <p:cNvSpPr>
            <a:spLocks noGrp="1"/>
          </p:cNvSpPr>
          <p:nvPr>
            <p:ph type="pic" sz="quarter" idx="11" hasCustomPrompt="1"/>
          </p:nvPr>
        </p:nvSpPr>
        <p:spPr bwMode="gray">
          <a:xfrm flipH="1">
            <a:off x="5508104" y="601148"/>
            <a:ext cx="3635375" cy="4334887"/>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lIns="0" tIns="0" rIns="0" bIns="0" anchor="ctr">
            <a:noAutofit/>
          </a:bodyPr>
          <a:lstStyle>
            <a:lvl1pPr marL="0" marR="0" indent="0" algn="ctr" defTabSz="685783" rtl="0" eaLnBrk="1" fontAlgn="auto" latinLnBrk="0" hangingPunct="1">
              <a:lnSpc>
                <a:spcPct val="90000"/>
              </a:lnSpc>
              <a:spcBef>
                <a:spcPts val="750"/>
              </a:spcBef>
              <a:spcAft>
                <a:spcPts val="0"/>
              </a:spcAft>
              <a:buClrTx/>
              <a:buSzTx/>
              <a:buFont typeface="Arial" panose="020B0604020202020204" pitchFamily="34" charset="0"/>
              <a:buNone/>
              <a:tabLst>
                <a:tab pos="180975" algn="l"/>
              </a:tabLst>
              <a:defRPr lang="en-IN" sz="1400" i="1" dirty="0" smtClean="0"/>
            </a:lvl1pPr>
          </a:lstStyle>
          <a:p>
            <a:r>
              <a:rPr lang="en-IN" dirty="0"/>
              <a:t>Click icon to add image</a:t>
            </a:r>
          </a:p>
        </p:txBody>
      </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Vertical Picture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4" name="Content Placeholder 3"/>
          <p:cNvSpPr>
            <a:spLocks noGrp="1"/>
          </p:cNvSpPr>
          <p:nvPr>
            <p:ph sz="quarter" idx="12"/>
          </p:nvPr>
        </p:nvSpPr>
        <p:spPr bwMode="gray">
          <a:xfrm>
            <a:off x="249238" y="762000"/>
            <a:ext cx="5154612" cy="4173538"/>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965150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Horizontal Picture Slide">
    <p:spTree>
      <p:nvGrpSpPr>
        <p:cNvPr id="1" name=""/>
        <p:cNvGrpSpPr/>
        <p:nvPr/>
      </p:nvGrpSpPr>
      <p:grpSpPr>
        <a:xfrm>
          <a:off x="0" y="0"/>
          <a:ext cx="0" cy="0"/>
          <a:chOff x="0" y="0"/>
          <a:chExt cx="0" cy="0"/>
        </a:xfrm>
      </p:grpSpPr>
      <p:pic>
        <p:nvPicPr>
          <p:cNvPr id="99" name="Picture 98">
            <a:extLst>
              <a:ext uri="{FF2B5EF4-FFF2-40B4-BE49-F238E27FC236}">
                <a16:creationId xmlns:a16="http://schemas.microsoft.com/office/drawing/2014/main" id="{41803123-7187-4C94-AC56-F1EAF05F7395}"/>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16" name="Parallelogram 15"/>
          <p:cNvSpPr/>
          <p:nvPr userDrawn="1"/>
        </p:nvSpPr>
        <p:spPr bwMode="gray">
          <a:xfrm>
            <a:off x="632460" y="692058"/>
            <a:ext cx="8069580" cy="2822667"/>
          </a:xfrm>
          <a:prstGeom prst="parallelogram">
            <a:avLst/>
          </a:prstGeom>
          <a:solidFill>
            <a:srgbClr val="007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IN" dirty="0"/>
          </a:p>
        </p:txBody>
      </p:sp>
      <p:sp>
        <p:nvSpPr>
          <p:cNvPr id="15" name="Picture Placeholder 3"/>
          <p:cNvSpPr>
            <a:spLocks noGrp="1"/>
          </p:cNvSpPr>
          <p:nvPr>
            <p:ph type="pic" sz="quarter" idx="11" hasCustomPrompt="1"/>
          </p:nvPr>
        </p:nvSpPr>
        <p:spPr bwMode="gray">
          <a:xfrm>
            <a:off x="584836" y="644432"/>
            <a:ext cx="8069580" cy="2822667"/>
          </a:xfrm>
          <a:prstGeom prst="parallelogram">
            <a:avLst/>
          </a:prstGeom>
          <a:solidFill>
            <a:schemeClr val="bg1">
              <a:lumMod val="85000"/>
            </a:schemeClr>
          </a:solidFill>
        </p:spPr>
        <p:txBody>
          <a:bodyPr lIns="0" tIns="0" rIns="0" bIns="0" anchor="ctr">
            <a:noAutofit/>
          </a:bodyPr>
          <a:lstStyle>
            <a:lvl1pPr marL="0" marR="0" indent="0" algn="ctr" defTabSz="685783" rtl="0" eaLnBrk="1" fontAlgn="auto" latinLnBrk="0" hangingPunct="1">
              <a:lnSpc>
                <a:spcPct val="90000"/>
              </a:lnSpc>
              <a:spcBef>
                <a:spcPts val="750"/>
              </a:spcBef>
              <a:spcAft>
                <a:spcPts val="0"/>
              </a:spcAft>
              <a:buClrTx/>
              <a:buSzTx/>
              <a:buFont typeface="+mj-lt"/>
              <a:buNone/>
              <a:tabLst>
                <a:tab pos="180975" algn="l"/>
              </a:tabLst>
              <a:defRPr lang="en-IN" sz="1400" i="1" dirty="0"/>
            </a:lvl1pPr>
          </a:lstStyle>
          <a:p>
            <a:r>
              <a:rPr lang="en-IN" dirty="0"/>
              <a:t>Click icon to add image</a:t>
            </a:r>
          </a:p>
        </p:txBody>
      </p:sp>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Horizontal Picture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0" name="Text Placeholder 20"/>
          <p:cNvSpPr>
            <a:spLocks noGrp="1"/>
          </p:cNvSpPr>
          <p:nvPr>
            <p:ph type="body" sz="quarter" idx="13" hasCustomPrompt="1"/>
          </p:nvPr>
        </p:nvSpPr>
        <p:spPr bwMode="gray">
          <a:xfrm>
            <a:off x="597996" y="3655695"/>
            <a:ext cx="7403004" cy="1049656"/>
          </a:xfrm>
          <a:prstGeom prst="rect">
            <a:avLst/>
          </a:prstGeom>
        </p:spPr>
        <p:txBody>
          <a:bodyPr>
            <a:noAutofit/>
          </a:bodyPr>
          <a:lstStyle>
            <a:lvl1pPr marL="0" indent="0">
              <a:buNone/>
              <a:defRPr sz="1400"/>
            </a:lvl1pPr>
            <a:lvl2pPr marL="342891" indent="0">
              <a:buNone/>
              <a:defRPr sz="1100"/>
            </a:lvl2pPr>
            <a:lvl3pPr marL="685782" indent="0">
              <a:buNone/>
              <a:defRPr sz="1100"/>
            </a:lvl3pPr>
            <a:lvl4pPr marL="1028674" indent="0">
              <a:buNone/>
              <a:defRPr sz="1100"/>
            </a:lvl4pPr>
            <a:lvl5pPr marL="1371566" indent="0">
              <a:buNone/>
              <a:defRPr sz="1100"/>
            </a:lvl5pPr>
          </a:lstStyle>
          <a:p>
            <a:pPr lvl="0"/>
            <a:r>
              <a:rPr lang="en-US" dirty="0"/>
              <a:t>Enter Text</a:t>
            </a:r>
          </a:p>
        </p:txBody>
      </p:sp>
    </p:spTree>
    <p:extLst>
      <p:ext uri="{BB962C8B-B14F-4D97-AF65-F5344CB8AC3E}">
        <p14:creationId xmlns:p14="http://schemas.microsoft.com/office/powerpoint/2010/main" val="408238022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with Image Background">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627535"/>
            <a:ext cx="9144000" cy="4308500"/>
          </a:xfrm>
          <a:solidFill>
            <a:schemeClr val="bg1">
              <a:lumMod val="85000"/>
            </a:schemeClr>
          </a:solidFill>
        </p:spPr>
        <p:txBody>
          <a:bodyPr lIns="0" tIns="0" rIns="0" bIns="0" anchor="ctr">
            <a:noAutofit/>
          </a:bodyPr>
          <a:lstStyle>
            <a:lvl1pPr marL="0" indent="0" algn="ctr">
              <a:buFont typeface="Arial" panose="020B0604020202020204" pitchFamily="34" charset="0"/>
              <a:buNone/>
              <a:defRPr lang="en-IN" sz="1400" i="1" dirty="0"/>
            </a:lvl1pPr>
          </a:lstStyle>
          <a:p>
            <a:r>
              <a:rPr lang="en-IN" dirty="0"/>
              <a:t>Click icon to add image</a:t>
            </a:r>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Agenda with Image Background</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1" name="Text Placeholder 7"/>
          <p:cNvSpPr>
            <a:spLocks noGrp="1"/>
          </p:cNvSpPr>
          <p:nvPr>
            <p:ph type="body" sz="quarter" idx="12" hasCustomPrompt="1"/>
          </p:nvPr>
        </p:nvSpPr>
        <p:spPr>
          <a:xfrm>
            <a:off x="683568" y="915566"/>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2" name="Text Placeholder 7"/>
          <p:cNvSpPr>
            <a:spLocks noGrp="1"/>
          </p:cNvSpPr>
          <p:nvPr>
            <p:ph type="body" sz="quarter" idx="13" hasCustomPrompt="1"/>
          </p:nvPr>
        </p:nvSpPr>
        <p:spPr>
          <a:xfrm>
            <a:off x="683568" y="1409335"/>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3" name="Text Placeholder 7"/>
          <p:cNvSpPr>
            <a:spLocks noGrp="1"/>
          </p:cNvSpPr>
          <p:nvPr>
            <p:ph type="body" sz="quarter" idx="14" hasCustomPrompt="1"/>
          </p:nvPr>
        </p:nvSpPr>
        <p:spPr>
          <a:xfrm>
            <a:off x="683568" y="1903104"/>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4" name="Text Placeholder 7"/>
          <p:cNvSpPr>
            <a:spLocks noGrp="1"/>
          </p:cNvSpPr>
          <p:nvPr>
            <p:ph type="body" sz="quarter" idx="15" hasCustomPrompt="1"/>
          </p:nvPr>
        </p:nvSpPr>
        <p:spPr>
          <a:xfrm>
            <a:off x="683568" y="2396873"/>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5" name="Text Placeholder 7"/>
          <p:cNvSpPr>
            <a:spLocks noGrp="1"/>
          </p:cNvSpPr>
          <p:nvPr>
            <p:ph type="body" sz="quarter" idx="16" hasCustomPrompt="1"/>
          </p:nvPr>
        </p:nvSpPr>
        <p:spPr>
          <a:xfrm>
            <a:off x="683568" y="2890642"/>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6" name="Text Placeholder 7"/>
          <p:cNvSpPr>
            <a:spLocks noGrp="1"/>
          </p:cNvSpPr>
          <p:nvPr>
            <p:ph type="body" sz="quarter" idx="17" hasCustomPrompt="1"/>
          </p:nvPr>
        </p:nvSpPr>
        <p:spPr>
          <a:xfrm>
            <a:off x="683568" y="3384411"/>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7" name="Text Placeholder 7"/>
          <p:cNvSpPr>
            <a:spLocks noGrp="1"/>
          </p:cNvSpPr>
          <p:nvPr>
            <p:ph type="body" sz="quarter" idx="18" hasCustomPrompt="1"/>
          </p:nvPr>
        </p:nvSpPr>
        <p:spPr>
          <a:xfrm>
            <a:off x="683568" y="3878180"/>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8" name="Text Placeholder 7"/>
          <p:cNvSpPr>
            <a:spLocks noGrp="1"/>
          </p:cNvSpPr>
          <p:nvPr>
            <p:ph type="body" sz="quarter" idx="19" hasCustomPrompt="1"/>
          </p:nvPr>
        </p:nvSpPr>
        <p:spPr>
          <a:xfrm>
            <a:off x="683568" y="4371950"/>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9" name="Text Placeholder 7"/>
          <p:cNvSpPr>
            <a:spLocks noGrp="1"/>
          </p:cNvSpPr>
          <p:nvPr>
            <p:ph type="body" sz="quarter" idx="20" hasCustomPrompt="1"/>
          </p:nvPr>
        </p:nvSpPr>
        <p:spPr>
          <a:xfrm>
            <a:off x="279686" y="915566"/>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1</a:t>
            </a:r>
          </a:p>
        </p:txBody>
      </p:sp>
      <p:sp>
        <p:nvSpPr>
          <p:cNvPr id="30" name="Text Placeholder 7"/>
          <p:cNvSpPr>
            <a:spLocks noGrp="1"/>
          </p:cNvSpPr>
          <p:nvPr>
            <p:ph type="body" sz="quarter" idx="21" hasCustomPrompt="1"/>
          </p:nvPr>
        </p:nvSpPr>
        <p:spPr>
          <a:xfrm>
            <a:off x="279686" y="1409335"/>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2</a:t>
            </a:r>
          </a:p>
        </p:txBody>
      </p:sp>
      <p:sp>
        <p:nvSpPr>
          <p:cNvPr id="31" name="Text Placeholder 7"/>
          <p:cNvSpPr>
            <a:spLocks noGrp="1"/>
          </p:cNvSpPr>
          <p:nvPr>
            <p:ph type="body" sz="quarter" idx="22" hasCustomPrompt="1"/>
          </p:nvPr>
        </p:nvSpPr>
        <p:spPr>
          <a:xfrm>
            <a:off x="279686" y="1903104"/>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3</a:t>
            </a:r>
          </a:p>
        </p:txBody>
      </p:sp>
      <p:sp>
        <p:nvSpPr>
          <p:cNvPr id="32" name="Text Placeholder 7"/>
          <p:cNvSpPr>
            <a:spLocks noGrp="1"/>
          </p:cNvSpPr>
          <p:nvPr>
            <p:ph type="body" sz="quarter" idx="23" hasCustomPrompt="1"/>
          </p:nvPr>
        </p:nvSpPr>
        <p:spPr>
          <a:xfrm>
            <a:off x="279686" y="2396873"/>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4</a:t>
            </a:r>
          </a:p>
        </p:txBody>
      </p:sp>
      <p:sp>
        <p:nvSpPr>
          <p:cNvPr id="33" name="Text Placeholder 7"/>
          <p:cNvSpPr>
            <a:spLocks noGrp="1"/>
          </p:cNvSpPr>
          <p:nvPr>
            <p:ph type="body" sz="quarter" idx="24" hasCustomPrompt="1"/>
          </p:nvPr>
        </p:nvSpPr>
        <p:spPr>
          <a:xfrm>
            <a:off x="279686" y="2890642"/>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5</a:t>
            </a:r>
          </a:p>
        </p:txBody>
      </p:sp>
      <p:sp>
        <p:nvSpPr>
          <p:cNvPr id="34" name="Text Placeholder 7"/>
          <p:cNvSpPr>
            <a:spLocks noGrp="1"/>
          </p:cNvSpPr>
          <p:nvPr>
            <p:ph type="body" sz="quarter" idx="25" hasCustomPrompt="1"/>
          </p:nvPr>
        </p:nvSpPr>
        <p:spPr>
          <a:xfrm>
            <a:off x="279686" y="3384411"/>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6</a:t>
            </a:r>
          </a:p>
        </p:txBody>
      </p:sp>
      <p:sp>
        <p:nvSpPr>
          <p:cNvPr id="35" name="Text Placeholder 7"/>
          <p:cNvSpPr>
            <a:spLocks noGrp="1"/>
          </p:cNvSpPr>
          <p:nvPr>
            <p:ph type="body" sz="quarter" idx="26" hasCustomPrompt="1"/>
          </p:nvPr>
        </p:nvSpPr>
        <p:spPr>
          <a:xfrm>
            <a:off x="279686" y="3878180"/>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7</a:t>
            </a:r>
          </a:p>
        </p:txBody>
      </p:sp>
      <p:sp>
        <p:nvSpPr>
          <p:cNvPr id="36" name="Text Placeholder 7"/>
          <p:cNvSpPr>
            <a:spLocks noGrp="1"/>
          </p:cNvSpPr>
          <p:nvPr>
            <p:ph type="body" sz="quarter" idx="27" hasCustomPrompt="1"/>
          </p:nvPr>
        </p:nvSpPr>
        <p:spPr>
          <a:xfrm>
            <a:off x="279686" y="4371950"/>
            <a:ext cx="403882" cy="288032"/>
          </a:xfrm>
          <a:prstGeom prst="parallelogram">
            <a:avLst/>
          </a:prstGeom>
          <a:solidFill>
            <a:srgbClr val="0077B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8</a:t>
            </a:r>
          </a:p>
        </p:txBody>
      </p:sp>
    </p:spTree>
    <p:extLst>
      <p:ext uri="{BB962C8B-B14F-4D97-AF65-F5344CB8AC3E}">
        <p14:creationId xmlns:p14="http://schemas.microsoft.com/office/powerpoint/2010/main" val="399668058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Without Image Background">
    <p:spTree>
      <p:nvGrpSpPr>
        <p:cNvPr id="1" name=""/>
        <p:cNvGrpSpPr/>
        <p:nvPr/>
      </p:nvGrpSpPr>
      <p:grpSpPr>
        <a:xfrm>
          <a:off x="0" y="0"/>
          <a:ext cx="0" cy="0"/>
          <a:chOff x="0" y="0"/>
          <a:chExt cx="0" cy="0"/>
        </a:xfrm>
      </p:grpSpPr>
      <p:pic>
        <p:nvPicPr>
          <p:cNvPr id="112" name="Picture 111">
            <a:extLst>
              <a:ext uri="{FF2B5EF4-FFF2-40B4-BE49-F238E27FC236}">
                <a16:creationId xmlns:a16="http://schemas.microsoft.com/office/drawing/2014/main" id="{367FD9A6-0038-4261-8DF9-2B359B255536}"/>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Agenda Without Image Background</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1" name="Text Placeholder 7"/>
          <p:cNvSpPr>
            <a:spLocks noGrp="1"/>
          </p:cNvSpPr>
          <p:nvPr>
            <p:ph type="body" sz="quarter" idx="12" hasCustomPrompt="1"/>
          </p:nvPr>
        </p:nvSpPr>
        <p:spPr bwMode="gray">
          <a:xfrm>
            <a:off x="683568" y="915566"/>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2" name="Text Placeholder 7"/>
          <p:cNvSpPr>
            <a:spLocks noGrp="1"/>
          </p:cNvSpPr>
          <p:nvPr>
            <p:ph type="body" sz="quarter" idx="13" hasCustomPrompt="1"/>
          </p:nvPr>
        </p:nvSpPr>
        <p:spPr bwMode="gray">
          <a:xfrm>
            <a:off x="683568" y="1409335"/>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3" name="Text Placeholder 7"/>
          <p:cNvSpPr>
            <a:spLocks noGrp="1"/>
          </p:cNvSpPr>
          <p:nvPr>
            <p:ph type="body" sz="quarter" idx="14" hasCustomPrompt="1"/>
          </p:nvPr>
        </p:nvSpPr>
        <p:spPr bwMode="gray">
          <a:xfrm>
            <a:off x="683568" y="1903104"/>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4" name="Text Placeholder 7"/>
          <p:cNvSpPr>
            <a:spLocks noGrp="1"/>
          </p:cNvSpPr>
          <p:nvPr>
            <p:ph type="body" sz="quarter" idx="15" hasCustomPrompt="1"/>
          </p:nvPr>
        </p:nvSpPr>
        <p:spPr bwMode="gray">
          <a:xfrm>
            <a:off x="683568" y="2396873"/>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5" name="Text Placeholder 7"/>
          <p:cNvSpPr>
            <a:spLocks noGrp="1"/>
          </p:cNvSpPr>
          <p:nvPr>
            <p:ph type="body" sz="quarter" idx="16" hasCustomPrompt="1"/>
          </p:nvPr>
        </p:nvSpPr>
        <p:spPr bwMode="gray">
          <a:xfrm>
            <a:off x="683568" y="2890642"/>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6" name="Text Placeholder 7"/>
          <p:cNvSpPr>
            <a:spLocks noGrp="1"/>
          </p:cNvSpPr>
          <p:nvPr>
            <p:ph type="body" sz="quarter" idx="17" hasCustomPrompt="1"/>
          </p:nvPr>
        </p:nvSpPr>
        <p:spPr bwMode="gray">
          <a:xfrm>
            <a:off x="683568" y="3384411"/>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7" name="Text Placeholder 7"/>
          <p:cNvSpPr>
            <a:spLocks noGrp="1"/>
          </p:cNvSpPr>
          <p:nvPr>
            <p:ph type="body" sz="quarter" idx="18" hasCustomPrompt="1"/>
          </p:nvPr>
        </p:nvSpPr>
        <p:spPr bwMode="gray">
          <a:xfrm>
            <a:off x="683568" y="3878180"/>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8" name="Text Placeholder 7"/>
          <p:cNvSpPr>
            <a:spLocks noGrp="1"/>
          </p:cNvSpPr>
          <p:nvPr>
            <p:ph type="body" sz="quarter" idx="19" hasCustomPrompt="1"/>
          </p:nvPr>
        </p:nvSpPr>
        <p:spPr bwMode="gray">
          <a:xfrm>
            <a:off x="683568" y="4371950"/>
            <a:ext cx="3528392" cy="288032"/>
          </a:xfrm>
          <a:prstGeom prst="parallelogram">
            <a:avLst/>
          </a:prstGeom>
          <a:solidFill>
            <a:srgbClr val="0077B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9" name="Text Placeholder 7"/>
          <p:cNvSpPr>
            <a:spLocks noGrp="1"/>
          </p:cNvSpPr>
          <p:nvPr>
            <p:ph type="body" sz="quarter" idx="20" hasCustomPrompt="1"/>
          </p:nvPr>
        </p:nvSpPr>
        <p:spPr bwMode="gray">
          <a:xfrm>
            <a:off x="279686" y="915566"/>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1</a:t>
            </a:r>
          </a:p>
        </p:txBody>
      </p:sp>
      <p:sp>
        <p:nvSpPr>
          <p:cNvPr id="30" name="Text Placeholder 7"/>
          <p:cNvSpPr>
            <a:spLocks noGrp="1"/>
          </p:cNvSpPr>
          <p:nvPr>
            <p:ph type="body" sz="quarter" idx="21" hasCustomPrompt="1"/>
          </p:nvPr>
        </p:nvSpPr>
        <p:spPr bwMode="gray">
          <a:xfrm>
            <a:off x="279686" y="1409335"/>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2</a:t>
            </a:r>
          </a:p>
        </p:txBody>
      </p:sp>
      <p:sp>
        <p:nvSpPr>
          <p:cNvPr id="31" name="Text Placeholder 7"/>
          <p:cNvSpPr>
            <a:spLocks noGrp="1"/>
          </p:cNvSpPr>
          <p:nvPr>
            <p:ph type="body" sz="quarter" idx="22" hasCustomPrompt="1"/>
          </p:nvPr>
        </p:nvSpPr>
        <p:spPr bwMode="gray">
          <a:xfrm>
            <a:off x="279686" y="1903104"/>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3</a:t>
            </a:r>
          </a:p>
        </p:txBody>
      </p:sp>
      <p:sp>
        <p:nvSpPr>
          <p:cNvPr id="32" name="Text Placeholder 7"/>
          <p:cNvSpPr>
            <a:spLocks noGrp="1"/>
          </p:cNvSpPr>
          <p:nvPr>
            <p:ph type="body" sz="quarter" idx="23" hasCustomPrompt="1"/>
          </p:nvPr>
        </p:nvSpPr>
        <p:spPr bwMode="gray">
          <a:xfrm>
            <a:off x="279686" y="2396873"/>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4</a:t>
            </a:r>
          </a:p>
        </p:txBody>
      </p:sp>
      <p:sp>
        <p:nvSpPr>
          <p:cNvPr id="33" name="Text Placeholder 7"/>
          <p:cNvSpPr>
            <a:spLocks noGrp="1"/>
          </p:cNvSpPr>
          <p:nvPr>
            <p:ph type="body" sz="quarter" idx="24" hasCustomPrompt="1"/>
          </p:nvPr>
        </p:nvSpPr>
        <p:spPr bwMode="gray">
          <a:xfrm>
            <a:off x="279686" y="2890642"/>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5</a:t>
            </a:r>
          </a:p>
        </p:txBody>
      </p:sp>
      <p:sp>
        <p:nvSpPr>
          <p:cNvPr id="34" name="Text Placeholder 7"/>
          <p:cNvSpPr>
            <a:spLocks noGrp="1"/>
          </p:cNvSpPr>
          <p:nvPr>
            <p:ph type="body" sz="quarter" idx="25" hasCustomPrompt="1"/>
          </p:nvPr>
        </p:nvSpPr>
        <p:spPr bwMode="gray">
          <a:xfrm>
            <a:off x="279686" y="3384411"/>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6</a:t>
            </a:r>
          </a:p>
        </p:txBody>
      </p:sp>
      <p:sp>
        <p:nvSpPr>
          <p:cNvPr id="35" name="Text Placeholder 7"/>
          <p:cNvSpPr>
            <a:spLocks noGrp="1"/>
          </p:cNvSpPr>
          <p:nvPr>
            <p:ph type="body" sz="quarter" idx="26" hasCustomPrompt="1"/>
          </p:nvPr>
        </p:nvSpPr>
        <p:spPr bwMode="gray">
          <a:xfrm>
            <a:off x="279686" y="387818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7</a:t>
            </a:r>
          </a:p>
        </p:txBody>
      </p:sp>
      <p:sp>
        <p:nvSpPr>
          <p:cNvPr id="36" name="Text Placeholder 7"/>
          <p:cNvSpPr>
            <a:spLocks noGrp="1"/>
          </p:cNvSpPr>
          <p:nvPr>
            <p:ph type="body" sz="quarter" idx="27" hasCustomPrompt="1"/>
          </p:nvPr>
        </p:nvSpPr>
        <p:spPr bwMode="gray">
          <a:xfrm>
            <a:off x="279686" y="43719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8</a:t>
            </a:r>
          </a:p>
        </p:txBody>
      </p:sp>
    </p:spTree>
    <p:extLst>
      <p:ext uri="{BB962C8B-B14F-4D97-AF65-F5344CB8AC3E}">
        <p14:creationId xmlns:p14="http://schemas.microsoft.com/office/powerpoint/2010/main" val="81381571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pic>
        <p:nvPicPr>
          <p:cNvPr id="96" name="Picture 95">
            <a:extLst>
              <a:ext uri="{FF2B5EF4-FFF2-40B4-BE49-F238E27FC236}">
                <a16:creationId xmlns:a16="http://schemas.microsoft.com/office/drawing/2014/main" id="{7EC7C982-758B-4C8F-B107-A32BA85DA618}"/>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6" name="Title 1"/>
          <p:cNvSpPr>
            <a:spLocks noGrp="1"/>
          </p:cNvSpPr>
          <p:nvPr userDrawn="1">
            <p:ph type="title" hasCustomPrompt="1"/>
          </p:nvPr>
        </p:nvSpPr>
        <p:spPr bwMode="gray">
          <a:xfrm>
            <a:off x="348000" y="0"/>
            <a:ext cx="8534400" cy="878400"/>
          </a:xfrm>
          <a:prstGeom prst="rect">
            <a:avLst/>
          </a:prstGeom>
        </p:spPr>
        <p:txBody>
          <a:bodyPr anchor="b">
            <a:normAutofit/>
          </a:bodyPr>
          <a:lstStyle>
            <a:lvl1pPr>
              <a:defRPr sz="2400" b="1">
                <a:latin typeface="Calibri" charset="0"/>
                <a:ea typeface="Calibri" charset="0"/>
                <a:cs typeface="Calibri" charset="0"/>
              </a:defRPr>
            </a:lvl1pPr>
          </a:lstStyle>
          <a:p>
            <a:r>
              <a:rPr lang="en-US" dirty="0"/>
              <a:t>Click to edit Title Text</a:t>
            </a:r>
          </a:p>
        </p:txBody>
      </p:sp>
      <p:sp>
        <p:nvSpPr>
          <p:cNvPr id="7" name="Content Placeholder 2"/>
          <p:cNvSpPr>
            <a:spLocks noGrp="1"/>
          </p:cNvSpPr>
          <p:nvPr userDrawn="1">
            <p:ph idx="1"/>
          </p:nvPr>
        </p:nvSpPr>
        <p:spPr bwMode="gray">
          <a:xfrm>
            <a:off x="348000" y="1051200"/>
            <a:ext cx="8534400" cy="3806550"/>
          </a:xfrm>
          <a:prstGeom prst="rect">
            <a:avLst/>
          </a:prstGeom>
        </p:spPr>
        <p:txBody>
          <a:bodyPr vert="horz" lIns="68579" tIns="34289" rIns="68579" bIns="34289" rtlCol="0">
            <a:normAutofit/>
          </a:bodyPr>
          <a:lstStyle>
            <a:lvl1pPr>
              <a:defRPr lang="en-US" sz="1800" smtClean="0"/>
            </a:lvl1pPr>
            <a:lvl2pPr>
              <a:defRPr lang="en-US" sz="1600" smtClean="0"/>
            </a:lvl2pPr>
            <a:lvl3pPr>
              <a:defRPr lang="en-US" sz="1400" smtClean="0"/>
            </a:lvl3pPr>
            <a:lvl4pPr>
              <a:defRPr lang="en-US" sz="1200" smtClean="0"/>
            </a:lvl4pPr>
            <a:lvl5pPr>
              <a:defRPr lang="en-US" sz="1100" dirty="0"/>
            </a:lvl5pPr>
          </a:lstStyle>
          <a:p>
            <a:pPr lvl="0">
              <a:buFontTx/>
              <a:buBlip>
                <a:blip r:embed="rId3"/>
              </a:buBlip>
            </a:pPr>
            <a:r>
              <a:rPr lang="en-US" dirty="0"/>
              <a:t>Click to edit Master text styles</a:t>
            </a:r>
          </a:p>
          <a:p>
            <a:pPr lvl="1">
              <a:buFontTx/>
              <a:buBlip>
                <a:blip r:embed="rId3"/>
              </a:buBlip>
            </a:pPr>
            <a:r>
              <a:rPr lang="en-US" dirty="0"/>
              <a:t>Second level</a:t>
            </a:r>
          </a:p>
          <a:p>
            <a:pPr lvl="2">
              <a:buFontTx/>
              <a:buBlip>
                <a:blip r:embed="rId3"/>
              </a:buBlip>
            </a:pPr>
            <a:r>
              <a:rPr lang="en-US" dirty="0"/>
              <a:t>Third level</a:t>
            </a:r>
          </a:p>
          <a:p>
            <a:pPr lvl="3">
              <a:buFontTx/>
              <a:buBlip>
                <a:blip r:embed="rId3"/>
              </a:buBlip>
            </a:pPr>
            <a:r>
              <a:rPr lang="en-US" dirty="0"/>
              <a:t>Fourth level</a:t>
            </a:r>
          </a:p>
          <a:p>
            <a:pPr lvl="4">
              <a:buFontTx/>
              <a:buBlip>
                <a:blip r:embed="rId3"/>
              </a:buBlip>
            </a:pPr>
            <a:r>
              <a:rPr lang="en-US" dirty="0"/>
              <a:t>Fifth level</a:t>
            </a:r>
          </a:p>
        </p:txBody>
      </p:sp>
      <p:sp>
        <p:nvSpPr>
          <p:cNvPr id="98" name="Rectangle: Rounded Corners 97">
            <a:extLst>
              <a:ext uri="{FF2B5EF4-FFF2-40B4-BE49-F238E27FC236}">
                <a16:creationId xmlns:a16="http://schemas.microsoft.com/office/drawing/2014/main" id="{9A9DE057-7750-4B1F-AD64-303D665A2CDB}"/>
              </a:ext>
            </a:extLst>
          </p:cNvPr>
          <p:cNvSpPr/>
          <p:nvPr userDrawn="1"/>
        </p:nvSpPr>
        <p:spPr>
          <a:xfrm>
            <a:off x="442971" y="858972"/>
            <a:ext cx="1045028" cy="36576"/>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a:extLst>
              <a:ext uri="{FF2B5EF4-FFF2-40B4-BE49-F238E27FC236}">
                <a16:creationId xmlns:a16="http://schemas.microsoft.com/office/drawing/2014/main" id="{1BEDD818-648F-581C-3262-88626B6AF3B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091701" y="269202"/>
            <a:ext cx="1790699" cy="488373"/>
          </a:xfrm>
          <a:prstGeom prst="rect">
            <a:avLst/>
          </a:prstGeom>
        </p:spPr>
      </p:pic>
      <p:sp>
        <p:nvSpPr>
          <p:cNvPr id="3" name="TextBox 2">
            <a:extLst>
              <a:ext uri="{FF2B5EF4-FFF2-40B4-BE49-F238E27FC236}">
                <a16:creationId xmlns:a16="http://schemas.microsoft.com/office/drawing/2014/main" id="{EFE01F4D-DA56-E2B9-0946-8A75AA356F67}"/>
              </a:ext>
            </a:extLst>
          </p:cNvPr>
          <p:cNvSpPr txBox="1"/>
          <p:nvPr userDrawn="1"/>
        </p:nvSpPr>
        <p:spPr>
          <a:xfrm>
            <a:off x="46870" y="4874316"/>
            <a:ext cx="621001" cy="253914"/>
          </a:xfrm>
          <a:prstGeom prst="rect">
            <a:avLst/>
          </a:prstGeom>
          <a:noFill/>
        </p:spPr>
        <p:txBody>
          <a:bodyPr wrap="none" lIns="68579" tIns="34289" rIns="68579" bIns="34289" rtlCol="0">
            <a:spAutoFit/>
          </a:bodyPr>
          <a:lstStyle/>
          <a:p>
            <a:pPr algn="ctr" defTabSz="914354">
              <a:defRPr/>
            </a:pPr>
            <a:r>
              <a:rPr lang="en-US" sz="1200" b="1" dirty="0">
                <a:solidFill>
                  <a:schemeClr val="tx1"/>
                </a:solidFill>
                <a:latin typeface="+mn-lt"/>
              </a:rPr>
              <a:t>PID No:</a:t>
            </a:r>
          </a:p>
        </p:txBody>
      </p:sp>
      <p:sp>
        <p:nvSpPr>
          <p:cNvPr id="8" name="Text Placeholder 1030">
            <a:extLst>
              <a:ext uri="{FF2B5EF4-FFF2-40B4-BE49-F238E27FC236}">
                <a16:creationId xmlns:a16="http://schemas.microsoft.com/office/drawing/2014/main" id="{CCB6747B-1D57-88D0-5F33-EF0273C26B20}"/>
              </a:ext>
            </a:extLst>
          </p:cNvPr>
          <p:cNvSpPr>
            <a:spLocks noGrp="1"/>
          </p:cNvSpPr>
          <p:nvPr>
            <p:ph type="body" sz="quarter" idx="10" hasCustomPrompt="1"/>
          </p:nvPr>
        </p:nvSpPr>
        <p:spPr bwMode="gray">
          <a:xfrm>
            <a:off x="654984" y="4891464"/>
            <a:ext cx="621001" cy="253914"/>
          </a:xfrm>
          <a:prstGeom prst="rect">
            <a:avLst/>
          </a:prstGeom>
        </p:spPr>
        <p:txBody>
          <a:bodyPr anchor="ctr">
            <a:normAutofit/>
          </a:bodyPr>
          <a:lstStyle>
            <a:lvl1pPr marL="0" indent="0">
              <a:buNone/>
              <a:defRPr sz="1200"/>
            </a:lvl1pPr>
            <a:lvl2pPr marL="342891" indent="0">
              <a:buNone/>
              <a:defRPr/>
            </a:lvl2pPr>
            <a:lvl3pPr marL="685782" indent="0">
              <a:buNone/>
              <a:defRPr/>
            </a:lvl3pPr>
            <a:lvl4pPr marL="1028674" indent="0">
              <a:buNone/>
              <a:defRPr/>
            </a:lvl4pPr>
            <a:lvl5pPr marL="1371566" indent="0">
              <a:buNone/>
              <a:defRPr/>
            </a:lvl5pPr>
          </a:lstStyle>
          <a:p>
            <a:pPr lvl="0"/>
            <a:r>
              <a:rPr lang="en-US" dirty="0"/>
              <a:t>0000</a:t>
            </a:r>
            <a:endParaRPr lang="en-IN" dirty="0"/>
          </a:p>
        </p:txBody>
      </p:sp>
    </p:spTree>
    <p:extLst>
      <p:ext uri="{BB962C8B-B14F-4D97-AF65-F5344CB8AC3E}">
        <p14:creationId xmlns:p14="http://schemas.microsoft.com/office/powerpoint/2010/main" val="258640685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Slide">
    <p:spTree>
      <p:nvGrpSpPr>
        <p:cNvPr id="1" name=""/>
        <p:cNvGrpSpPr/>
        <p:nvPr/>
      </p:nvGrpSpPr>
      <p:grpSpPr>
        <a:xfrm>
          <a:off x="0" y="0"/>
          <a:ext cx="0" cy="0"/>
          <a:chOff x="0" y="0"/>
          <a:chExt cx="0" cy="0"/>
        </a:xfrm>
      </p:grpSpPr>
      <p:pic>
        <p:nvPicPr>
          <p:cNvPr id="102" name="Picture 101">
            <a:extLst>
              <a:ext uri="{FF2B5EF4-FFF2-40B4-BE49-F238E27FC236}">
                <a16:creationId xmlns:a16="http://schemas.microsoft.com/office/drawing/2014/main" id="{12245B6A-1831-4D90-B47C-5FA058A2E5AC}"/>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Two Column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1" name="Text Placeholder 7"/>
          <p:cNvSpPr>
            <a:spLocks noGrp="1"/>
          </p:cNvSpPr>
          <p:nvPr>
            <p:ph type="body" sz="quarter" idx="12" hasCustomPrompt="1"/>
          </p:nvPr>
        </p:nvSpPr>
        <p:spPr bwMode="gray">
          <a:xfrm>
            <a:off x="683568" y="771550"/>
            <a:ext cx="3528392" cy="288032"/>
          </a:xfrm>
          <a:prstGeom prst="parallelogram">
            <a:avLst/>
          </a:prstGeom>
          <a:solidFill>
            <a:srgbClr val="0077BD"/>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dirty="0"/>
              <a:t>Column 1 Title</a:t>
            </a:r>
          </a:p>
        </p:txBody>
      </p:sp>
      <p:sp>
        <p:nvSpPr>
          <p:cNvPr id="29" name="Text Placeholder 7"/>
          <p:cNvSpPr>
            <a:spLocks noGrp="1"/>
          </p:cNvSpPr>
          <p:nvPr>
            <p:ph type="body" sz="quarter" idx="20" hasCustomPrompt="1"/>
          </p:nvPr>
        </p:nvSpPr>
        <p:spPr bwMode="gray">
          <a:xfrm>
            <a:off x="279686"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1</a:t>
            </a:r>
          </a:p>
        </p:txBody>
      </p:sp>
      <p:sp>
        <p:nvSpPr>
          <p:cNvPr id="38" name="Text Placeholder 7"/>
          <p:cNvSpPr>
            <a:spLocks noGrp="1"/>
          </p:cNvSpPr>
          <p:nvPr>
            <p:ph type="body" sz="quarter" idx="21" hasCustomPrompt="1"/>
          </p:nvPr>
        </p:nvSpPr>
        <p:spPr bwMode="gray">
          <a:xfrm>
            <a:off x="5335922" y="771550"/>
            <a:ext cx="3528392" cy="288032"/>
          </a:xfrm>
          <a:prstGeom prst="parallelogram">
            <a:avLst/>
          </a:prstGeom>
          <a:solidFill>
            <a:srgbClr val="0077BD"/>
          </a:solidFill>
        </p:spPr>
        <p:txBody>
          <a:bodyPr lIns="36000" tIns="36000" rIns="36000" bIns="36000" anchor="ctr">
            <a:noAutofit/>
          </a:bodyPr>
          <a:lstStyle>
            <a:lvl1pPr marL="0" indent="0" algn="ctr">
              <a:buNone/>
              <a:defRPr sz="1100" b="0" i="0">
                <a:solidFill>
                  <a:schemeClr val="bg1"/>
                </a:solidFill>
              </a:defRPr>
            </a:lvl1pPr>
          </a:lstStyle>
          <a:p>
            <a:pPr lvl="0"/>
            <a:r>
              <a:rPr lang="en-IN" dirty="0"/>
              <a:t>Column 2 Title</a:t>
            </a:r>
          </a:p>
        </p:txBody>
      </p:sp>
      <p:sp>
        <p:nvSpPr>
          <p:cNvPr id="39" name="Text Placeholder 7"/>
          <p:cNvSpPr>
            <a:spLocks noGrp="1"/>
          </p:cNvSpPr>
          <p:nvPr>
            <p:ph type="body" sz="quarter" idx="22" hasCustomPrompt="1"/>
          </p:nvPr>
        </p:nvSpPr>
        <p:spPr bwMode="gray">
          <a:xfrm>
            <a:off x="4932040"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2</a:t>
            </a:r>
          </a:p>
        </p:txBody>
      </p:sp>
      <p:sp>
        <p:nvSpPr>
          <p:cNvPr id="40" name="Content Placeholder 2"/>
          <p:cNvSpPr>
            <a:spLocks noGrp="1"/>
          </p:cNvSpPr>
          <p:nvPr>
            <p:ph idx="1"/>
          </p:nvPr>
        </p:nvSpPr>
        <p:spPr bwMode="gray">
          <a:xfrm>
            <a:off x="304800" y="1131590"/>
            <a:ext cx="3835152"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3"/>
              </a:buBlip>
            </a:pPr>
            <a:r>
              <a:rPr lang="en-US" dirty="0"/>
              <a:t>Click to edit Master text styles</a:t>
            </a:r>
          </a:p>
          <a:p>
            <a:pPr lvl="1">
              <a:buFontTx/>
              <a:buBlip>
                <a:blip r:embed="rId3"/>
              </a:buBlip>
            </a:pPr>
            <a:r>
              <a:rPr lang="en-US" dirty="0"/>
              <a:t>Second level</a:t>
            </a:r>
          </a:p>
          <a:p>
            <a:pPr lvl="2">
              <a:buFontTx/>
              <a:buBlip>
                <a:blip r:embed="rId3"/>
              </a:buBlip>
            </a:pPr>
            <a:r>
              <a:rPr lang="en-US" dirty="0"/>
              <a:t>Third level</a:t>
            </a:r>
          </a:p>
          <a:p>
            <a:pPr lvl="3">
              <a:buFontTx/>
              <a:buBlip>
                <a:blip r:embed="rId3"/>
              </a:buBlip>
            </a:pPr>
            <a:r>
              <a:rPr lang="en-US" dirty="0"/>
              <a:t>Fourth level</a:t>
            </a:r>
          </a:p>
          <a:p>
            <a:pPr lvl="4">
              <a:buFontTx/>
              <a:buBlip>
                <a:blip r:embed="rId3"/>
              </a:buBlip>
            </a:pPr>
            <a:r>
              <a:rPr lang="en-US" dirty="0"/>
              <a:t>Fifth level</a:t>
            </a:r>
          </a:p>
        </p:txBody>
      </p:sp>
      <p:sp>
        <p:nvSpPr>
          <p:cNvPr id="41" name="Content Placeholder 2"/>
          <p:cNvSpPr>
            <a:spLocks noGrp="1"/>
          </p:cNvSpPr>
          <p:nvPr>
            <p:ph idx="23"/>
          </p:nvPr>
        </p:nvSpPr>
        <p:spPr bwMode="gray">
          <a:xfrm>
            <a:off x="4932040" y="1131590"/>
            <a:ext cx="3835152"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3"/>
              </a:buBlip>
            </a:pPr>
            <a:r>
              <a:rPr lang="en-US" dirty="0"/>
              <a:t>Click to edit Master text styles</a:t>
            </a:r>
          </a:p>
          <a:p>
            <a:pPr lvl="1">
              <a:buFontTx/>
              <a:buBlip>
                <a:blip r:embed="rId3"/>
              </a:buBlip>
            </a:pPr>
            <a:r>
              <a:rPr lang="en-US" dirty="0"/>
              <a:t>Second level</a:t>
            </a:r>
          </a:p>
          <a:p>
            <a:pPr lvl="2">
              <a:buFontTx/>
              <a:buBlip>
                <a:blip r:embed="rId3"/>
              </a:buBlip>
            </a:pPr>
            <a:r>
              <a:rPr lang="en-US" dirty="0"/>
              <a:t>Third level</a:t>
            </a:r>
          </a:p>
          <a:p>
            <a:pPr lvl="3">
              <a:buFontTx/>
              <a:buBlip>
                <a:blip r:embed="rId3"/>
              </a:buBlip>
            </a:pPr>
            <a:r>
              <a:rPr lang="en-US" dirty="0"/>
              <a:t>Fourth level</a:t>
            </a:r>
          </a:p>
          <a:p>
            <a:pPr lvl="4">
              <a:buFontTx/>
              <a:buBlip>
                <a:blip r:embed="rId3"/>
              </a:buBlip>
            </a:pPr>
            <a:r>
              <a:rPr lang="en-US" dirty="0"/>
              <a:t>Fifth level</a:t>
            </a:r>
          </a:p>
        </p:txBody>
      </p:sp>
    </p:spTree>
    <p:extLst>
      <p:ext uri="{BB962C8B-B14F-4D97-AF65-F5344CB8AC3E}">
        <p14:creationId xmlns:p14="http://schemas.microsoft.com/office/powerpoint/2010/main" val="215520123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ree Column Slide">
    <p:spTree>
      <p:nvGrpSpPr>
        <p:cNvPr id="1" name=""/>
        <p:cNvGrpSpPr/>
        <p:nvPr/>
      </p:nvGrpSpPr>
      <p:grpSpPr>
        <a:xfrm>
          <a:off x="0" y="0"/>
          <a:ext cx="0" cy="0"/>
          <a:chOff x="0" y="0"/>
          <a:chExt cx="0" cy="0"/>
        </a:xfrm>
      </p:grpSpPr>
      <p:pic>
        <p:nvPicPr>
          <p:cNvPr id="105" name="Picture 104">
            <a:extLst>
              <a:ext uri="{FF2B5EF4-FFF2-40B4-BE49-F238E27FC236}">
                <a16:creationId xmlns:a16="http://schemas.microsoft.com/office/drawing/2014/main" id="{B65A0729-5724-4A1A-B001-AD7288FC62F5}"/>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Three Column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1" name="Text Placeholder 7"/>
          <p:cNvSpPr>
            <a:spLocks noGrp="1"/>
          </p:cNvSpPr>
          <p:nvPr>
            <p:ph type="body" sz="quarter" idx="12" hasCustomPrompt="1"/>
          </p:nvPr>
        </p:nvSpPr>
        <p:spPr bwMode="gray">
          <a:xfrm>
            <a:off x="683568" y="771550"/>
            <a:ext cx="2160240" cy="288032"/>
          </a:xfrm>
          <a:prstGeom prst="parallelogram">
            <a:avLst/>
          </a:prstGeom>
          <a:solidFill>
            <a:srgbClr val="003F72"/>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dirty="0"/>
              <a:t>Column 1 Title</a:t>
            </a:r>
          </a:p>
        </p:txBody>
      </p:sp>
      <p:sp>
        <p:nvSpPr>
          <p:cNvPr id="29" name="Text Placeholder 7"/>
          <p:cNvSpPr>
            <a:spLocks noGrp="1"/>
          </p:cNvSpPr>
          <p:nvPr>
            <p:ph type="body" sz="quarter" idx="20" hasCustomPrompt="1"/>
          </p:nvPr>
        </p:nvSpPr>
        <p:spPr bwMode="gray">
          <a:xfrm>
            <a:off x="279686"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1</a:t>
            </a:r>
          </a:p>
        </p:txBody>
      </p:sp>
      <p:sp>
        <p:nvSpPr>
          <p:cNvPr id="40" name="Content Placeholder 2"/>
          <p:cNvSpPr>
            <a:spLocks noGrp="1"/>
          </p:cNvSpPr>
          <p:nvPr>
            <p:ph idx="1"/>
          </p:nvPr>
        </p:nvSpPr>
        <p:spPr bwMode="gray">
          <a:xfrm>
            <a:off x="251520" y="1131590"/>
            <a:ext cx="2539008"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3"/>
              </a:buBlip>
            </a:pPr>
            <a:r>
              <a:rPr lang="en-US" dirty="0"/>
              <a:t>Click to edit Master text styles</a:t>
            </a:r>
          </a:p>
          <a:p>
            <a:pPr lvl="1">
              <a:buFontTx/>
              <a:buBlip>
                <a:blip r:embed="rId3"/>
              </a:buBlip>
            </a:pPr>
            <a:r>
              <a:rPr lang="en-US" dirty="0"/>
              <a:t>Second level</a:t>
            </a:r>
          </a:p>
          <a:p>
            <a:pPr lvl="2">
              <a:buFontTx/>
              <a:buBlip>
                <a:blip r:embed="rId3"/>
              </a:buBlip>
            </a:pPr>
            <a:r>
              <a:rPr lang="en-US" dirty="0"/>
              <a:t>Third level</a:t>
            </a:r>
          </a:p>
          <a:p>
            <a:pPr lvl="3">
              <a:buFontTx/>
              <a:buBlip>
                <a:blip r:embed="rId3"/>
              </a:buBlip>
            </a:pPr>
            <a:r>
              <a:rPr lang="en-US" dirty="0"/>
              <a:t>Fourth level</a:t>
            </a:r>
          </a:p>
          <a:p>
            <a:pPr lvl="4">
              <a:buFontTx/>
              <a:buBlip>
                <a:blip r:embed="rId3"/>
              </a:buBlip>
            </a:pPr>
            <a:r>
              <a:rPr lang="en-US" dirty="0"/>
              <a:t>Fifth level</a:t>
            </a:r>
          </a:p>
        </p:txBody>
      </p:sp>
      <p:sp>
        <p:nvSpPr>
          <p:cNvPr id="17" name="Text Placeholder 7"/>
          <p:cNvSpPr>
            <a:spLocks noGrp="1"/>
          </p:cNvSpPr>
          <p:nvPr>
            <p:ph type="body" sz="quarter" idx="24" hasCustomPrompt="1"/>
          </p:nvPr>
        </p:nvSpPr>
        <p:spPr bwMode="gray">
          <a:xfrm>
            <a:off x="3658603" y="771550"/>
            <a:ext cx="2160240" cy="288032"/>
          </a:xfrm>
          <a:prstGeom prst="parallelogram">
            <a:avLst/>
          </a:prstGeom>
          <a:solidFill>
            <a:srgbClr val="0077BD"/>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dirty="0"/>
              <a:t>Column 2 Title</a:t>
            </a:r>
          </a:p>
        </p:txBody>
      </p:sp>
      <p:sp>
        <p:nvSpPr>
          <p:cNvPr id="20" name="Text Placeholder 7"/>
          <p:cNvSpPr>
            <a:spLocks noGrp="1"/>
          </p:cNvSpPr>
          <p:nvPr>
            <p:ph type="body" sz="quarter" idx="25" hasCustomPrompt="1"/>
          </p:nvPr>
        </p:nvSpPr>
        <p:spPr bwMode="gray">
          <a:xfrm>
            <a:off x="3254721"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2</a:t>
            </a:r>
          </a:p>
        </p:txBody>
      </p:sp>
      <p:sp>
        <p:nvSpPr>
          <p:cNvPr id="22" name="Text Placeholder 7"/>
          <p:cNvSpPr>
            <a:spLocks noGrp="1"/>
          </p:cNvSpPr>
          <p:nvPr>
            <p:ph type="body" sz="quarter" idx="26" hasCustomPrompt="1"/>
          </p:nvPr>
        </p:nvSpPr>
        <p:spPr bwMode="gray">
          <a:xfrm>
            <a:off x="6674979" y="771550"/>
            <a:ext cx="2160240" cy="288032"/>
          </a:xfrm>
          <a:prstGeom prst="parallelogram">
            <a:avLst/>
          </a:prstGeom>
          <a:solidFill>
            <a:schemeClr val="accent2"/>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dirty="0"/>
              <a:t>Column 3 Title</a:t>
            </a:r>
          </a:p>
        </p:txBody>
      </p:sp>
      <p:sp>
        <p:nvSpPr>
          <p:cNvPr id="23" name="Text Placeholder 7"/>
          <p:cNvSpPr>
            <a:spLocks noGrp="1"/>
          </p:cNvSpPr>
          <p:nvPr>
            <p:ph type="body" sz="quarter" idx="27" hasCustomPrompt="1"/>
          </p:nvPr>
        </p:nvSpPr>
        <p:spPr bwMode="gray">
          <a:xfrm>
            <a:off x="6271097"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3</a:t>
            </a:r>
          </a:p>
        </p:txBody>
      </p:sp>
      <p:sp>
        <p:nvSpPr>
          <p:cNvPr id="24" name="Content Placeholder 2"/>
          <p:cNvSpPr>
            <a:spLocks noGrp="1"/>
          </p:cNvSpPr>
          <p:nvPr>
            <p:ph idx="28"/>
          </p:nvPr>
        </p:nvSpPr>
        <p:spPr bwMode="gray">
          <a:xfrm>
            <a:off x="3275856" y="1131590"/>
            <a:ext cx="2539008"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3"/>
              </a:buBlip>
            </a:pPr>
            <a:r>
              <a:rPr lang="en-US"/>
              <a:t>Click to edit Master text styles</a:t>
            </a:r>
          </a:p>
          <a:p>
            <a:pPr lvl="1">
              <a:buFontTx/>
              <a:buBlip>
                <a:blip r:embed="rId3"/>
              </a:buBlip>
            </a:pPr>
            <a:r>
              <a:rPr lang="en-US"/>
              <a:t>Second level</a:t>
            </a:r>
          </a:p>
          <a:p>
            <a:pPr lvl="2">
              <a:buFontTx/>
              <a:buBlip>
                <a:blip r:embed="rId3"/>
              </a:buBlip>
            </a:pPr>
            <a:r>
              <a:rPr lang="en-US"/>
              <a:t>Third level</a:t>
            </a:r>
          </a:p>
          <a:p>
            <a:pPr lvl="3">
              <a:buFontTx/>
              <a:buBlip>
                <a:blip r:embed="rId3"/>
              </a:buBlip>
            </a:pPr>
            <a:r>
              <a:rPr lang="en-US"/>
              <a:t>Fourth level</a:t>
            </a:r>
          </a:p>
          <a:p>
            <a:pPr lvl="4">
              <a:buFontTx/>
              <a:buBlip>
                <a:blip r:embed="rId3"/>
              </a:buBlip>
            </a:pPr>
            <a:r>
              <a:rPr lang="en-US"/>
              <a:t>Fifth level</a:t>
            </a:r>
            <a:endParaRPr lang="en-US" dirty="0"/>
          </a:p>
        </p:txBody>
      </p:sp>
      <p:sp>
        <p:nvSpPr>
          <p:cNvPr id="25" name="Content Placeholder 2"/>
          <p:cNvSpPr>
            <a:spLocks noGrp="1"/>
          </p:cNvSpPr>
          <p:nvPr>
            <p:ph idx="29"/>
          </p:nvPr>
        </p:nvSpPr>
        <p:spPr bwMode="gray">
          <a:xfrm>
            <a:off x="6281464" y="1131590"/>
            <a:ext cx="2539008"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3"/>
              </a:buBlip>
            </a:pPr>
            <a:r>
              <a:rPr lang="en-US"/>
              <a:t>Click to edit Master text styles</a:t>
            </a:r>
          </a:p>
          <a:p>
            <a:pPr lvl="1">
              <a:buFontTx/>
              <a:buBlip>
                <a:blip r:embed="rId3"/>
              </a:buBlip>
            </a:pPr>
            <a:r>
              <a:rPr lang="en-US"/>
              <a:t>Second level</a:t>
            </a:r>
          </a:p>
          <a:p>
            <a:pPr lvl="2">
              <a:buFontTx/>
              <a:buBlip>
                <a:blip r:embed="rId3"/>
              </a:buBlip>
            </a:pPr>
            <a:r>
              <a:rPr lang="en-US"/>
              <a:t>Third level</a:t>
            </a:r>
          </a:p>
          <a:p>
            <a:pPr lvl="3">
              <a:buFontTx/>
              <a:buBlip>
                <a:blip r:embed="rId3"/>
              </a:buBlip>
            </a:pPr>
            <a:r>
              <a:rPr lang="en-US"/>
              <a:t>Fourth level</a:t>
            </a:r>
          </a:p>
          <a:p>
            <a:pPr lvl="4">
              <a:buFontTx/>
              <a:buBlip>
                <a:blip r:embed="rId3"/>
              </a:buBlip>
            </a:pPr>
            <a:r>
              <a:rPr lang="en-US"/>
              <a:t>Fifth level</a:t>
            </a:r>
            <a:endParaRPr lang="en-US" dirty="0"/>
          </a:p>
        </p:txBody>
      </p:sp>
    </p:spTree>
    <p:extLst>
      <p:ext uri="{BB962C8B-B14F-4D97-AF65-F5344CB8AC3E}">
        <p14:creationId xmlns:p14="http://schemas.microsoft.com/office/powerpoint/2010/main" val="222658638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hart Diagram Slide">
    <p:spTree>
      <p:nvGrpSpPr>
        <p:cNvPr id="1" name=""/>
        <p:cNvGrpSpPr/>
        <p:nvPr/>
      </p:nvGrpSpPr>
      <p:grpSpPr>
        <a:xfrm>
          <a:off x="0" y="0"/>
          <a:ext cx="0" cy="0"/>
          <a:chOff x="0" y="0"/>
          <a:chExt cx="0" cy="0"/>
        </a:xfrm>
      </p:grpSpPr>
      <p:pic>
        <p:nvPicPr>
          <p:cNvPr id="97" name="Picture 96">
            <a:extLst>
              <a:ext uri="{FF2B5EF4-FFF2-40B4-BE49-F238E27FC236}">
                <a16:creationId xmlns:a16="http://schemas.microsoft.com/office/drawing/2014/main" id="{418DFD3D-8780-4EA0-AAF4-DBC389CE04B3}"/>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Chart Diagram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4" name="Chart Placeholder 3"/>
          <p:cNvSpPr>
            <a:spLocks noGrp="1"/>
          </p:cNvSpPr>
          <p:nvPr>
            <p:ph type="chart" sz="quarter" idx="10" hasCustomPrompt="1"/>
          </p:nvPr>
        </p:nvSpPr>
        <p:spPr bwMode="gray">
          <a:xfrm>
            <a:off x="249238" y="582613"/>
            <a:ext cx="8645525" cy="4352925"/>
          </a:xfrm>
        </p:spPr>
        <p:txBody>
          <a:bodyPr/>
          <a:lstStyle>
            <a:lvl1pPr marL="0" indent="0">
              <a:buNone/>
              <a:defRPr baseline="0"/>
            </a:lvl1pPr>
          </a:lstStyle>
          <a:p>
            <a:r>
              <a:rPr lang="en-IN" dirty="0"/>
              <a:t>Click icon to add a chart</a:t>
            </a:r>
          </a:p>
        </p:txBody>
      </p:sp>
    </p:spTree>
    <p:extLst>
      <p:ext uri="{BB962C8B-B14F-4D97-AF65-F5344CB8AC3E}">
        <p14:creationId xmlns:p14="http://schemas.microsoft.com/office/powerpoint/2010/main" val="101956996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able Diagram Slide">
    <p:spTree>
      <p:nvGrpSpPr>
        <p:cNvPr id="1" name=""/>
        <p:cNvGrpSpPr/>
        <p:nvPr/>
      </p:nvGrpSpPr>
      <p:grpSpPr>
        <a:xfrm>
          <a:off x="0" y="0"/>
          <a:ext cx="0" cy="0"/>
          <a:chOff x="0" y="0"/>
          <a:chExt cx="0" cy="0"/>
        </a:xfrm>
      </p:grpSpPr>
      <p:pic>
        <p:nvPicPr>
          <p:cNvPr id="97" name="Picture 96">
            <a:extLst>
              <a:ext uri="{FF2B5EF4-FFF2-40B4-BE49-F238E27FC236}">
                <a16:creationId xmlns:a16="http://schemas.microsoft.com/office/drawing/2014/main" id="{9AFE672F-A1BA-4179-8732-1266C924255D}"/>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Table Diagram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5" name="Table Placeholder 4"/>
          <p:cNvSpPr>
            <a:spLocks noGrp="1"/>
          </p:cNvSpPr>
          <p:nvPr>
            <p:ph type="tbl" sz="quarter" idx="10" hasCustomPrompt="1"/>
          </p:nvPr>
        </p:nvSpPr>
        <p:spPr bwMode="gray">
          <a:xfrm>
            <a:off x="249238" y="693738"/>
            <a:ext cx="8645525" cy="4137025"/>
          </a:xfrm>
        </p:spPr>
        <p:txBody>
          <a:bodyPr/>
          <a:lstStyle>
            <a:lvl1pPr marL="0" marR="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lvl1pPr>
          </a:lstStyle>
          <a:p>
            <a:r>
              <a:rPr lang="en-IN" dirty="0"/>
              <a:t>Click icon to add a table</a:t>
            </a:r>
          </a:p>
        </p:txBody>
      </p:sp>
    </p:spTree>
    <p:extLst>
      <p:ext uri="{BB962C8B-B14F-4D97-AF65-F5344CB8AC3E}">
        <p14:creationId xmlns:p14="http://schemas.microsoft.com/office/powerpoint/2010/main" val="396774591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bular Data Slide">
    <p:spTree>
      <p:nvGrpSpPr>
        <p:cNvPr id="1" name=""/>
        <p:cNvGrpSpPr/>
        <p:nvPr/>
      </p:nvGrpSpPr>
      <p:grpSpPr>
        <a:xfrm>
          <a:off x="0" y="0"/>
          <a:ext cx="0" cy="0"/>
          <a:chOff x="0" y="0"/>
          <a:chExt cx="0" cy="0"/>
        </a:xfrm>
      </p:grpSpPr>
      <p:pic>
        <p:nvPicPr>
          <p:cNvPr id="111" name="Picture 110">
            <a:extLst>
              <a:ext uri="{FF2B5EF4-FFF2-40B4-BE49-F238E27FC236}">
                <a16:creationId xmlns:a16="http://schemas.microsoft.com/office/drawing/2014/main" id="{1E6AC2AE-35A8-480A-B335-C8EAFBA1700C}"/>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Tabular Data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8" name="Picture Placeholder 7"/>
          <p:cNvSpPr>
            <a:spLocks noGrp="1"/>
          </p:cNvSpPr>
          <p:nvPr>
            <p:ph type="pic" sz="quarter" idx="10"/>
          </p:nvPr>
        </p:nvSpPr>
        <p:spPr bwMode="gray">
          <a:xfrm>
            <a:off x="289325" y="1342417"/>
            <a:ext cx="2016766" cy="979250"/>
          </a:xfrm>
          <a:prstGeom prst="homePlate">
            <a:avLst>
              <a:gd name="adj" fmla="val 25515"/>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13" name="Picture Placeholder 7"/>
          <p:cNvSpPr>
            <a:spLocks noGrp="1"/>
          </p:cNvSpPr>
          <p:nvPr>
            <p:ph type="pic" sz="quarter" idx="11"/>
          </p:nvPr>
        </p:nvSpPr>
        <p:spPr bwMode="gray">
          <a:xfrm>
            <a:off x="289325" y="2574588"/>
            <a:ext cx="2016766" cy="979250"/>
          </a:xfrm>
          <a:prstGeom prst="homePlate">
            <a:avLst>
              <a:gd name="adj" fmla="val 25515"/>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14" name="Picture Placeholder 7"/>
          <p:cNvSpPr>
            <a:spLocks noGrp="1"/>
          </p:cNvSpPr>
          <p:nvPr>
            <p:ph type="pic" sz="quarter" idx="12"/>
          </p:nvPr>
        </p:nvSpPr>
        <p:spPr bwMode="gray">
          <a:xfrm>
            <a:off x="289325" y="3806759"/>
            <a:ext cx="2016766" cy="979250"/>
          </a:xfrm>
          <a:prstGeom prst="homePlate">
            <a:avLst>
              <a:gd name="adj" fmla="val 25515"/>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10" name="Text Placeholder 9"/>
          <p:cNvSpPr>
            <a:spLocks noGrp="1"/>
          </p:cNvSpPr>
          <p:nvPr>
            <p:ph type="body" sz="quarter" idx="13"/>
          </p:nvPr>
        </p:nvSpPr>
        <p:spPr bwMode="gray">
          <a:xfrm>
            <a:off x="308781" y="648511"/>
            <a:ext cx="8526440" cy="343677"/>
          </a:xfrm>
          <a:prstGeom prst="parallelogram">
            <a:avLst/>
          </a:prstGeom>
          <a:solidFill>
            <a:srgbClr val="0077BD"/>
          </a:solidFill>
        </p:spPr>
        <p:txBody>
          <a:bodyPr anchor="ctr">
            <a:noAutofit/>
          </a:bodyPr>
          <a:lstStyle>
            <a:lvl1pPr marL="0" indent="0" algn="ctr">
              <a:buFont typeface="Arial" panose="020B0604020202020204" pitchFamily="34" charset="0"/>
              <a:buNone/>
              <a:defRPr sz="1800">
                <a:solidFill>
                  <a:schemeClr val="bg1"/>
                </a:solidFill>
              </a:defRPr>
            </a:lvl1pPr>
          </a:lstStyle>
          <a:p>
            <a:pPr lvl="0"/>
            <a:endParaRPr lang="en-IN" dirty="0"/>
          </a:p>
        </p:txBody>
      </p:sp>
      <p:sp>
        <p:nvSpPr>
          <p:cNvPr id="17" name="Text Placeholder 9"/>
          <p:cNvSpPr>
            <a:spLocks noGrp="1"/>
          </p:cNvSpPr>
          <p:nvPr>
            <p:ph type="body" sz="quarter" idx="14"/>
          </p:nvPr>
        </p:nvSpPr>
        <p:spPr bwMode="gray">
          <a:xfrm>
            <a:off x="2821631" y="1070010"/>
            <a:ext cx="2742590" cy="214042"/>
          </a:xfrm>
          <a:prstGeom prst="parallelogram">
            <a:avLst/>
          </a:prstGeom>
          <a:solidFill>
            <a:schemeClr val="tx1">
              <a:lumMod val="65000"/>
              <a:lumOff val="35000"/>
            </a:schemeClr>
          </a:solidFill>
        </p:spPr>
        <p:txBody>
          <a:bodyPr anchor="ctr">
            <a:noAutofit/>
          </a:bodyPr>
          <a:lstStyle>
            <a:lvl1pPr marL="0" indent="0" algn="ctr">
              <a:buFont typeface="Arial" panose="020B0604020202020204" pitchFamily="34" charset="0"/>
              <a:buNone/>
              <a:defRPr sz="1200">
                <a:solidFill>
                  <a:schemeClr val="bg1"/>
                </a:solidFill>
              </a:defRPr>
            </a:lvl1pPr>
          </a:lstStyle>
          <a:p>
            <a:pPr lvl="0"/>
            <a:endParaRPr lang="en-IN" dirty="0"/>
          </a:p>
        </p:txBody>
      </p:sp>
      <p:sp>
        <p:nvSpPr>
          <p:cNvPr id="20" name="Text Placeholder 9"/>
          <p:cNvSpPr>
            <a:spLocks noGrp="1"/>
          </p:cNvSpPr>
          <p:nvPr>
            <p:ph type="body" sz="quarter" idx="15"/>
          </p:nvPr>
        </p:nvSpPr>
        <p:spPr bwMode="gray">
          <a:xfrm>
            <a:off x="5986362" y="1070010"/>
            <a:ext cx="2742590" cy="214042"/>
          </a:xfrm>
          <a:prstGeom prst="parallelogram">
            <a:avLst/>
          </a:prstGeom>
          <a:solidFill>
            <a:schemeClr val="tx1">
              <a:lumMod val="65000"/>
              <a:lumOff val="35000"/>
            </a:schemeClr>
          </a:solidFill>
        </p:spPr>
        <p:txBody>
          <a:bodyPr anchor="ctr">
            <a:noAutofit/>
          </a:bodyPr>
          <a:lstStyle>
            <a:lvl1pPr marL="0" indent="0" algn="ctr">
              <a:buFont typeface="Arial" panose="020B0604020202020204" pitchFamily="34" charset="0"/>
              <a:buNone/>
              <a:defRPr sz="1200">
                <a:solidFill>
                  <a:schemeClr val="bg1"/>
                </a:solidFill>
              </a:defRPr>
            </a:lvl1pPr>
          </a:lstStyle>
          <a:p>
            <a:pPr lvl="0"/>
            <a:endParaRPr lang="en-IN" dirty="0"/>
          </a:p>
        </p:txBody>
      </p:sp>
      <p:sp>
        <p:nvSpPr>
          <p:cNvPr id="12" name="Text Placeholder 11"/>
          <p:cNvSpPr>
            <a:spLocks noGrp="1"/>
          </p:cNvSpPr>
          <p:nvPr>
            <p:ph type="body" sz="quarter" idx="16"/>
          </p:nvPr>
        </p:nvSpPr>
        <p:spPr bwMode="gray">
          <a:xfrm>
            <a:off x="2860675" y="1381395"/>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Text Placeholder 11"/>
          <p:cNvSpPr>
            <a:spLocks noGrp="1"/>
          </p:cNvSpPr>
          <p:nvPr>
            <p:ph type="body" sz="quarter" idx="17"/>
          </p:nvPr>
        </p:nvSpPr>
        <p:spPr bwMode="gray">
          <a:xfrm>
            <a:off x="6012436" y="1381395"/>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2" name="Text Placeholder 11"/>
          <p:cNvSpPr>
            <a:spLocks noGrp="1"/>
          </p:cNvSpPr>
          <p:nvPr>
            <p:ph type="body" sz="quarter" idx="18"/>
          </p:nvPr>
        </p:nvSpPr>
        <p:spPr bwMode="gray">
          <a:xfrm>
            <a:off x="2860675" y="2607079"/>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Text Placeholder 11"/>
          <p:cNvSpPr>
            <a:spLocks noGrp="1"/>
          </p:cNvSpPr>
          <p:nvPr>
            <p:ph type="body" sz="quarter" idx="19"/>
          </p:nvPr>
        </p:nvSpPr>
        <p:spPr bwMode="gray">
          <a:xfrm>
            <a:off x="6012436" y="2607079"/>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4" name="Text Placeholder 11"/>
          <p:cNvSpPr>
            <a:spLocks noGrp="1"/>
          </p:cNvSpPr>
          <p:nvPr>
            <p:ph type="body" sz="quarter" idx="20"/>
          </p:nvPr>
        </p:nvSpPr>
        <p:spPr bwMode="gray">
          <a:xfrm>
            <a:off x="2860675" y="3839250"/>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Text Placeholder 11"/>
          <p:cNvSpPr>
            <a:spLocks noGrp="1"/>
          </p:cNvSpPr>
          <p:nvPr>
            <p:ph type="body" sz="quarter" idx="21"/>
          </p:nvPr>
        </p:nvSpPr>
        <p:spPr bwMode="gray">
          <a:xfrm>
            <a:off x="6012436" y="3839250"/>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7" name="Text Placeholder 11"/>
          <p:cNvSpPr>
            <a:spLocks noGrp="1"/>
          </p:cNvSpPr>
          <p:nvPr>
            <p:ph type="body" sz="quarter" idx="22" hasCustomPrompt="1"/>
          </p:nvPr>
        </p:nvSpPr>
        <p:spPr bwMode="gray">
          <a:xfrm>
            <a:off x="328134" y="2055779"/>
            <a:ext cx="1614791" cy="246366"/>
          </a:xfrm>
        </p:spPr>
        <p:txBody>
          <a:bodyPr>
            <a:noAutofit/>
          </a:bodyPr>
          <a:lstStyle>
            <a:lvl1pPr marL="0" indent="0" algn="ctr">
              <a:buFont typeface="Arial" panose="020B0604020202020204" pitchFamily="34" charset="0"/>
              <a:buNone/>
              <a:defRPr sz="10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8" name="Text Placeholder 11"/>
          <p:cNvSpPr>
            <a:spLocks noGrp="1"/>
          </p:cNvSpPr>
          <p:nvPr>
            <p:ph type="body" sz="quarter" idx="23" hasCustomPrompt="1"/>
          </p:nvPr>
        </p:nvSpPr>
        <p:spPr bwMode="gray">
          <a:xfrm>
            <a:off x="328134" y="3307404"/>
            <a:ext cx="1614791" cy="246366"/>
          </a:xfrm>
        </p:spPr>
        <p:txBody>
          <a:bodyPr>
            <a:noAutofit/>
          </a:bodyPr>
          <a:lstStyle>
            <a:lvl1pPr marL="0" indent="0" algn="ctr">
              <a:buFont typeface="Arial" panose="020B0604020202020204" pitchFamily="34" charset="0"/>
              <a:buNone/>
              <a:defRPr sz="10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9" name="Text Placeholder 11"/>
          <p:cNvSpPr>
            <a:spLocks noGrp="1"/>
          </p:cNvSpPr>
          <p:nvPr>
            <p:ph type="body" sz="quarter" idx="24" hasCustomPrompt="1"/>
          </p:nvPr>
        </p:nvSpPr>
        <p:spPr bwMode="gray">
          <a:xfrm>
            <a:off x="328134" y="4526604"/>
            <a:ext cx="1614791" cy="246366"/>
          </a:xfrm>
        </p:spPr>
        <p:txBody>
          <a:bodyPr>
            <a:noAutofit/>
          </a:bodyPr>
          <a:lstStyle>
            <a:lvl1pPr marL="0" indent="0" algn="ctr">
              <a:buFont typeface="Arial" panose="020B0604020202020204" pitchFamily="34" charset="0"/>
              <a:buNone/>
              <a:defRPr sz="10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Tree>
    <p:extLst>
      <p:ext uri="{BB962C8B-B14F-4D97-AF65-F5344CB8AC3E}">
        <p14:creationId xmlns:p14="http://schemas.microsoft.com/office/powerpoint/2010/main" val="248989538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ive Point Slide 1">
    <p:spTree>
      <p:nvGrpSpPr>
        <p:cNvPr id="1" name=""/>
        <p:cNvGrpSpPr/>
        <p:nvPr/>
      </p:nvGrpSpPr>
      <p:grpSpPr>
        <a:xfrm>
          <a:off x="0" y="0"/>
          <a:ext cx="0" cy="0"/>
          <a:chOff x="0" y="0"/>
          <a:chExt cx="0" cy="0"/>
        </a:xfrm>
      </p:grpSpPr>
      <p:pic>
        <p:nvPicPr>
          <p:cNvPr id="106" name="Picture 105">
            <a:extLst>
              <a:ext uri="{FF2B5EF4-FFF2-40B4-BE49-F238E27FC236}">
                <a16:creationId xmlns:a16="http://schemas.microsoft.com/office/drawing/2014/main" id="{4CF8FBBB-0598-4B2C-8827-CD3312BF9161}"/>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Five Points Slide 1</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8" name="Picture Placeholder 7"/>
          <p:cNvSpPr>
            <a:spLocks noGrp="1"/>
          </p:cNvSpPr>
          <p:nvPr>
            <p:ph type="pic" sz="quarter" idx="10"/>
          </p:nvPr>
        </p:nvSpPr>
        <p:spPr bwMode="gray">
          <a:xfrm>
            <a:off x="350302" y="1485899"/>
            <a:ext cx="1800000" cy="180000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7" name="Text Placeholder 11"/>
          <p:cNvSpPr>
            <a:spLocks noGrp="1"/>
          </p:cNvSpPr>
          <p:nvPr>
            <p:ph type="body" sz="quarter" idx="22" hasCustomPrompt="1"/>
          </p:nvPr>
        </p:nvSpPr>
        <p:spPr bwMode="gray">
          <a:xfrm>
            <a:off x="587040" y="336042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1" name="Picture Placeholder 7"/>
          <p:cNvSpPr>
            <a:spLocks noGrp="1"/>
          </p:cNvSpPr>
          <p:nvPr>
            <p:ph type="pic" sz="quarter" idx="24"/>
          </p:nvPr>
        </p:nvSpPr>
        <p:spPr bwMode="gray">
          <a:xfrm>
            <a:off x="2026704" y="2186944"/>
            <a:ext cx="1799996" cy="1799995"/>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32" name="Picture Placeholder 7"/>
          <p:cNvSpPr>
            <a:spLocks noGrp="1"/>
          </p:cNvSpPr>
          <p:nvPr>
            <p:ph type="pic" sz="quarter" idx="25"/>
          </p:nvPr>
        </p:nvSpPr>
        <p:spPr bwMode="gray">
          <a:xfrm>
            <a:off x="3703102" y="1485899"/>
            <a:ext cx="1800000" cy="180000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33" name="Picture Placeholder 7"/>
          <p:cNvSpPr>
            <a:spLocks noGrp="1"/>
          </p:cNvSpPr>
          <p:nvPr>
            <p:ph type="pic" sz="quarter" idx="26"/>
          </p:nvPr>
        </p:nvSpPr>
        <p:spPr bwMode="gray">
          <a:xfrm>
            <a:off x="5379504" y="2186944"/>
            <a:ext cx="1799996" cy="1799995"/>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34" name="Picture Placeholder 7"/>
          <p:cNvSpPr>
            <a:spLocks noGrp="1"/>
          </p:cNvSpPr>
          <p:nvPr>
            <p:ph type="pic" sz="quarter" idx="27"/>
          </p:nvPr>
        </p:nvSpPr>
        <p:spPr bwMode="gray">
          <a:xfrm>
            <a:off x="7055902" y="1485899"/>
            <a:ext cx="1800000" cy="180000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35" name="Text Placeholder 11"/>
          <p:cNvSpPr>
            <a:spLocks noGrp="1"/>
          </p:cNvSpPr>
          <p:nvPr>
            <p:ph type="body" sz="quarter" idx="28" hasCustomPrompt="1"/>
          </p:nvPr>
        </p:nvSpPr>
        <p:spPr bwMode="gray">
          <a:xfrm>
            <a:off x="2278680" y="180594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6" name="Text Placeholder 11"/>
          <p:cNvSpPr>
            <a:spLocks noGrp="1"/>
          </p:cNvSpPr>
          <p:nvPr>
            <p:ph type="body" sz="quarter" idx="29" hasCustomPrompt="1"/>
          </p:nvPr>
        </p:nvSpPr>
        <p:spPr bwMode="gray">
          <a:xfrm>
            <a:off x="3961461" y="336042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7" name="Text Placeholder 11"/>
          <p:cNvSpPr>
            <a:spLocks noGrp="1"/>
          </p:cNvSpPr>
          <p:nvPr>
            <p:ph type="body" sz="quarter" idx="30" hasCustomPrompt="1"/>
          </p:nvPr>
        </p:nvSpPr>
        <p:spPr bwMode="gray">
          <a:xfrm>
            <a:off x="5653101" y="180594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8" name="Text Placeholder 11"/>
          <p:cNvSpPr>
            <a:spLocks noGrp="1"/>
          </p:cNvSpPr>
          <p:nvPr>
            <p:ph type="body" sz="quarter" idx="31" hasCustomPrompt="1"/>
          </p:nvPr>
        </p:nvSpPr>
        <p:spPr bwMode="gray">
          <a:xfrm>
            <a:off x="7321881" y="336042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Tree>
    <p:extLst>
      <p:ext uri="{BB962C8B-B14F-4D97-AF65-F5344CB8AC3E}">
        <p14:creationId xmlns:p14="http://schemas.microsoft.com/office/powerpoint/2010/main" val="104453806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ive Points Slide 2">
    <p:spTree>
      <p:nvGrpSpPr>
        <p:cNvPr id="1" name=""/>
        <p:cNvGrpSpPr/>
        <p:nvPr/>
      </p:nvGrpSpPr>
      <p:grpSpPr>
        <a:xfrm>
          <a:off x="0" y="0"/>
          <a:ext cx="0" cy="0"/>
          <a:chOff x="0" y="0"/>
          <a:chExt cx="0" cy="0"/>
        </a:xfrm>
      </p:grpSpPr>
      <p:pic>
        <p:nvPicPr>
          <p:cNvPr id="106" name="Picture 105">
            <a:extLst>
              <a:ext uri="{FF2B5EF4-FFF2-40B4-BE49-F238E27FC236}">
                <a16:creationId xmlns:a16="http://schemas.microsoft.com/office/drawing/2014/main" id="{6EAEFB9F-1445-4271-AC34-908D29239250}"/>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Five Points Slide 2</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8" name="Picture Placeholder 7"/>
          <p:cNvSpPr>
            <a:spLocks noGrp="1"/>
          </p:cNvSpPr>
          <p:nvPr>
            <p:ph type="pic" sz="quarter" idx="10"/>
          </p:nvPr>
        </p:nvSpPr>
        <p:spPr bwMode="gray">
          <a:xfrm>
            <a:off x="2235380" y="2476650"/>
            <a:ext cx="1288870" cy="128887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7" name="Text Placeholder 11"/>
          <p:cNvSpPr>
            <a:spLocks noGrp="1"/>
          </p:cNvSpPr>
          <p:nvPr>
            <p:ph type="body" sz="quarter" idx="22" hasCustomPrompt="1"/>
          </p:nvPr>
        </p:nvSpPr>
        <p:spPr bwMode="gray">
          <a:xfrm>
            <a:off x="2330853" y="388620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1" name="Picture Placeholder 7"/>
          <p:cNvSpPr>
            <a:spLocks noGrp="1"/>
          </p:cNvSpPr>
          <p:nvPr>
            <p:ph type="pic" sz="quarter" idx="24"/>
          </p:nvPr>
        </p:nvSpPr>
        <p:spPr bwMode="gray">
          <a:xfrm>
            <a:off x="3024051" y="1524155"/>
            <a:ext cx="1288868" cy="1288866"/>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0" name="Picture Placeholder 7"/>
          <p:cNvSpPr>
            <a:spLocks noGrp="1"/>
          </p:cNvSpPr>
          <p:nvPr>
            <p:ph type="pic" sz="quarter" idx="29"/>
          </p:nvPr>
        </p:nvSpPr>
        <p:spPr bwMode="gray">
          <a:xfrm>
            <a:off x="3812720" y="2476650"/>
            <a:ext cx="1288870" cy="128887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1" name="Picture Placeholder 7"/>
          <p:cNvSpPr>
            <a:spLocks noGrp="1"/>
          </p:cNvSpPr>
          <p:nvPr>
            <p:ph type="pic" sz="quarter" idx="30"/>
          </p:nvPr>
        </p:nvSpPr>
        <p:spPr bwMode="gray">
          <a:xfrm>
            <a:off x="4601391" y="1524155"/>
            <a:ext cx="1288868" cy="1288866"/>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2" name="Picture Placeholder 7"/>
          <p:cNvSpPr>
            <a:spLocks noGrp="1"/>
          </p:cNvSpPr>
          <p:nvPr>
            <p:ph type="pic" sz="quarter" idx="31"/>
          </p:nvPr>
        </p:nvSpPr>
        <p:spPr bwMode="gray">
          <a:xfrm>
            <a:off x="5390060" y="2476650"/>
            <a:ext cx="1288870" cy="128887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9" name="Text Placeholder 11"/>
          <p:cNvSpPr>
            <a:spLocks noGrp="1"/>
          </p:cNvSpPr>
          <p:nvPr>
            <p:ph type="body" sz="quarter" idx="36" hasCustomPrompt="1"/>
          </p:nvPr>
        </p:nvSpPr>
        <p:spPr bwMode="gray">
          <a:xfrm>
            <a:off x="3908193" y="388620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0" name="Text Placeholder 11"/>
          <p:cNvSpPr>
            <a:spLocks noGrp="1"/>
          </p:cNvSpPr>
          <p:nvPr>
            <p:ph type="body" sz="quarter" idx="37" hasCustomPrompt="1"/>
          </p:nvPr>
        </p:nvSpPr>
        <p:spPr bwMode="gray">
          <a:xfrm>
            <a:off x="5485533" y="388620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41" name="Text Placeholder 11"/>
          <p:cNvSpPr>
            <a:spLocks noGrp="1"/>
          </p:cNvSpPr>
          <p:nvPr>
            <p:ph type="body" sz="quarter" idx="40" hasCustomPrompt="1"/>
          </p:nvPr>
        </p:nvSpPr>
        <p:spPr bwMode="gray">
          <a:xfrm>
            <a:off x="3123333" y="109728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42" name="Text Placeholder 11"/>
          <p:cNvSpPr>
            <a:spLocks noGrp="1"/>
          </p:cNvSpPr>
          <p:nvPr>
            <p:ph type="body" sz="quarter" idx="41" hasCustomPrompt="1"/>
          </p:nvPr>
        </p:nvSpPr>
        <p:spPr bwMode="gray">
          <a:xfrm>
            <a:off x="4700673" y="109728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Tree>
    <p:extLst>
      <p:ext uri="{BB962C8B-B14F-4D97-AF65-F5344CB8AC3E}">
        <p14:creationId xmlns:p14="http://schemas.microsoft.com/office/powerpoint/2010/main" val="127960147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teps Slide">
    <p:spTree>
      <p:nvGrpSpPr>
        <p:cNvPr id="1" name=""/>
        <p:cNvGrpSpPr/>
        <p:nvPr/>
      </p:nvGrpSpPr>
      <p:grpSpPr>
        <a:xfrm>
          <a:off x="0" y="0"/>
          <a:ext cx="0" cy="0"/>
          <a:chOff x="0" y="0"/>
          <a:chExt cx="0" cy="0"/>
        </a:xfrm>
      </p:grpSpPr>
      <p:pic>
        <p:nvPicPr>
          <p:cNvPr id="105" name="Picture 104">
            <a:extLst>
              <a:ext uri="{FF2B5EF4-FFF2-40B4-BE49-F238E27FC236}">
                <a16:creationId xmlns:a16="http://schemas.microsoft.com/office/drawing/2014/main" id="{48F92DC7-A298-4D79-9428-2606BAAEDFD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6" name="Title 1"/>
          <p:cNvSpPr>
            <a:spLocks noGrp="1"/>
          </p:cNvSpPr>
          <p:nvPr>
            <p:ph type="title" hasCustomPrompt="1"/>
          </p:nvPr>
        </p:nvSpPr>
        <p:spPr bwMode="gray">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Steps Slide</a:t>
            </a:r>
          </a:p>
        </p:txBody>
      </p:sp>
      <p:grpSp>
        <p:nvGrpSpPr>
          <p:cNvPr id="2"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8" name="Picture Placeholder 7"/>
          <p:cNvSpPr>
            <a:spLocks noGrp="1"/>
          </p:cNvSpPr>
          <p:nvPr>
            <p:ph type="pic" sz="quarter" idx="10"/>
          </p:nvPr>
        </p:nvSpPr>
        <p:spPr bwMode="gray">
          <a:xfrm>
            <a:off x="255440" y="1813709"/>
            <a:ext cx="3353390" cy="1546715"/>
          </a:xfrm>
          <a:prstGeom prst="homePlate">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31" name="Picture Placeholder 7"/>
          <p:cNvSpPr>
            <a:spLocks noGrp="1"/>
          </p:cNvSpPr>
          <p:nvPr>
            <p:ph type="pic" sz="quarter" idx="24"/>
          </p:nvPr>
        </p:nvSpPr>
        <p:spPr bwMode="gray">
          <a:xfrm>
            <a:off x="2915467" y="1813710"/>
            <a:ext cx="3353386" cy="1546710"/>
          </a:xfrm>
          <a:prstGeom prst="chevron">
            <a:avLst/>
          </a:prstGeom>
          <a:solidFill>
            <a:srgbClr val="0077BD"/>
          </a:solidFill>
        </p:spPr>
        <p:txBody>
          <a:bodyPr anchor="ctr">
            <a:normAutofit/>
          </a:bodyPr>
          <a:lstStyle>
            <a:lvl1pPr marL="0" indent="0" algn="ctr">
              <a:buNone/>
              <a:defRPr sz="1600">
                <a:solidFill>
                  <a:schemeClr val="bg1"/>
                </a:solidFill>
              </a:defRPr>
            </a:lvl1pPr>
          </a:lstStyle>
          <a:p>
            <a:endParaRPr lang="en-IN" dirty="0"/>
          </a:p>
        </p:txBody>
      </p:sp>
      <p:sp>
        <p:nvSpPr>
          <p:cNvPr id="22" name="Picture Placeholder 7"/>
          <p:cNvSpPr>
            <a:spLocks noGrp="1"/>
          </p:cNvSpPr>
          <p:nvPr>
            <p:ph type="pic" sz="quarter" idx="31"/>
          </p:nvPr>
        </p:nvSpPr>
        <p:spPr bwMode="gray">
          <a:xfrm>
            <a:off x="5575490" y="1813709"/>
            <a:ext cx="3353390" cy="1546715"/>
          </a:xfrm>
          <a:prstGeom prst="chevr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9" name="Text Placeholder 11"/>
          <p:cNvSpPr>
            <a:spLocks noGrp="1"/>
          </p:cNvSpPr>
          <p:nvPr>
            <p:ph type="body" sz="quarter" idx="36" hasCustomPrompt="1"/>
          </p:nvPr>
        </p:nvSpPr>
        <p:spPr bwMode="gray">
          <a:xfrm>
            <a:off x="3940778" y="357378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41" name="Text Placeholder 11"/>
          <p:cNvSpPr>
            <a:spLocks noGrp="1"/>
          </p:cNvSpPr>
          <p:nvPr>
            <p:ph type="body" sz="quarter" idx="40" hasCustomPrompt="1"/>
          </p:nvPr>
        </p:nvSpPr>
        <p:spPr bwMode="gray">
          <a:xfrm>
            <a:off x="1043073" y="132969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42" name="Text Placeholder 11"/>
          <p:cNvSpPr>
            <a:spLocks noGrp="1"/>
          </p:cNvSpPr>
          <p:nvPr>
            <p:ph type="body" sz="quarter" idx="41" hasCustomPrompt="1"/>
          </p:nvPr>
        </p:nvSpPr>
        <p:spPr bwMode="gray">
          <a:xfrm>
            <a:off x="6514233" y="132969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4" name="Text Placeholder 11"/>
          <p:cNvSpPr>
            <a:spLocks noGrp="1"/>
          </p:cNvSpPr>
          <p:nvPr>
            <p:ph type="body" sz="quarter" idx="42" hasCustomPrompt="1"/>
          </p:nvPr>
        </p:nvSpPr>
        <p:spPr bwMode="gray">
          <a:xfrm>
            <a:off x="752346" y="2914651"/>
            <a:ext cx="1678434" cy="304800"/>
          </a:xfrm>
        </p:spPr>
        <p:txBody>
          <a:bodyPr anchor="ctr">
            <a:noAutofit/>
          </a:bodyPr>
          <a:lstStyle>
            <a:lvl1pPr marL="0" indent="0" algn="ctr">
              <a:buFont typeface="Arial" panose="020B0604020202020204" pitchFamily="34" charset="0"/>
              <a:buNone/>
              <a:defRPr sz="14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5" name="Text Placeholder 11"/>
          <p:cNvSpPr>
            <a:spLocks noGrp="1"/>
          </p:cNvSpPr>
          <p:nvPr>
            <p:ph type="body" sz="quarter" idx="43" hasCustomPrompt="1"/>
          </p:nvPr>
        </p:nvSpPr>
        <p:spPr bwMode="gray">
          <a:xfrm>
            <a:off x="3703391" y="2914651"/>
            <a:ext cx="1678434" cy="304800"/>
          </a:xfrm>
        </p:spPr>
        <p:txBody>
          <a:bodyPr anchor="ctr">
            <a:noAutofit/>
          </a:bodyPr>
          <a:lstStyle>
            <a:lvl1pPr marL="0" indent="0" algn="ctr">
              <a:buFont typeface="Arial" panose="020B0604020202020204" pitchFamily="34" charset="0"/>
              <a:buNone/>
              <a:defRPr sz="14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8" name="Text Placeholder 11"/>
          <p:cNvSpPr>
            <a:spLocks noGrp="1"/>
          </p:cNvSpPr>
          <p:nvPr>
            <p:ph type="body" sz="quarter" idx="44" hasCustomPrompt="1"/>
          </p:nvPr>
        </p:nvSpPr>
        <p:spPr bwMode="gray">
          <a:xfrm>
            <a:off x="6355151" y="2914651"/>
            <a:ext cx="1678434" cy="304800"/>
          </a:xfrm>
        </p:spPr>
        <p:txBody>
          <a:bodyPr anchor="ctr">
            <a:noAutofit/>
          </a:bodyPr>
          <a:lstStyle>
            <a:lvl1pPr marL="0" indent="0" algn="ctr">
              <a:buFont typeface="Arial" panose="020B0604020202020204" pitchFamily="34" charset="0"/>
              <a:buNone/>
              <a:defRPr sz="14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Tree>
    <p:extLst>
      <p:ext uri="{BB962C8B-B14F-4D97-AF65-F5344CB8AC3E}">
        <p14:creationId xmlns:p14="http://schemas.microsoft.com/office/powerpoint/2010/main" val="377624716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pic>
        <p:nvPicPr>
          <p:cNvPr id="111" name="Picture 110">
            <a:extLst>
              <a:ext uri="{FF2B5EF4-FFF2-40B4-BE49-F238E27FC236}">
                <a16:creationId xmlns:a16="http://schemas.microsoft.com/office/drawing/2014/main" id="{A4156BA2-8912-4E45-989D-833AED8B6915}"/>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93740" y="-1"/>
            <a:ext cx="9050260" cy="5065443"/>
          </a:xfrm>
          <a:prstGeom prst="rect">
            <a:avLst/>
          </a:prstGeom>
        </p:spPr>
      </p:pic>
      <p:sp>
        <p:nvSpPr>
          <p:cNvPr id="116" name="Freeform: Shape 115">
            <a:extLst>
              <a:ext uri="{FF2B5EF4-FFF2-40B4-BE49-F238E27FC236}">
                <a16:creationId xmlns:a16="http://schemas.microsoft.com/office/drawing/2014/main" id="{97B0C06D-D763-48B6-A33B-FF4959AB4560}"/>
              </a:ext>
            </a:extLst>
          </p:cNvPr>
          <p:cNvSpPr/>
          <p:nvPr userDrawn="1"/>
        </p:nvSpPr>
        <p:spPr bwMode="gray">
          <a:xfrm>
            <a:off x="4222779" y="-8515"/>
            <a:ext cx="4921220" cy="4921703"/>
          </a:xfrm>
          <a:custGeom>
            <a:avLst/>
            <a:gdLst>
              <a:gd name="connsiteX0" fmla="*/ 2977936 w 4921220"/>
              <a:gd name="connsiteY0" fmla="*/ 0 h 4921703"/>
              <a:gd name="connsiteX1" fmla="*/ 4921220 w 4921220"/>
              <a:gd name="connsiteY1" fmla="*/ 0 h 4921703"/>
              <a:gd name="connsiteX2" fmla="*/ 4921220 w 4921220"/>
              <a:gd name="connsiteY2" fmla="*/ 4921703 h 4921703"/>
              <a:gd name="connsiteX3" fmla="*/ 0 w 4921220"/>
              <a:gd name="connsiteY3" fmla="*/ 4921703 h 4921703"/>
            </a:gdLst>
            <a:ahLst/>
            <a:cxnLst>
              <a:cxn ang="0">
                <a:pos x="connsiteX0" y="connsiteY0"/>
              </a:cxn>
              <a:cxn ang="0">
                <a:pos x="connsiteX1" y="connsiteY1"/>
              </a:cxn>
              <a:cxn ang="0">
                <a:pos x="connsiteX2" y="connsiteY2"/>
              </a:cxn>
              <a:cxn ang="0">
                <a:pos x="connsiteX3" y="connsiteY3"/>
              </a:cxn>
            </a:cxnLst>
            <a:rect l="l" t="t" r="r" b="b"/>
            <a:pathLst>
              <a:path w="4921220" h="4921703">
                <a:moveTo>
                  <a:pt x="2977936" y="0"/>
                </a:moveTo>
                <a:lnTo>
                  <a:pt x="4921220" y="0"/>
                </a:lnTo>
                <a:lnTo>
                  <a:pt x="4921220" y="4921703"/>
                </a:lnTo>
                <a:lnTo>
                  <a:pt x="0" y="4921703"/>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p>
            <a:pPr lvl="0"/>
            <a:endParaRPr lang="en-IN" dirty="0">
              <a:solidFill>
                <a:schemeClr val="tx1"/>
              </a:solidFill>
            </a:endParaRPr>
          </a:p>
        </p:txBody>
      </p:sp>
      <p:sp>
        <p:nvSpPr>
          <p:cNvPr id="28" name="Picture Placeholder 3"/>
          <p:cNvSpPr>
            <a:spLocks noGrp="1"/>
          </p:cNvSpPr>
          <p:nvPr>
            <p:ph type="pic" sz="quarter" idx="14" hasCustomPrompt="1"/>
          </p:nvPr>
        </p:nvSpPr>
        <p:spPr bwMode="gray">
          <a:xfrm>
            <a:off x="4375507" y="0"/>
            <a:ext cx="4768493" cy="4917591"/>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txBody>
          <a:bodyPr lIns="0" tIns="0" rIns="468000" bIns="0" anchor="ctr">
            <a:noAutofit/>
          </a:bodyPr>
          <a:lstStyle>
            <a:lvl1pPr marL="0" indent="0" algn="r">
              <a:buFont typeface="Arial" panose="020B0604020202020204" pitchFamily="34" charset="0"/>
              <a:buNone/>
              <a:defRPr lang="en-IN" sz="1400" i="1" dirty="0"/>
            </a:lvl1pPr>
          </a:lstStyle>
          <a:p>
            <a:r>
              <a:rPr lang="en-IN" dirty="0"/>
              <a:t>Click icon to add image</a:t>
            </a:r>
          </a:p>
        </p:txBody>
      </p:sp>
      <p:sp>
        <p:nvSpPr>
          <p:cNvPr id="2" name="Title 1"/>
          <p:cNvSpPr>
            <a:spLocks noGrp="1"/>
          </p:cNvSpPr>
          <p:nvPr>
            <p:ph type="title" hasCustomPrompt="1"/>
          </p:nvPr>
        </p:nvSpPr>
        <p:spPr bwMode="gray">
          <a:xfrm>
            <a:off x="1476355" y="992954"/>
            <a:ext cx="2646065" cy="994172"/>
          </a:xfrm>
          <a:prstGeom prst="rect">
            <a:avLst/>
          </a:prstGeom>
        </p:spPr>
        <p:txBody>
          <a:bodyPr/>
          <a:lstStyle>
            <a:lvl1pPr algn="ctr">
              <a:defRPr sz="4000" b="1"/>
            </a:lvl1pPr>
          </a:lstStyle>
          <a:p>
            <a:r>
              <a:rPr lang="en-US" dirty="0"/>
              <a:t>Thank you.</a:t>
            </a:r>
            <a:endParaRPr lang="en-IN" dirty="0"/>
          </a:p>
        </p:txBody>
      </p:sp>
      <p:sp>
        <p:nvSpPr>
          <p:cNvPr id="23" name="Text Placeholder 1030"/>
          <p:cNvSpPr>
            <a:spLocks noGrp="1"/>
          </p:cNvSpPr>
          <p:nvPr>
            <p:ph type="body" sz="quarter" idx="10" hasCustomPrompt="1"/>
          </p:nvPr>
        </p:nvSpPr>
        <p:spPr bwMode="gray">
          <a:xfrm>
            <a:off x="299349" y="3484735"/>
            <a:ext cx="3643967" cy="347682"/>
          </a:xfrm>
          <a:prstGeom prst="rect">
            <a:avLst/>
          </a:prstGeom>
        </p:spPr>
        <p:txBody>
          <a:bodyPr anchor="ct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dirty="0"/>
              <a:t>Name</a:t>
            </a:r>
            <a:endParaRPr lang="en-IN" dirty="0"/>
          </a:p>
        </p:txBody>
      </p:sp>
      <p:sp>
        <p:nvSpPr>
          <p:cNvPr id="24" name="Text Placeholder 1030"/>
          <p:cNvSpPr>
            <a:spLocks noGrp="1"/>
          </p:cNvSpPr>
          <p:nvPr>
            <p:ph type="body" sz="quarter" idx="11" hasCustomPrompt="1"/>
          </p:nvPr>
        </p:nvSpPr>
        <p:spPr bwMode="gray">
          <a:xfrm>
            <a:off x="299349" y="3939689"/>
            <a:ext cx="3643967" cy="347682"/>
          </a:xfrm>
          <a:prstGeom prst="rect">
            <a:avLst/>
          </a:prstGeom>
        </p:spPr>
        <p:txBody>
          <a:bodyPr anchor="ctr">
            <a:normAutofit/>
          </a:bodyP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dirty="0"/>
              <a:t>Designation </a:t>
            </a:r>
            <a:endParaRPr lang="en-IN" dirty="0"/>
          </a:p>
        </p:txBody>
      </p:sp>
      <p:grpSp>
        <p:nvGrpSpPr>
          <p:cNvPr id="25" name="Group 24"/>
          <p:cNvGrpSpPr/>
          <p:nvPr userDrawn="1"/>
        </p:nvGrpSpPr>
        <p:grpSpPr bwMode="gray">
          <a:xfrm>
            <a:off x="945883" y="870593"/>
            <a:ext cx="541035" cy="571839"/>
            <a:chOff x="-3330575" y="3005138"/>
            <a:chExt cx="1533526" cy="1620837"/>
          </a:xfrm>
          <a:solidFill>
            <a:schemeClr val="accent3"/>
          </a:solidFill>
        </p:grpSpPr>
        <p:sp>
          <p:nvSpPr>
            <p:cNvPr id="27" name="Freeform 6"/>
            <p:cNvSpPr>
              <a:spLocks/>
            </p:cNvSpPr>
            <p:nvPr/>
          </p:nvSpPr>
          <p:spPr bwMode="gray">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sp>
          <p:nvSpPr>
            <p:cNvPr id="29" name="Freeform 7"/>
            <p:cNvSpPr>
              <a:spLocks/>
            </p:cNvSpPr>
            <p:nvPr/>
          </p:nvSpPr>
          <p:spPr bwMode="gray">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grpSp>
      <p:grpSp>
        <p:nvGrpSpPr>
          <p:cNvPr id="30" name="Group 29"/>
          <p:cNvGrpSpPr/>
          <p:nvPr userDrawn="1"/>
        </p:nvGrpSpPr>
        <p:grpSpPr bwMode="gray">
          <a:xfrm>
            <a:off x="4087853" y="1526910"/>
            <a:ext cx="506015" cy="547781"/>
            <a:chOff x="2301081" y="6662108"/>
            <a:chExt cx="1500188" cy="1624012"/>
          </a:xfrm>
          <a:solidFill>
            <a:schemeClr val="accent3"/>
          </a:solidFill>
        </p:grpSpPr>
        <p:sp>
          <p:nvSpPr>
            <p:cNvPr id="31" name="Freeform 8"/>
            <p:cNvSpPr>
              <a:spLocks/>
            </p:cNvSpPr>
            <p:nvPr/>
          </p:nvSpPr>
          <p:spPr bwMode="gray">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sp>
          <p:nvSpPr>
            <p:cNvPr id="32" name="Freeform 9"/>
            <p:cNvSpPr>
              <a:spLocks/>
            </p:cNvSpPr>
            <p:nvPr/>
          </p:nvSpPr>
          <p:spPr bwMode="gray">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sp>
          <p:nvSpPr>
            <p:cNvPr id="33" name="Freeform 10"/>
            <p:cNvSpPr>
              <a:spLocks/>
            </p:cNvSpPr>
            <p:nvPr/>
          </p:nvSpPr>
          <p:spPr bwMode="gray">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dirty="0">
                <a:solidFill>
                  <a:prstClr val="black"/>
                </a:solidFill>
              </a:endParaRPr>
            </a:p>
          </p:txBody>
        </p:sp>
      </p:grpSp>
      <p:grpSp>
        <p:nvGrpSpPr>
          <p:cNvPr id="113" name="Group 5"/>
          <p:cNvGrpSpPr>
            <a:grpSpLocks noChangeAspect="1"/>
          </p:cNvGrpSpPr>
          <p:nvPr userDrawn="1"/>
        </p:nvGrpSpPr>
        <p:grpSpPr bwMode="gray">
          <a:xfrm>
            <a:off x="299349" y="2798386"/>
            <a:ext cx="1680364" cy="252286"/>
            <a:chOff x="119" y="2341"/>
            <a:chExt cx="1805" cy="271"/>
          </a:xfrm>
        </p:grpSpPr>
        <p:sp>
          <p:nvSpPr>
            <p:cNvPr id="114" name="Freeform 6"/>
            <p:cNvSpPr>
              <a:spLocks noEditPoints="1"/>
            </p:cNvSpPr>
            <p:nvPr userDrawn="1"/>
          </p:nvSpPr>
          <p:spPr bwMode="gray">
            <a:xfrm>
              <a:off x="119" y="2341"/>
              <a:ext cx="270" cy="271"/>
            </a:xfrm>
            <a:custGeom>
              <a:avLst/>
              <a:gdLst>
                <a:gd name="T0" fmla="*/ 57 w 114"/>
                <a:gd name="T1" fmla="*/ 0 h 115"/>
                <a:gd name="T2" fmla="*/ 114 w 114"/>
                <a:gd name="T3" fmla="*/ 58 h 115"/>
                <a:gd name="T4" fmla="*/ 57 w 114"/>
                <a:gd name="T5" fmla="*/ 115 h 115"/>
                <a:gd name="T6" fmla="*/ 0 w 114"/>
                <a:gd name="T7" fmla="*/ 58 h 115"/>
                <a:gd name="T8" fmla="*/ 57 w 114"/>
                <a:gd name="T9" fmla="*/ 0 h 115"/>
                <a:gd name="T10" fmla="*/ 49 w 114"/>
                <a:gd name="T11" fmla="*/ 107 h 115"/>
                <a:gd name="T12" fmla="*/ 73 w 114"/>
                <a:gd name="T13" fmla="*/ 65 h 115"/>
                <a:gd name="T14" fmla="*/ 57 w 114"/>
                <a:gd name="T15" fmla="*/ 65 h 115"/>
                <a:gd name="T16" fmla="*/ 65 w 114"/>
                <a:gd name="T17" fmla="*/ 51 h 115"/>
                <a:gd name="T18" fmla="*/ 104 w 114"/>
                <a:gd name="T19" fmla="*/ 51 h 115"/>
                <a:gd name="T20" fmla="*/ 96 w 114"/>
                <a:gd name="T21" fmla="*/ 65 h 115"/>
                <a:gd name="T22" fmla="*/ 82 w 114"/>
                <a:gd name="T23" fmla="*/ 65 h 115"/>
                <a:gd name="T24" fmla="*/ 57 w 114"/>
                <a:gd name="T25" fmla="*/ 108 h 115"/>
                <a:gd name="T26" fmla="*/ 107 w 114"/>
                <a:gd name="T27" fmla="*/ 58 h 115"/>
                <a:gd name="T28" fmla="*/ 57 w 114"/>
                <a:gd name="T29" fmla="*/ 8 h 115"/>
                <a:gd name="T30" fmla="*/ 51 w 114"/>
                <a:gd name="T31" fmla="*/ 8 h 115"/>
                <a:gd name="T32" fmla="*/ 26 w 114"/>
                <a:gd name="T33" fmla="*/ 51 h 115"/>
                <a:gd name="T34" fmla="*/ 57 w 114"/>
                <a:gd name="T35" fmla="*/ 51 h 115"/>
                <a:gd name="T36" fmla="*/ 49 w 114"/>
                <a:gd name="T37" fmla="*/ 65 h 115"/>
                <a:gd name="T38" fmla="*/ 10 w 114"/>
                <a:gd name="T39" fmla="*/ 65 h 115"/>
                <a:gd name="T40" fmla="*/ 41 w 114"/>
                <a:gd name="T41" fmla="*/ 10 h 115"/>
                <a:gd name="T42" fmla="*/ 7 w 114"/>
                <a:gd name="T43" fmla="*/ 58 h 115"/>
                <a:gd name="T44" fmla="*/ 49 w 114"/>
                <a:gd name="T45" fmla="*/ 10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115">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5" name="Freeform 7"/>
            <p:cNvSpPr>
              <a:spLocks noEditPoints="1"/>
            </p:cNvSpPr>
            <p:nvPr userDrawn="1"/>
          </p:nvSpPr>
          <p:spPr bwMode="gray">
            <a:xfrm>
              <a:off x="457" y="2426"/>
              <a:ext cx="1467" cy="125"/>
            </a:xfrm>
            <a:custGeom>
              <a:avLst/>
              <a:gdLst>
                <a:gd name="T0" fmla="*/ 55 w 621"/>
                <a:gd name="T1" fmla="*/ 34 h 53"/>
                <a:gd name="T2" fmla="*/ 53 w 621"/>
                <a:gd name="T3" fmla="*/ 18 h 53"/>
                <a:gd name="T4" fmla="*/ 35 w 621"/>
                <a:gd name="T5" fmla="*/ 7 h 53"/>
                <a:gd name="T6" fmla="*/ 29 w 621"/>
                <a:gd name="T7" fmla="*/ 38 h 53"/>
                <a:gd name="T8" fmla="*/ 45 w 621"/>
                <a:gd name="T9" fmla="*/ 35 h 53"/>
                <a:gd name="T10" fmla="*/ 40 w 621"/>
                <a:gd name="T11" fmla="*/ 24 h 53"/>
                <a:gd name="T12" fmla="*/ 42 w 621"/>
                <a:gd name="T13" fmla="*/ 9 h 53"/>
                <a:gd name="T14" fmla="*/ 81 w 621"/>
                <a:gd name="T15" fmla="*/ 9 h 53"/>
                <a:gd name="T16" fmla="*/ 139 w 621"/>
                <a:gd name="T17" fmla="*/ 9 h 53"/>
                <a:gd name="T18" fmla="*/ 144 w 621"/>
                <a:gd name="T19" fmla="*/ 13 h 53"/>
                <a:gd name="T20" fmla="*/ 155 w 621"/>
                <a:gd name="T21" fmla="*/ 40 h 53"/>
                <a:gd name="T22" fmla="*/ 145 w 621"/>
                <a:gd name="T23" fmla="*/ 18 h 53"/>
                <a:gd name="T24" fmla="*/ 174 w 621"/>
                <a:gd name="T25" fmla="*/ 13 h 53"/>
                <a:gd name="T26" fmla="*/ 182 w 621"/>
                <a:gd name="T27" fmla="*/ 35 h 53"/>
                <a:gd name="T28" fmla="*/ 181 w 621"/>
                <a:gd name="T29" fmla="*/ 18 h 53"/>
                <a:gd name="T30" fmla="*/ 205 w 621"/>
                <a:gd name="T31" fmla="*/ 18 h 53"/>
                <a:gd name="T32" fmla="*/ 217 w 621"/>
                <a:gd name="T33" fmla="*/ 21 h 53"/>
                <a:gd name="T34" fmla="*/ 187 w 621"/>
                <a:gd name="T35" fmla="*/ 41 h 53"/>
                <a:gd name="T36" fmla="*/ 243 w 621"/>
                <a:gd name="T37" fmla="*/ 22 h 53"/>
                <a:gd name="T38" fmla="*/ 241 w 621"/>
                <a:gd name="T39" fmla="*/ 12 h 53"/>
                <a:gd name="T40" fmla="*/ 269 w 621"/>
                <a:gd name="T41" fmla="*/ 36 h 53"/>
                <a:gd name="T42" fmla="*/ 276 w 621"/>
                <a:gd name="T43" fmla="*/ 20 h 53"/>
                <a:gd name="T44" fmla="*/ 260 w 621"/>
                <a:gd name="T45" fmla="*/ 17 h 53"/>
                <a:gd name="T46" fmla="*/ 284 w 621"/>
                <a:gd name="T47" fmla="*/ 19 h 53"/>
                <a:gd name="T48" fmla="*/ 314 w 621"/>
                <a:gd name="T49" fmla="*/ 35 h 53"/>
                <a:gd name="T50" fmla="*/ 326 w 621"/>
                <a:gd name="T51" fmla="*/ 22 h 53"/>
                <a:gd name="T52" fmla="*/ 305 w 621"/>
                <a:gd name="T53" fmla="*/ 22 h 53"/>
                <a:gd name="T54" fmla="*/ 330 w 621"/>
                <a:gd name="T55" fmla="*/ 15 h 53"/>
                <a:gd name="T56" fmla="*/ 367 w 621"/>
                <a:gd name="T57" fmla="*/ 17 h 53"/>
                <a:gd name="T58" fmla="*/ 340 w 621"/>
                <a:gd name="T59" fmla="*/ 19 h 53"/>
                <a:gd name="T60" fmla="*/ 357 w 621"/>
                <a:gd name="T61" fmla="*/ 36 h 53"/>
                <a:gd name="T62" fmla="*/ 358 w 621"/>
                <a:gd name="T63" fmla="*/ 24 h 53"/>
                <a:gd name="T64" fmla="*/ 346 w 621"/>
                <a:gd name="T65" fmla="*/ 23 h 53"/>
                <a:gd name="T66" fmla="*/ 373 w 621"/>
                <a:gd name="T67" fmla="*/ 47 h 53"/>
                <a:gd name="T68" fmla="*/ 383 w 621"/>
                <a:gd name="T69" fmla="*/ 45 h 53"/>
                <a:gd name="T70" fmla="*/ 430 w 621"/>
                <a:gd name="T71" fmla="*/ 2 h 53"/>
                <a:gd name="T72" fmla="*/ 433 w 621"/>
                <a:gd name="T73" fmla="*/ 27 h 53"/>
                <a:gd name="T74" fmla="*/ 420 w 621"/>
                <a:gd name="T75" fmla="*/ 41 h 53"/>
                <a:gd name="T76" fmla="*/ 433 w 621"/>
                <a:gd name="T77" fmla="*/ 18 h 53"/>
                <a:gd name="T78" fmla="*/ 443 w 621"/>
                <a:gd name="T79" fmla="*/ 10 h 53"/>
                <a:gd name="T80" fmla="*/ 449 w 621"/>
                <a:gd name="T81" fmla="*/ 19 h 53"/>
                <a:gd name="T82" fmla="*/ 466 w 621"/>
                <a:gd name="T83" fmla="*/ 36 h 53"/>
                <a:gd name="T84" fmla="*/ 466 w 621"/>
                <a:gd name="T85" fmla="*/ 19 h 53"/>
                <a:gd name="T86" fmla="*/ 492 w 621"/>
                <a:gd name="T87" fmla="*/ 20 h 53"/>
                <a:gd name="T88" fmla="*/ 488 w 621"/>
                <a:gd name="T89" fmla="*/ 18 h 53"/>
                <a:gd name="T90" fmla="*/ 511 w 621"/>
                <a:gd name="T91" fmla="*/ 33 h 53"/>
                <a:gd name="T92" fmla="*/ 535 w 621"/>
                <a:gd name="T93" fmla="*/ 8 h 53"/>
                <a:gd name="T94" fmla="*/ 546 w 621"/>
                <a:gd name="T95" fmla="*/ 23 h 53"/>
                <a:gd name="T96" fmla="*/ 558 w 621"/>
                <a:gd name="T97" fmla="*/ 36 h 53"/>
                <a:gd name="T98" fmla="*/ 567 w 621"/>
                <a:gd name="T99" fmla="*/ 19 h 53"/>
                <a:gd name="T100" fmla="*/ 571 w 621"/>
                <a:gd name="T101" fmla="*/ 19 h 53"/>
                <a:gd name="T102" fmla="*/ 588 w 621"/>
                <a:gd name="T103" fmla="*/ 36 h 53"/>
                <a:gd name="T104" fmla="*/ 588 w 621"/>
                <a:gd name="T105" fmla="*/ 19 h 53"/>
                <a:gd name="T106" fmla="*/ 604 w 621"/>
                <a:gd name="T107" fmla="*/ 15 h 53"/>
                <a:gd name="T108" fmla="*/ 609 w 621"/>
                <a:gd name="T109" fmla="*/ 36 h 53"/>
                <a:gd name="T110" fmla="*/ 613 w 621"/>
                <a:gd name="T111" fmla="*/ 40 h 53"/>
                <a:gd name="T112" fmla="*/ 609 w 621"/>
                <a:gd name="T11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1" h="53">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pic>
        <p:nvPicPr>
          <p:cNvPr id="19" name="Graphic 18">
            <a:extLst>
              <a:ext uri="{FF2B5EF4-FFF2-40B4-BE49-F238E27FC236}">
                <a16:creationId xmlns:a16="http://schemas.microsoft.com/office/drawing/2014/main" id="{830AC29A-4207-40A4-847F-EA0CD23216F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0" y="2600808"/>
            <a:ext cx="3106057" cy="572844"/>
          </a:xfrm>
          <a:prstGeom prst="rect">
            <a:avLst/>
          </a:prstGeom>
        </p:spPr>
      </p:pic>
    </p:spTree>
    <p:extLst>
      <p:ext uri="{BB962C8B-B14F-4D97-AF65-F5344CB8AC3E}">
        <p14:creationId xmlns:p14="http://schemas.microsoft.com/office/powerpoint/2010/main" val="19479663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Organization Chart ">
    <p:spTree>
      <p:nvGrpSpPr>
        <p:cNvPr id="1" name=""/>
        <p:cNvGrpSpPr/>
        <p:nvPr/>
      </p:nvGrpSpPr>
      <p:grpSpPr>
        <a:xfrm>
          <a:off x="0" y="0"/>
          <a:ext cx="0" cy="0"/>
          <a:chOff x="0" y="0"/>
          <a:chExt cx="0" cy="0"/>
        </a:xfrm>
      </p:grpSpPr>
      <p:pic>
        <p:nvPicPr>
          <p:cNvPr id="123" name="Picture 122">
            <a:extLst>
              <a:ext uri="{FF2B5EF4-FFF2-40B4-BE49-F238E27FC236}">
                <a16:creationId xmlns:a16="http://schemas.microsoft.com/office/drawing/2014/main" id="{20279261-6C69-404C-B1ED-0703B18095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6" name="Title 1"/>
          <p:cNvSpPr>
            <a:spLocks noGrp="1"/>
          </p:cNvSpPr>
          <p:nvPr userDrawn="1">
            <p:ph type="title" hasCustomPrompt="1"/>
          </p:nvPr>
        </p:nvSpPr>
        <p:spPr bwMode="gray">
          <a:xfrm>
            <a:off x="304800" y="1"/>
            <a:ext cx="8534400" cy="505365"/>
          </a:xfrm>
          <a:prstGeom prst="rect">
            <a:avLst/>
          </a:prstGeom>
        </p:spPr>
        <p:txBody>
          <a:bodyPr anchor="b">
            <a:normAutofit/>
          </a:bodyPr>
          <a:lstStyle>
            <a:lvl1pPr>
              <a:defRPr sz="2397" baseline="0">
                <a:latin typeface="Calibri" charset="0"/>
                <a:ea typeface="Calibri" charset="0"/>
                <a:cs typeface="Calibri" charset="0"/>
              </a:defRPr>
            </a:lvl1pPr>
          </a:lstStyle>
          <a:p>
            <a:r>
              <a:rPr lang="en-US" dirty="0"/>
              <a:t>Organization Chart </a:t>
            </a:r>
          </a:p>
        </p:txBody>
      </p:sp>
      <p:grpSp>
        <p:nvGrpSpPr>
          <p:cNvPr id="4"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dirty="0"/>
            </a:p>
          </p:txBody>
        </p:sp>
      </p:grpSp>
      <p:sp>
        <p:nvSpPr>
          <p:cNvPr id="103" name="Picture Placeholder 102"/>
          <p:cNvSpPr>
            <a:spLocks noGrp="1"/>
          </p:cNvSpPr>
          <p:nvPr>
            <p:ph type="pic" sz="quarter" idx="10"/>
          </p:nvPr>
        </p:nvSpPr>
        <p:spPr bwMode="gray">
          <a:xfrm>
            <a:off x="373381"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00" name="Text Placeholder 199"/>
          <p:cNvSpPr>
            <a:spLocks noGrp="1"/>
          </p:cNvSpPr>
          <p:nvPr>
            <p:ph type="body" sz="quarter" idx="16" hasCustomPrompt="1"/>
          </p:nvPr>
        </p:nvSpPr>
        <p:spPr bwMode="gray">
          <a:xfrm>
            <a:off x="152401"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02" name="Text Placeholder 199"/>
          <p:cNvSpPr>
            <a:spLocks noGrp="1"/>
          </p:cNvSpPr>
          <p:nvPr>
            <p:ph type="body" sz="quarter" idx="17" hasCustomPrompt="1"/>
          </p:nvPr>
        </p:nvSpPr>
        <p:spPr bwMode="gray">
          <a:xfrm>
            <a:off x="152401"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109" name="Picture Placeholder 102"/>
          <p:cNvSpPr>
            <a:spLocks noGrp="1"/>
          </p:cNvSpPr>
          <p:nvPr>
            <p:ph type="pic" sz="quarter" idx="18"/>
          </p:nvPr>
        </p:nvSpPr>
        <p:spPr bwMode="gray">
          <a:xfrm>
            <a:off x="1891285"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110" name="Text Placeholder 199"/>
          <p:cNvSpPr>
            <a:spLocks noGrp="1"/>
          </p:cNvSpPr>
          <p:nvPr>
            <p:ph type="body" sz="quarter" idx="19" hasCustomPrompt="1"/>
          </p:nvPr>
        </p:nvSpPr>
        <p:spPr bwMode="gray">
          <a:xfrm>
            <a:off x="1670305"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111" name="Text Placeholder 199"/>
          <p:cNvSpPr>
            <a:spLocks noGrp="1"/>
          </p:cNvSpPr>
          <p:nvPr>
            <p:ph type="body" sz="quarter" idx="20" hasCustomPrompt="1"/>
          </p:nvPr>
        </p:nvSpPr>
        <p:spPr bwMode="gray">
          <a:xfrm>
            <a:off x="1670305"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01" name="Picture Placeholder 102"/>
          <p:cNvSpPr>
            <a:spLocks noGrp="1"/>
          </p:cNvSpPr>
          <p:nvPr>
            <p:ph type="pic" sz="quarter" idx="21"/>
          </p:nvPr>
        </p:nvSpPr>
        <p:spPr bwMode="gray">
          <a:xfrm>
            <a:off x="3409189"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07" name="Text Placeholder 199"/>
          <p:cNvSpPr>
            <a:spLocks noGrp="1"/>
          </p:cNvSpPr>
          <p:nvPr>
            <p:ph type="body" sz="quarter" idx="22" hasCustomPrompt="1"/>
          </p:nvPr>
        </p:nvSpPr>
        <p:spPr bwMode="gray">
          <a:xfrm>
            <a:off x="3188209"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08" name="Text Placeholder 199"/>
          <p:cNvSpPr>
            <a:spLocks noGrp="1"/>
          </p:cNvSpPr>
          <p:nvPr>
            <p:ph type="body" sz="quarter" idx="23" hasCustomPrompt="1"/>
          </p:nvPr>
        </p:nvSpPr>
        <p:spPr bwMode="gray">
          <a:xfrm>
            <a:off x="3188209"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09" name="Picture Placeholder 102"/>
          <p:cNvSpPr>
            <a:spLocks noGrp="1"/>
          </p:cNvSpPr>
          <p:nvPr>
            <p:ph type="pic" sz="quarter" idx="24"/>
          </p:nvPr>
        </p:nvSpPr>
        <p:spPr bwMode="gray">
          <a:xfrm>
            <a:off x="4927093"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10" name="Text Placeholder 199"/>
          <p:cNvSpPr>
            <a:spLocks noGrp="1"/>
          </p:cNvSpPr>
          <p:nvPr>
            <p:ph type="body" sz="quarter" idx="25" hasCustomPrompt="1"/>
          </p:nvPr>
        </p:nvSpPr>
        <p:spPr bwMode="gray">
          <a:xfrm>
            <a:off x="4706113"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11" name="Text Placeholder 199"/>
          <p:cNvSpPr>
            <a:spLocks noGrp="1"/>
          </p:cNvSpPr>
          <p:nvPr>
            <p:ph type="body" sz="quarter" idx="26" hasCustomPrompt="1"/>
          </p:nvPr>
        </p:nvSpPr>
        <p:spPr bwMode="gray">
          <a:xfrm>
            <a:off x="4706113"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12" name="Picture Placeholder 102"/>
          <p:cNvSpPr>
            <a:spLocks noGrp="1"/>
          </p:cNvSpPr>
          <p:nvPr>
            <p:ph type="pic" sz="quarter" idx="27"/>
          </p:nvPr>
        </p:nvSpPr>
        <p:spPr bwMode="gray">
          <a:xfrm>
            <a:off x="6444997"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13" name="Text Placeholder 199"/>
          <p:cNvSpPr>
            <a:spLocks noGrp="1"/>
          </p:cNvSpPr>
          <p:nvPr>
            <p:ph type="body" sz="quarter" idx="28" hasCustomPrompt="1"/>
          </p:nvPr>
        </p:nvSpPr>
        <p:spPr bwMode="gray">
          <a:xfrm>
            <a:off x="6224017"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14" name="Text Placeholder 199"/>
          <p:cNvSpPr>
            <a:spLocks noGrp="1"/>
          </p:cNvSpPr>
          <p:nvPr>
            <p:ph type="body" sz="quarter" idx="29" hasCustomPrompt="1"/>
          </p:nvPr>
        </p:nvSpPr>
        <p:spPr bwMode="gray">
          <a:xfrm>
            <a:off x="6224017"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15" name="Picture Placeholder 102"/>
          <p:cNvSpPr>
            <a:spLocks noGrp="1"/>
          </p:cNvSpPr>
          <p:nvPr>
            <p:ph type="pic" sz="quarter" idx="30"/>
          </p:nvPr>
        </p:nvSpPr>
        <p:spPr bwMode="gray">
          <a:xfrm>
            <a:off x="7962901"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16" name="Text Placeholder 199"/>
          <p:cNvSpPr>
            <a:spLocks noGrp="1"/>
          </p:cNvSpPr>
          <p:nvPr>
            <p:ph type="body" sz="quarter" idx="31" hasCustomPrompt="1"/>
          </p:nvPr>
        </p:nvSpPr>
        <p:spPr bwMode="gray">
          <a:xfrm>
            <a:off x="7741921"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17" name="Text Placeholder 199"/>
          <p:cNvSpPr>
            <a:spLocks noGrp="1"/>
          </p:cNvSpPr>
          <p:nvPr>
            <p:ph type="body" sz="quarter" idx="32" hasCustomPrompt="1"/>
          </p:nvPr>
        </p:nvSpPr>
        <p:spPr bwMode="gray">
          <a:xfrm>
            <a:off x="7741921"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18" name="Picture Placeholder 102"/>
          <p:cNvSpPr>
            <a:spLocks noGrp="1"/>
          </p:cNvSpPr>
          <p:nvPr>
            <p:ph type="pic" sz="quarter" idx="33"/>
          </p:nvPr>
        </p:nvSpPr>
        <p:spPr bwMode="gray">
          <a:xfrm>
            <a:off x="4247389" y="73913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19" name="Text Placeholder 199"/>
          <p:cNvSpPr>
            <a:spLocks noGrp="1"/>
          </p:cNvSpPr>
          <p:nvPr>
            <p:ph type="body" sz="quarter" idx="34" hasCustomPrompt="1"/>
          </p:nvPr>
        </p:nvSpPr>
        <p:spPr bwMode="gray">
          <a:xfrm>
            <a:off x="4026409" y="152431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20" name="Text Placeholder 199"/>
          <p:cNvSpPr>
            <a:spLocks noGrp="1"/>
          </p:cNvSpPr>
          <p:nvPr>
            <p:ph type="body" sz="quarter" idx="35" hasCustomPrompt="1"/>
          </p:nvPr>
        </p:nvSpPr>
        <p:spPr bwMode="gray">
          <a:xfrm>
            <a:off x="4026409" y="182149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cxnSp>
        <p:nvCxnSpPr>
          <p:cNvPr id="222" name="Elbow Connector 221"/>
          <p:cNvCxnSpPr>
            <a:stCxn id="220" idx="2"/>
            <a:endCxn id="103" idx="0"/>
          </p:cNvCxnSpPr>
          <p:nvPr userDrawn="1"/>
        </p:nvCxnSpPr>
        <p:spPr bwMode="gray">
          <a:xfrm rot="5400000">
            <a:off x="2401826" y="448056"/>
            <a:ext cx="647698" cy="385114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4" name="Elbow Connector 223"/>
          <p:cNvCxnSpPr>
            <a:stCxn id="220" idx="2"/>
            <a:endCxn id="215" idx="1"/>
          </p:cNvCxnSpPr>
          <p:nvPr userDrawn="1"/>
        </p:nvCxnSpPr>
        <p:spPr bwMode="gray">
          <a:xfrm rot="16200000" flipH="1">
            <a:off x="6225748" y="475281"/>
            <a:ext cx="647698" cy="3796697"/>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6" name="Elbow Connector 225"/>
          <p:cNvCxnSpPr>
            <a:stCxn id="220" idx="2"/>
            <a:endCxn id="109" idx="1"/>
          </p:cNvCxnSpPr>
          <p:nvPr userDrawn="1"/>
        </p:nvCxnSpPr>
        <p:spPr bwMode="gray">
          <a:xfrm rot="5400000">
            <a:off x="3189941" y="1236171"/>
            <a:ext cx="647698" cy="227491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8" name="Elbow Connector 227"/>
          <p:cNvCxnSpPr>
            <a:stCxn id="220" idx="2"/>
            <a:endCxn id="212" idx="1"/>
          </p:cNvCxnSpPr>
          <p:nvPr userDrawn="1"/>
        </p:nvCxnSpPr>
        <p:spPr bwMode="gray">
          <a:xfrm rot="16200000" flipH="1">
            <a:off x="5466796" y="1234233"/>
            <a:ext cx="647698" cy="2278793"/>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30" name="Elbow Connector 229"/>
          <p:cNvCxnSpPr>
            <a:stCxn id="220" idx="2"/>
            <a:endCxn id="201" idx="1"/>
          </p:cNvCxnSpPr>
          <p:nvPr userDrawn="1"/>
        </p:nvCxnSpPr>
        <p:spPr bwMode="gray">
          <a:xfrm rot="5400000">
            <a:off x="3948893" y="1995123"/>
            <a:ext cx="647698" cy="75701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32" name="Elbow Connector 231"/>
          <p:cNvCxnSpPr>
            <a:stCxn id="220" idx="2"/>
            <a:endCxn id="209" idx="1"/>
          </p:cNvCxnSpPr>
          <p:nvPr userDrawn="1"/>
        </p:nvCxnSpPr>
        <p:spPr bwMode="gray">
          <a:xfrm rot="16200000" flipH="1">
            <a:off x="4707844" y="1993185"/>
            <a:ext cx="647698" cy="76088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277525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Content Slide">
    <p:spTree>
      <p:nvGrpSpPr>
        <p:cNvPr id="1" name=""/>
        <p:cNvGrpSpPr/>
        <p:nvPr/>
      </p:nvGrpSpPr>
      <p:grpSpPr>
        <a:xfrm>
          <a:off x="0" y="0"/>
          <a:ext cx="0" cy="0"/>
          <a:chOff x="0" y="0"/>
          <a:chExt cx="0" cy="0"/>
        </a:xfrm>
      </p:grpSpPr>
      <p:pic>
        <p:nvPicPr>
          <p:cNvPr id="96" name="Picture 95">
            <a:extLst>
              <a:ext uri="{FF2B5EF4-FFF2-40B4-BE49-F238E27FC236}">
                <a16:creationId xmlns:a16="http://schemas.microsoft.com/office/drawing/2014/main" id="{7EC7C982-758B-4C8F-B107-A32BA85DA618}"/>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22485" y="15270"/>
            <a:ext cx="9050260" cy="5065443"/>
          </a:xfrm>
          <a:prstGeom prst="rect">
            <a:avLst/>
          </a:prstGeom>
        </p:spPr>
      </p:pic>
      <p:sp>
        <p:nvSpPr>
          <p:cNvPr id="6" name="Title 1"/>
          <p:cNvSpPr>
            <a:spLocks noGrp="1"/>
          </p:cNvSpPr>
          <p:nvPr userDrawn="1">
            <p:ph type="title" hasCustomPrompt="1"/>
          </p:nvPr>
        </p:nvSpPr>
        <p:spPr bwMode="gray">
          <a:xfrm>
            <a:off x="280415" y="-220141"/>
            <a:ext cx="8534400" cy="878400"/>
          </a:xfrm>
          <a:prstGeom prst="rect">
            <a:avLst/>
          </a:prstGeom>
        </p:spPr>
        <p:txBody>
          <a:bodyPr anchor="b">
            <a:normAutofit/>
          </a:bodyPr>
          <a:lstStyle>
            <a:lvl1pPr>
              <a:defRPr sz="2400" b="1">
                <a:latin typeface="Calibri" charset="0"/>
                <a:ea typeface="Calibri" charset="0"/>
                <a:cs typeface="Calibri" charset="0"/>
              </a:defRPr>
            </a:lvl1pPr>
          </a:lstStyle>
          <a:p>
            <a:r>
              <a:rPr lang="en-US" dirty="0"/>
              <a:t>Click to edit Title Text</a:t>
            </a:r>
          </a:p>
        </p:txBody>
      </p:sp>
      <p:sp>
        <p:nvSpPr>
          <p:cNvPr id="98" name="Rectangle: Rounded Corners 97">
            <a:extLst>
              <a:ext uri="{FF2B5EF4-FFF2-40B4-BE49-F238E27FC236}">
                <a16:creationId xmlns:a16="http://schemas.microsoft.com/office/drawing/2014/main" id="{9A9DE057-7750-4B1F-AD64-303D665A2CDB}"/>
              </a:ext>
            </a:extLst>
          </p:cNvPr>
          <p:cNvSpPr/>
          <p:nvPr userDrawn="1"/>
        </p:nvSpPr>
        <p:spPr>
          <a:xfrm>
            <a:off x="442970" y="707275"/>
            <a:ext cx="1045028" cy="36576"/>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a:extLst>
              <a:ext uri="{FF2B5EF4-FFF2-40B4-BE49-F238E27FC236}">
                <a16:creationId xmlns:a16="http://schemas.microsoft.com/office/drawing/2014/main" id="{1BEDD818-648F-581C-3262-88626B6AF3B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091701" y="269202"/>
            <a:ext cx="1790699" cy="488373"/>
          </a:xfrm>
          <a:prstGeom prst="rect">
            <a:avLst/>
          </a:prstGeom>
        </p:spPr>
      </p:pic>
      <p:sp>
        <p:nvSpPr>
          <p:cNvPr id="3" name="TextBox 2">
            <a:extLst>
              <a:ext uri="{FF2B5EF4-FFF2-40B4-BE49-F238E27FC236}">
                <a16:creationId xmlns:a16="http://schemas.microsoft.com/office/drawing/2014/main" id="{EFE01F4D-DA56-E2B9-0946-8A75AA356F67}"/>
              </a:ext>
            </a:extLst>
          </p:cNvPr>
          <p:cNvSpPr txBox="1"/>
          <p:nvPr userDrawn="1"/>
        </p:nvSpPr>
        <p:spPr>
          <a:xfrm>
            <a:off x="46870" y="4874316"/>
            <a:ext cx="621001" cy="253914"/>
          </a:xfrm>
          <a:prstGeom prst="rect">
            <a:avLst/>
          </a:prstGeom>
          <a:noFill/>
        </p:spPr>
        <p:txBody>
          <a:bodyPr wrap="none" lIns="68579" tIns="34289" rIns="68579" bIns="34289" rtlCol="0">
            <a:spAutoFit/>
          </a:bodyPr>
          <a:lstStyle/>
          <a:p>
            <a:pPr algn="ctr" defTabSz="914354">
              <a:defRPr/>
            </a:pPr>
            <a:r>
              <a:rPr lang="en-US" sz="1200" b="1" dirty="0">
                <a:solidFill>
                  <a:schemeClr val="tx1"/>
                </a:solidFill>
                <a:latin typeface="+mn-lt"/>
              </a:rPr>
              <a:t>PID No:</a:t>
            </a:r>
          </a:p>
        </p:txBody>
      </p:sp>
      <p:sp>
        <p:nvSpPr>
          <p:cNvPr id="8" name="Text Placeholder 1030">
            <a:extLst>
              <a:ext uri="{FF2B5EF4-FFF2-40B4-BE49-F238E27FC236}">
                <a16:creationId xmlns:a16="http://schemas.microsoft.com/office/drawing/2014/main" id="{CCB6747B-1D57-88D0-5F33-EF0273C26B20}"/>
              </a:ext>
            </a:extLst>
          </p:cNvPr>
          <p:cNvSpPr>
            <a:spLocks noGrp="1"/>
          </p:cNvSpPr>
          <p:nvPr>
            <p:ph type="body" sz="quarter" idx="10" hasCustomPrompt="1"/>
          </p:nvPr>
        </p:nvSpPr>
        <p:spPr bwMode="gray">
          <a:xfrm>
            <a:off x="654984" y="4891464"/>
            <a:ext cx="621001" cy="253914"/>
          </a:xfrm>
          <a:prstGeom prst="rect">
            <a:avLst/>
          </a:prstGeom>
        </p:spPr>
        <p:txBody>
          <a:bodyPr anchor="ctr">
            <a:normAutofit/>
          </a:bodyPr>
          <a:lstStyle>
            <a:lvl1pPr marL="0" indent="0">
              <a:buNone/>
              <a:defRPr sz="1200"/>
            </a:lvl1pPr>
            <a:lvl2pPr marL="342891" indent="0">
              <a:buNone/>
              <a:defRPr/>
            </a:lvl2pPr>
            <a:lvl3pPr marL="685782" indent="0">
              <a:buNone/>
              <a:defRPr/>
            </a:lvl3pPr>
            <a:lvl4pPr marL="1028674" indent="0">
              <a:buNone/>
              <a:defRPr/>
            </a:lvl4pPr>
            <a:lvl5pPr marL="1371566" indent="0">
              <a:buNone/>
              <a:defRPr/>
            </a:lvl5pPr>
          </a:lstStyle>
          <a:p>
            <a:pPr lvl="0"/>
            <a:r>
              <a:rPr lang="en-US" dirty="0"/>
              <a:t>0000</a:t>
            </a:r>
            <a:endParaRPr lang="en-IN" dirty="0"/>
          </a:p>
        </p:txBody>
      </p:sp>
      <p:sp>
        <p:nvSpPr>
          <p:cNvPr id="4" name="Text Placeholder 9">
            <a:extLst>
              <a:ext uri="{FF2B5EF4-FFF2-40B4-BE49-F238E27FC236}">
                <a16:creationId xmlns:a16="http://schemas.microsoft.com/office/drawing/2014/main" id="{D640A7C0-4AA6-7148-1B7D-C9ECA9F37897}"/>
              </a:ext>
            </a:extLst>
          </p:cNvPr>
          <p:cNvSpPr>
            <a:spLocks noGrp="1"/>
          </p:cNvSpPr>
          <p:nvPr>
            <p:ph type="body" sz="quarter" idx="14"/>
          </p:nvPr>
        </p:nvSpPr>
        <p:spPr bwMode="gray">
          <a:xfrm>
            <a:off x="315594" y="902553"/>
            <a:ext cx="2742590" cy="214042"/>
          </a:xfrm>
          <a:prstGeom prst="parallelogram">
            <a:avLst/>
          </a:prstGeom>
          <a:solidFill>
            <a:schemeClr val="tx1">
              <a:lumMod val="65000"/>
              <a:lumOff val="35000"/>
            </a:schemeClr>
          </a:solidFill>
        </p:spPr>
        <p:txBody>
          <a:bodyPr anchor="ctr">
            <a:noAutofit/>
          </a:bodyPr>
          <a:lstStyle>
            <a:lvl1pPr marL="0" indent="0" algn="ctr">
              <a:buFont typeface="Arial" panose="020B0604020202020204" pitchFamily="34" charset="0"/>
              <a:buNone/>
              <a:defRPr sz="1200">
                <a:solidFill>
                  <a:schemeClr val="bg1"/>
                </a:solidFill>
              </a:defRPr>
            </a:lvl1pPr>
          </a:lstStyle>
          <a:p>
            <a:pPr lvl="0"/>
            <a:endParaRPr lang="en-IN" dirty="0"/>
          </a:p>
        </p:txBody>
      </p:sp>
      <p:sp>
        <p:nvSpPr>
          <p:cNvPr id="5" name="Text Placeholder 9">
            <a:extLst>
              <a:ext uri="{FF2B5EF4-FFF2-40B4-BE49-F238E27FC236}">
                <a16:creationId xmlns:a16="http://schemas.microsoft.com/office/drawing/2014/main" id="{36D41025-D6BA-699B-4539-4466FCD7AD54}"/>
              </a:ext>
            </a:extLst>
          </p:cNvPr>
          <p:cNvSpPr>
            <a:spLocks noGrp="1"/>
          </p:cNvSpPr>
          <p:nvPr>
            <p:ph type="body" sz="quarter" idx="15"/>
          </p:nvPr>
        </p:nvSpPr>
        <p:spPr bwMode="gray">
          <a:xfrm>
            <a:off x="4714523" y="901089"/>
            <a:ext cx="2742590" cy="214042"/>
          </a:xfrm>
          <a:prstGeom prst="parallelogram">
            <a:avLst/>
          </a:prstGeom>
          <a:solidFill>
            <a:schemeClr val="tx1">
              <a:lumMod val="65000"/>
              <a:lumOff val="35000"/>
            </a:schemeClr>
          </a:solidFill>
        </p:spPr>
        <p:txBody>
          <a:bodyPr anchor="ctr">
            <a:noAutofit/>
          </a:bodyPr>
          <a:lstStyle>
            <a:lvl1pPr marL="0" indent="0" algn="ctr">
              <a:buFont typeface="Arial" panose="020B0604020202020204" pitchFamily="34" charset="0"/>
              <a:buNone/>
              <a:defRPr sz="1200">
                <a:solidFill>
                  <a:schemeClr val="bg1"/>
                </a:solidFill>
              </a:defRPr>
            </a:lvl1pPr>
          </a:lstStyle>
          <a:p>
            <a:pPr lvl="0"/>
            <a:endParaRPr lang="en-IN" dirty="0"/>
          </a:p>
        </p:txBody>
      </p:sp>
      <p:sp>
        <p:nvSpPr>
          <p:cNvPr id="9" name="Text Placeholder 11">
            <a:extLst>
              <a:ext uri="{FF2B5EF4-FFF2-40B4-BE49-F238E27FC236}">
                <a16:creationId xmlns:a16="http://schemas.microsoft.com/office/drawing/2014/main" id="{DAE53935-1496-2107-DCAC-C00E419A3F93}"/>
              </a:ext>
            </a:extLst>
          </p:cNvPr>
          <p:cNvSpPr>
            <a:spLocks noGrp="1"/>
          </p:cNvSpPr>
          <p:nvPr>
            <p:ph type="body" sz="quarter" idx="16"/>
          </p:nvPr>
        </p:nvSpPr>
        <p:spPr bwMode="gray">
          <a:xfrm>
            <a:off x="309901" y="1289339"/>
            <a:ext cx="4184220" cy="1412039"/>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Text Placeholder 11">
            <a:extLst>
              <a:ext uri="{FF2B5EF4-FFF2-40B4-BE49-F238E27FC236}">
                <a16:creationId xmlns:a16="http://schemas.microsoft.com/office/drawing/2014/main" id="{61FC883B-9047-FA26-74EF-EF3240713719}"/>
              </a:ext>
            </a:extLst>
          </p:cNvPr>
          <p:cNvSpPr>
            <a:spLocks noGrp="1"/>
          </p:cNvSpPr>
          <p:nvPr>
            <p:ph type="body" sz="quarter" idx="17"/>
          </p:nvPr>
        </p:nvSpPr>
        <p:spPr bwMode="gray">
          <a:xfrm>
            <a:off x="4714523" y="1237970"/>
            <a:ext cx="4184220" cy="1401649"/>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Text Placeholder 11">
            <a:extLst>
              <a:ext uri="{FF2B5EF4-FFF2-40B4-BE49-F238E27FC236}">
                <a16:creationId xmlns:a16="http://schemas.microsoft.com/office/drawing/2014/main" id="{1F375E60-27E0-8363-1FD0-D6D9B5C4A220}"/>
              </a:ext>
            </a:extLst>
          </p:cNvPr>
          <p:cNvSpPr>
            <a:spLocks noGrp="1"/>
          </p:cNvSpPr>
          <p:nvPr>
            <p:ph type="body" sz="quarter" idx="18"/>
          </p:nvPr>
        </p:nvSpPr>
        <p:spPr bwMode="gray">
          <a:xfrm>
            <a:off x="280415" y="3242500"/>
            <a:ext cx="4184220" cy="1504161"/>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Text Placeholder 11">
            <a:extLst>
              <a:ext uri="{FF2B5EF4-FFF2-40B4-BE49-F238E27FC236}">
                <a16:creationId xmlns:a16="http://schemas.microsoft.com/office/drawing/2014/main" id="{0163DF4C-2ED2-3ECB-BDEC-77D126A4D89D}"/>
              </a:ext>
            </a:extLst>
          </p:cNvPr>
          <p:cNvSpPr>
            <a:spLocks noGrp="1"/>
          </p:cNvSpPr>
          <p:nvPr>
            <p:ph type="body" sz="quarter" idx="19"/>
          </p:nvPr>
        </p:nvSpPr>
        <p:spPr bwMode="gray">
          <a:xfrm>
            <a:off x="4698180" y="3258613"/>
            <a:ext cx="4184220" cy="1488048"/>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3" name="Text Placeholder 9">
            <a:extLst>
              <a:ext uri="{FF2B5EF4-FFF2-40B4-BE49-F238E27FC236}">
                <a16:creationId xmlns:a16="http://schemas.microsoft.com/office/drawing/2014/main" id="{A5A45977-7E18-D40E-42DD-24067A888314}"/>
              </a:ext>
            </a:extLst>
          </p:cNvPr>
          <p:cNvSpPr>
            <a:spLocks noGrp="1"/>
          </p:cNvSpPr>
          <p:nvPr>
            <p:ph type="body" sz="quarter" idx="20"/>
          </p:nvPr>
        </p:nvSpPr>
        <p:spPr bwMode="gray">
          <a:xfrm>
            <a:off x="315594" y="2909139"/>
            <a:ext cx="2742590" cy="214042"/>
          </a:xfrm>
          <a:prstGeom prst="parallelogram">
            <a:avLst/>
          </a:prstGeom>
          <a:solidFill>
            <a:schemeClr val="tx1">
              <a:lumMod val="65000"/>
              <a:lumOff val="35000"/>
            </a:schemeClr>
          </a:solidFill>
        </p:spPr>
        <p:txBody>
          <a:bodyPr anchor="ctr">
            <a:noAutofit/>
          </a:bodyPr>
          <a:lstStyle>
            <a:lvl1pPr marL="0" indent="0" algn="ctr">
              <a:buFont typeface="Arial" panose="020B0604020202020204" pitchFamily="34" charset="0"/>
              <a:buNone/>
              <a:defRPr sz="1200">
                <a:solidFill>
                  <a:schemeClr val="bg1"/>
                </a:solidFill>
              </a:defRPr>
            </a:lvl1pPr>
          </a:lstStyle>
          <a:p>
            <a:pPr lvl="0"/>
            <a:endParaRPr lang="en-IN" dirty="0"/>
          </a:p>
        </p:txBody>
      </p:sp>
      <p:sp>
        <p:nvSpPr>
          <p:cNvPr id="14" name="Text Placeholder 9">
            <a:extLst>
              <a:ext uri="{FF2B5EF4-FFF2-40B4-BE49-F238E27FC236}">
                <a16:creationId xmlns:a16="http://schemas.microsoft.com/office/drawing/2014/main" id="{61B9AF5F-A279-7336-ABDA-0F2870717045}"/>
              </a:ext>
            </a:extLst>
          </p:cNvPr>
          <p:cNvSpPr>
            <a:spLocks noGrp="1"/>
          </p:cNvSpPr>
          <p:nvPr>
            <p:ph type="body" sz="quarter" idx="21"/>
          </p:nvPr>
        </p:nvSpPr>
        <p:spPr bwMode="gray">
          <a:xfrm>
            <a:off x="4696061" y="2944284"/>
            <a:ext cx="2742590" cy="214042"/>
          </a:xfrm>
          <a:prstGeom prst="parallelogram">
            <a:avLst/>
          </a:prstGeom>
          <a:solidFill>
            <a:schemeClr val="tx1">
              <a:lumMod val="65000"/>
              <a:lumOff val="35000"/>
            </a:schemeClr>
          </a:solidFill>
        </p:spPr>
        <p:txBody>
          <a:bodyPr anchor="ctr">
            <a:noAutofit/>
          </a:bodyPr>
          <a:lstStyle>
            <a:lvl1pPr marL="0" indent="0" algn="ctr">
              <a:buFont typeface="Arial" panose="020B0604020202020204" pitchFamily="34" charset="0"/>
              <a:buNone/>
              <a:defRPr sz="1200">
                <a:solidFill>
                  <a:schemeClr val="bg1"/>
                </a:solidFill>
              </a:defRPr>
            </a:lvl1pPr>
          </a:lstStyle>
          <a:p>
            <a:pPr lvl="0"/>
            <a:endParaRPr lang="en-IN" dirty="0"/>
          </a:p>
        </p:txBody>
      </p:sp>
    </p:spTree>
    <p:extLst>
      <p:ext uri="{BB962C8B-B14F-4D97-AF65-F5344CB8AC3E}">
        <p14:creationId xmlns:p14="http://schemas.microsoft.com/office/powerpoint/2010/main" val="133331079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L&amp;T Technology Team">
    <p:spTree>
      <p:nvGrpSpPr>
        <p:cNvPr id="1" name=""/>
        <p:cNvGrpSpPr/>
        <p:nvPr/>
      </p:nvGrpSpPr>
      <p:grpSpPr>
        <a:xfrm>
          <a:off x="0" y="0"/>
          <a:ext cx="0" cy="0"/>
          <a:chOff x="0" y="0"/>
          <a:chExt cx="0" cy="0"/>
        </a:xfrm>
      </p:grpSpPr>
      <p:pic>
        <p:nvPicPr>
          <p:cNvPr id="108" name="Picture 107">
            <a:extLst>
              <a:ext uri="{FF2B5EF4-FFF2-40B4-BE49-F238E27FC236}">
                <a16:creationId xmlns:a16="http://schemas.microsoft.com/office/drawing/2014/main" id="{1B0E5F27-B36C-4B8F-A521-188B5004A255}"/>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203" name="Picture Placeholder 102"/>
          <p:cNvSpPr>
            <a:spLocks noGrp="1"/>
          </p:cNvSpPr>
          <p:nvPr>
            <p:ph type="pic" sz="quarter" idx="24"/>
          </p:nvPr>
        </p:nvSpPr>
        <p:spPr bwMode="gray">
          <a:xfrm>
            <a:off x="1638301" y="2385060"/>
            <a:ext cx="731519" cy="289242"/>
          </a:xfrm>
          <a:prstGeom prst="parallelogram">
            <a:avLst>
              <a:gd name="adj" fmla="val 50161"/>
            </a:avLst>
          </a:prstGeom>
          <a:solidFill>
            <a:srgbClr val="0077BD"/>
          </a:solidFill>
        </p:spPr>
        <p:txBody>
          <a:bodyPr anchor="ctr">
            <a:normAutofit/>
          </a:bodyPr>
          <a:lstStyle>
            <a:lvl1pPr algn="ctr">
              <a:buFont typeface="Arial" pitchFamily="34" charset="0"/>
              <a:buNone/>
              <a:defRPr sz="900" i="1"/>
            </a:lvl1pPr>
          </a:lstStyle>
          <a:p>
            <a:endParaRPr lang="en-IN" dirty="0"/>
          </a:p>
        </p:txBody>
      </p:sp>
      <p:sp>
        <p:nvSpPr>
          <p:cNvPr id="6" name="Title 1"/>
          <p:cNvSpPr>
            <a:spLocks noGrp="1"/>
          </p:cNvSpPr>
          <p:nvPr userDrawn="1">
            <p:ph type="title" hasCustomPrompt="1"/>
          </p:nvPr>
        </p:nvSpPr>
        <p:spPr bwMode="gray">
          <a:xfrm>
            <a:off x="304800" y="1"/>
            <a:ext cx="8534400" cy="505365"/>
          </a:xfrm>
          <a:prstGeom prst="rect">
            <a:avLst/>
          </a:prstGeom>
        </p:spPr>
        <p:txBody>
          <a:bodyPr anchor="b">
            <a:normAutofit/>
          </a:bodyPr>
          <a:lstStyle>
            <a:lvl1pPr>
              <a:defRPr sz="2397" baseline="0">
                <a:latin typeface="Calibri" charset="0"/>
                <a:ea typeface="Calibri" charset="0"/>
                <a:cs typeface="Calibri" charset="0"/>
              </a:defRPr>
            </a:lvl1pPr>
          </a:lstStyle>
          <a:p>
            <a:r>
              <a:rPr lang="en-US" dirty="0"/>
              <a:t>L&amp;T Technology Team</a:t>
            </a:r>
          </a:p>
        </p:txBody>
      </p:sp>
      <p:grpSp>
        <p:nvGrpSpPr>
          <p:cNvPr id="4" name="Group 1"/>
          <p:cNvGrpSpPr/>
          <p:nvPr userDrawn="1"/>
        </p:nvGrpSpPr>
        <p:grpSpPr bwMode="gray">
          <a:xfrm>
            <a:off x="249998" y="475257"/>
            <a:ext cx="8644004" cy="108070"/>
            <a:chOff x="249998" y="488319"/>
            <a:chExt cx="8644004" cy="108070"/>
          </a:xfrm>
        </p:grpSpPr>
        <p:sp>
          <p:nvSpPr>
            <p:cNvPr id="18" name="Parallelogram 2"/>
            <p:cNvSpPr/>
            <p:nvPr/>
          </p:nvSpPr>
          <p:spPr bwMode="gray">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dirty="0"/>
            </a:p>
          </p:txBody>
        </p:sp>
        <p:sp>
          <p:nvSpPr>
            <p:cNvPr id="19" name="Parallelogram 2"/>
            <p:cNvSpPr/>
            <p:nvPr/>
          </p:nvSpPr>
          <p:spPr bwMode="gray">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dirty="0"/>
            </a:p>
          </p:txBody>
        </p:sp>
      </p:grpSp>
      <p:sp>
        <p:nvSpPr>
          <p:cNvPr id="103" name="Picture Placeholder 102"/>
          <p:cNvSpPr>
            <a:spLocks noGrp="1"/>
          </p:cNvSpPr>
          <p:nvPr>
            <p:ph type="pic" sz="quarter" idx="10"/>
          </p:nvPr>
        </p:nvSpPr>
        <p:spPr bwMode="gray">
          <a:xfrm>
            <a:off x="1493521" y="1813561"/>
            <a:ext cx="853439" cy="860742"/>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00" name="Text Placeholder 199"/>
          <p:cNvSpPr>
            <a:spLocks noGrp="1"/>
          </p:cNvSpPr>
          <p:nvPr>
            <p:ph type="body" sz="quarter" idx="16" hasCustomPrompt="1"/>
          </p:nvPr>
        </p:nvSpPr>
        <p:spPr bwMode="gray">
          <a:xfrm>
            <a:off x="1272541" y="2796859"/>
            <a:ext cx="1249680" cy="228282"/>
          </a:xfrm>
          <a:solidFill>
            <a:srgbClr val="0077BD"/>
          </a:solidFill>
        </p:spPr>
        <p:txBody>
          <a:bodyPr anchor="ctr">
            <a:noAutofit/>
          </a:bodyPr>
          <a:lstStyle>
            <a:lvl1pPr algn="ctr">
              <a:buFont typeface="Arial" pitchFamily="34" charset="0"/>
              <a:buNone/>
              <a:defRPr sz="1050" b="1" baseline="0">
                <a:solidFill>
                  <a:schemeClr val="bg1"/>
                </a:solidFill>
              </a:defRPr>
            </a:lvl1pPr>
          </a:lstStyle>
          <a:p>
            <a:pPr lvl="0"/>
            <a:r>
              <a:rPr lang="en-IN" dirty="0"/>
              <a:t>Add Name</a:t>
            </a:r>
          </a:p>
        </p:txBody>
      </p:sp>
      <p:sp>
        <p:nvSpPr>
          <p:cNvPr id="202" name="Text Placeholder 199"/>
          <p:cNvSpPr>
            <a:spLocks noGrp="1"/>
          </p:cNvSpPr>
          <p:nvPr>
            <p:ph type="body" sz="quarter" idx="17" hasCustomPrompt="1"/>
          </p:nvPr>
        </p:nvSpPr>
        <p:spPr bwMode="gray">
          <a:xfrm>
            <a:off x="1272541" y="316261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06" name="Picture Placeholder 102"/>
          <p:cNvSpPr>
            <a:spLocks noGrp="1"/>
          </p:cNvSpPr>
          <p:nvPr>
            <p:ph type="pic" sz="quarter" idx="25"/>
          </p:nvPr>
        </p:nvSpPr>
        <p:spPr bwMode="gray">
          <a:xfrm>
            <a:off x="4274821" y="2385060"/>
            <a:ext cx="731519" cy="289242"/>
          </a:xfrm>
          <a:prstGeom prst="parallelogram">
            <a:avLst>
              <a:gd name="adj" fmla="val 50161"/>
            </a:avLst>
          </a:prstGeom>
          <a:solidFill>
            <a:srgbClr val="0077BD"/>
          </a:solidFill>
        </p:spPr>
        <p:txBody>
          <a:bodyPr anchor="ctr">
            <a:normAutofit/>
          </a:bodyPr>
          <a:lstStyle>
            <a:lvl1pPr algn="ctr">
              <a:buFont typeface="Arial" pitchFamily="34" charset="0"/>
              <a:buNone/>
              <a:defRPr sz="900" i="1"/>
            </a:lvl1pPr>
          </a:lstStyle>
          <a:p>
            <a:endParaRPr lang="en-IN" dirty="0"/>
          </a:p>
        </p:txBody>
      </p:sp>
      <p:sp>
        <p:nvSpPr>
          <p:cNvPr id="221" name="Picture Placeholder 102"/>
          <p:cNvSpPr>
            <a:spLocks noGrp="1"/>
          </p:cNvSpPr>
          <p:nvPr>
            <p:ph type="pic" sz="quarter" idx="26"/>
          </p:nvPr>
        </p:nvSpPr>
        <p:spPr bwMode="gray">
          <a:xfrm>
            <a:off x="4130041" y="1813561"/>
            <a:ext cx="853439" cy="860742"/>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23" name="Text Placeholder 199"/>
          <p:cNvSpPr>
            <a:spLocks noGrp="1"/>
          </p:cNvSpPr>
          <p:nvPr>
            <p:ph type="body" sz="quarter" idx="27" hasCustomPrompt="1"/>
          </p:nvPr>
        </p:nvSpPr>
        <p:spPr bwMode="gray">
          <a:xfrm>
            <a:off x="3909061" y="2796859"/>
            <a:ext cx="1249680" cy="228282"/>
          </a:xfrm>
          <a:solidFill>
            <a:srgbClr val="0077BD"/>
          </a:solidFill>
        </p:spPr>
        <p:txBody>
          <a:bodyPr anchor="ctr">
            <a:noAutofit/>
          </a:bodyPr>
          <a:lstStyle>
            <a:lvl1pPr algn="ctr">
              <a:buFont typeface="Arial" pitchFamily="34" charset="0"/>
              <a:buNone/>
              <a:defRPr sz="1050" b="1" baseline="0">
                <a:solidFill>
                  <a:schemeClr val="bg1"/>
                </a:solidFill>
              </a:defRPr>
            </a:lvl1pPr>
          </a:lstStyle>
          <a:p>
            <a:pPr lvl="0"/>
            <a:r>
              <a:rPr lang="en-IN" dirty="0"/>
              <a:t>Add Name</a:t>
            </a:r>
          </a:p>
        </p:txBody>
      </p:sp>
      <p:sp>
        <p:nvSpPr>
          <p:cNvPr id="225" name="Text Placeholder 199"/>
          <p:cNvSpPr>
            <a:spLocks noGrp="1"/>
          </p:cNvSpPr>
          <p:nvPr>
            <p:ph type="body" sz="quarter" idx="28" hasCustomPrompt="1"/>
          </p:nvPr>
        </p:nvSpPr>
        <p:spPr bwMode="gray">
          <a:xfrm>
            <a:off x="3909061" y="316261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27" name="Picture Placeholder 102"/>
          <p:cNvSpPr>
            <a:spLocks noGrp="1"/>
          </p:cNvSpPr>
          <p:nvPr>
            <p:ph type="pic" sz="quarter" idx="29"/>
          </p:nvPr>
        </p:nvSpPr>
        <p:spPr bwMode="gray">
          <a:xfrm>
            <a:off x="7056121" y="2385060"/>
            <a:ext cx="731519" cy="289242"/>
          </a:xfrm>
          <a:prstGeom prst="parallelogram">
            <a:avLst>
              <a:gd name="adj" fmla="val 50161"/>
            </a:avLst>
          </a:prstGeom>
          <a:solidFill>
            <a:srgbClr val="0077BD"/>
          </a:solidFill>
        </p:spPr>
        <p:txBody>
          <a:bodyPr anchor="ctr">
            <a:normAutofit/>
          </a:bodyPr>
          <a:lstStyle>
            <a:lvl1pPr algn="ctr">
              <a:buFont typeface="Arial" pitchFamily="34" charset="0"/>
              <a:buNone/>
              <a:defRPr sz="900" i="1"/>
            </a:lvl1pPr>
          </a:lstStyle>
          <a:p>
            <a:endParaRPr lang="en-IN" dirty="0"/>
          </a:p>
        </p:txBody>
      </p:sp>
      <p:sp>
        <p:nvSpPr>
          <p:cNvPr id="229" name="Picture Placeholder 102"/>
          <p:cNvSpPr>
            <a:spLocks noGrp="1"/>
          </p:cNvSpPr>
          <p:nvPr>
            <p:ph type="pic" sz="quarter" idx="30"/>
          </p:nvPr>
        </p:nvSpPr>
        <p:spPr bwMode="gray">
          <a:xfrm>
            <a:off x="6911341" y="1813561"/>
            <a:ext cx="853439" cy="860742"/>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31" name="Text Placeholder 199"/>
          <p:cNvSpPr>
            <a:spLocks noGrp="1"/>
          </p:cNvSpPr>
          <p:nvPr>
            <p:ph type="body" sz="quarter" idx="31" hasCustomPrompt="1"/>
          </p:nvPr>
        </p:nvSpPr>
        <p:spPr bwMode="gray">
          <a:xfrm>
            <a:off x="6690361" y="2796859"/>
            <a:ext cx="1249680" cy="228282"/>
          </a:xfrm>
          <a:solidFill>
            <a:srgbClr val="0077BD"/>
          </a:solidFill>
        </p:spPr>
        <p:txBody>
          <a:bodyPr anchor="ctr">
            <a:noAutofit/>
          </a:bodyPr>
          <a:lstStyle>
            <a:lvl1pPr algn="ctr">
              <a:buFont typeface="Arial" pitchFamily="34" charset="0"/>
              <a:buNone/>
              <a:defRPr sz="1050" b="1" baseline="0">
                <a:solidFill>
                  <a:schemeClr val="bg1"/>
                </a:solidFill>
              </a:defRPr>
            </a:lvl1pPr>
          </a:lstStyle>
          <a:p>
            <a:pPr lvl="0"/>
            <a:r>
              <a:rPr lang="en-IN" dirty="0"/>
              <a:t>Add Name</a:t>
            </a:r>
          </a:p>
        </p:txBody>
      </p:sp>
      <p:sp>
        <p:nvSpPr>
          <p:cNvPr id="233" name="Text Placeholder 199"/>
          <p:cNvSpPr>
            <a:spLocks noGrp="1"/>
          </p:cNvSpPr>
          <p:nvPr>
            <p:ph type="body" sz="quarter" idx="32" hasCustomPrompt="1"/>
          </p:nvPr>
        </p:nvSpPr>
        <p:spPr bwMode="gray">
          <a:xfrm>
            <a:off x="6690361" y="316261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Tree>
    <p:extLst>
      <p:ext uri="{BB962C8B-B14F-4D97-AF65-F5344CB8AC3E}">
        <p14:creationId xmlns:p14="http://schemas.microsoft.com/office/powerpoint/2010/main" val="307198280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2_Thank you Slide">
    <p:spTree>
      <p:nvGrpSpPr>
        <p:cNvPr id="1" name=""/>
        <p:cNvGrpSpPr/>
        <p:nvPr/>
      </p:nvGrpSpPr>
      <p:grpSpPr>
        <a:xfrm>
          <a:off x="0" y="0"/>
          <a:ext cx="0" cy="0"/>
          <a:chOff x="0" y="0"/>
          <a:chExt cx="0" cy="0"/>
        </a:xfrm>
      </p:grpSpPr>
      <p:pic>
        <p:nvPicPr>
          <p:cNvPr id="111" name="Picture 110">
            <a:extLst>
              <a:ext uri="{FF2B5EF4-FFF2-40B4-BE49-F238E27FC236}">
                <a16:creationId xmlns:a16="http://schemas.microsoft.com/office/drawing/2014/main" id="{A4156BA2-8912-4E45-989D-833AED8B6915}"/>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93740" y="-1"/>
            <a:ext cx="9050260" cy="5065443"/>
          </a:xfrm>
          <a:prstGeom prst="rect">
            <a:avLst/>
          </a:prstGeom>
        </p:spPr>
      </p:pic>
      <p:sp>
        <p:nvSpPr>
          <p:cNvPr id="116" name="Freeform: Shape 115">
            <a:extLst>
              <a:ext uri="{FF2B5EF4-FFF2-40B4-BE49-F238E27FC236}">
                <a16:creationId xmlns:a16="http://schemas.microsoft.com/office/drawing/2014/main" id="{97B0C06D-D763-48B6-A33B-FF4959AB4560}"/>
              </a:ext>
            </a:extLst>
          </p:cNvPr>
          <p:cNvSpPr/>
          <p:nvPr userDrawn="1"/>
        </p:nvSpPr>
        <p:spPr bwMode="gray">
          <a:xfrm>
            <a:off x="4222779" y="-8515"/>
            <a:ext cx="4921220" cy="4921703"/>
          </a:xfrm>
          <a:custGeom>
            <a:avLst/>
            <a:gdLst>
              <a:gd name="connsiteX0" fmla="*/ 2977936 w 4921220"/>
              <a:gd name="connsiteY0" fmla="*/ 0 h 4921703"/>
              <a:gd name="connsiteX1" fmla="*/ 4921220 w 4921220"/>
              <a:gd name="connsiteY1" fmla="*/ 0 h 4921703"/>
              <a:gd name="connsiteX2" fmla="*/ 4921220 w 4921220"/>
              <a:gd name="connsiteY2" fmla="*/ 4921703 h 4921703"/>
              <a:gd name="connsiteX3" fmla="*/ 0 w 4921220"/>
              <a:gd name="connsiteY3" fmla="*/ 4921703 h 4921703"/>
            </a:gdLst>
            <a:ahLst/>
            <a:cxnLst>
              <a:cxn ang="0">
                <a:pos x="connsiteX0" y="connsiteY0"/>
              </a:cxn>
              <a:cxn ang="0">
                <a:pos x="connsiteX1" y="connsiteY1"/>
              </a:cxn>
              <a:cxn ang="0">
                <a:pos x="connsiteX2" y="connsiteY2"/>
              </a:cxn>
              <a:cxn ang="0">
                <a:pos x="connsiteX3" y="connsiteY3"/>
              </a:cxn>
            </a:cxnLst>
            <a:rect l="l" t="t" r="r" b="b"/>
            <a:pathLst>
              <a:path w="4921220" h="4921703">
                <a:moveTo>
                  <a:pt x="2977936" y="0"/>
                </a:moveTo>
                <a:lnTo>
                  <a:pt x="4921220" y="0"/>
                </a:lnTo>
                <a:lnTo>
                  <a:pt x="4921220" y="4921703"/>
                </a:lnTo>
                <a:lnTo>
                  <a:pt x="0" y="4921703"/>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IN" dirty="0">
              <a:solidFill>
                <a:schemeClr val="tx1"/>
              </a:solidFill>
            </a:endParaRPr>
          </a:p>
        </p:txBody>
      </p:sp>
      <p:sp>
        <p:nvSpPr>
          <p:cNvPr id="28" name="Picture Placeholder 3"/>
          <p:cNvSpPr>
            <a:spLocks noGrp="1"/>
          </p:cNvSpPr>
          <p:nvPr>
            <p:ph type="pic" sz="quarter" idx="14" hasCustomPrompt="1"/>
          </p:nvPr>
        </p:nvSpPr>
        <p:spPr bwMode="gray">
          <a:xfrm>
            <a:off x="4375507" y="1"/>
            <a:ext cx="4768493" cy="4913188"/>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txBody>
          <a:bodyPr lIns="0" tIns="0" rIns="468000" bIns="0" anchor="ctr">
            <a:noAutofit/>
          </a:bodyPr>
          <a:lstStyle>
            <a:lvl1pPr marL="0" indent="0" algn="r">
              <a:buFont typeface="Arial" panose="020B0604020202020204" pitchFamily="34" charset="0"/>
              <a:buNone/>
              <a:defRPr lang="en-IN" sz="1400" i="1" dirty="0"/>
            </a:lvl1pPr>
          </a:lstStyle>
          <a:p>
            <a:r>
              <a:rPr lang="en-IN" dirty="0"/>
              <a:t>Click icon to add image</a:t>
            </a:r>
          </a:p>
        </p:txBody>
      </p:sp>
      <p:sp>
        <p:nvSpPr>
          <p:cNvPr id="2" name="Title 1"/>
          <p:cNvSpPr>
            <a:spLocks noGrp="1"/>
          </p:cNvSpPr>
          <p:nvPr>
            <p:ph type="title" hasCustomPrompt="1"/>
          </p:nvPr>
        </p:nvSpPr>
        <p:spPr bwMode="gray">
          <a:xfrm>
            <a:off x="1476355" y="992954"/>
            <a:ext cx="2646065" cy="994172"/>
          </a:xfrm>
          <a:prstGeom prst="rect">
            <a:avLst/>
          </a:prstGeom>
        </p:spPr>
        <p:txBody>
          <a:bodyPr/>
          <a:lstStyle>
            <a:lvl1pPr algn="ctr">
              <a:defRPr sz="4000" b="1"/>
            </a:lvl1pPr>
          </a:lstStyle>
          <a:p>
            <a:r>
              <a:rPr lang="en-US" dirty="0"/>
              <a:t>Thank you.</a:t>
            </a:r>
            <a:endParaRPr lang="en-IN" dirty="0"/>
          </a:p>
        </p:txBody>
      </p:sp>
      <p:sp>
        <p:nvSpPr>
          <p:cNvPr id="23" name="Text Placeholder 1030"/>
          <p:cNvSpPr>
            <a:spLocks noGrp="1"/>
          </p:cNvSpPr>
          <p:nvPr>
            <p:ph type="body" sz="quarter" idx="10" hasCustomPrompt="1"/>
          </p:nvPr>
        </p:nvSpPr>
        <p:spPr bwMode="gray">
          <a:xfrm>
            <a:off x="299349" y="3484735"/>
            <a:ext cx="3643967" cy="347682"/>
          </a:xfrm>
          <a:prstGeom prst="rect">
            <a:avLst/>
          </a:prstGeom>
        </p:spPr>
        <p:txBody>
          <a:bodyPr anchor="ct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dirty="0"/>
              <a:t>Name</a:t>
            </a:r>
            <a:endParaRPr lang="en-IN" dirty="0"/>
          </a:p>
        </p:txBody>
      </p:sp>
      <p:sp>
        <p:nvSpPr>
          <p:cNvPr id="24" name="Text Placeholder 1030"/>
          <p:cNvSpPr>
            <a:spLocks noGrp="1"/>
          </p:cNvSpPr>
          <p:nvPr>
            <p:ph type="body" sz="quarter" idx="11" hasCustomPrompt="1"/>
          </p:nvPr>
        </p:nvSpPr>
        <p:spPr bwMode="gray">
          <a:xfrm>
            <a:off x="299349" y="3939689"/>
            <a:ext cx="3643967" cy="347682"/>
          </a:xfrm>
          <a:prstGeom prst="rect">
            <a:avLst/>
          </a:prstGeom>
        </p:spPr>
        <p:txBody>
          <a:bodyPr anchor="ctr">
            <a:normAutofit/>
          </a:bodyP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dirty="0"/>
              <a:t>Designation </a:t>
            </a:r>
            <a:endParaRPr lang="en-IN" dirty="0"/>
          </a:p>
        </p:txBody>
      </p:sp>
      <p:grpSp>
        <p:nvGrpSpPr>
          <p:cNvPr id="113" name="Group 5"/>
          <p:cNvGrpSpPr>
            <a:grpSpLocks noChangeAspect="1"/>
          </p:cNvGrpSpPr>
          <p:nvPr userDrawn="1"/>
        </p:nvGrpSpPr>
        <p:grpSpPr bwMode="gray">
          <a:xfrm>
            <a:off x="299349" y="2798386"/>
            <a:ext cx="1680364" cy="252286"/>
            <a:chOff x="119" y="2341"/>
            <a:chExt cx="1805" cy="271"/>
          </a:xfrm>
        </p:grpSpPr>
        <p:sp>
          <p:nvSpPr>
            <p:cNvPr id="114" name="Freeform 6"/>
            <p:cNvSpPr>
              <a:spLocks noEditPoints="1"/>
            </p:cNvSpPr>
            <p:nvPr userDrawn="1"/>
          </p:nvSpPr>
          <p:spPr bwMode="gray">
            <a:xfrm>
              <a:off x="119" y="2341"/>
              <a:ext cx="270" cy="271"/>
            </a:xfrm>
            <a:custGeom>
              <a:avLst/>
              <a:gdLst>
                <a:gd name="T0" fmla="*/ 57 w 114"/>
                <a:gd name="T1" fmla="*/ 0 h 115"/>
                <a:gd name="T2" fmla="*/ 114 w 114"/>
                <a:gd name="T3" fmla="*/ 58 h 115"/>
                <a:gd name="T4" fmla="*/ 57 w 114"/>
                <a:gd name="T5" fmla="*/ 115 h 115"/>
                <a:gd name="T6" fmla="*/ 0 w 114"/>
                <a:gd name="T7" fmla="*/ 58 h 115"/>
                <a:gd name="T8" fmla="*/ 57 w 114"/>
                <a:gd name="T9" fmla="*/ 0 h 115"/>
                <a:gd name="T10" fmla="*/ 49 w 114"/>
                <a:gd name="T11" fmla="*/ 107 h 115"/>
                <a:gd name="T12" fmla="*/ 73 w 114"/>
                <a:gd name="T13" fmla="*/ 65 h 115"/>
                <a:gd name="T14" fmla="*/ 57 w 114"/>
                <a:gd name="T15" fmla="*/ 65 h 115"/>
                <a:gd name="T16" fmla="*/ 65 w 114"/>
                <a:gd name="T17" fmla="*/ 51 h 115"/>
                <a:gd name="T18" fmla="*/ 104 w 114"/>
                <a:gd name="T19" fmla="*/ 51 h 115"/>
                <a:gd name="T20" fmla="*/ 96 w 114"/>
                <a:gd name="T21" fmla="*/ 65 h 115"/>
                <a:gd name="T22" fmla="*/ 82 w 114"/>
                <a:gd name="T23" fmla="*/ 65 h 115"/>
                <a:gd name="T24" fmla="*/ 57 w 114"/>
                <a:gd name="T25" fmla="*/ 108 h 115"/>
                <a:gd name="T26" fmla="*/ 107 w 114"/>
                <a:gd name="T27" fmla="*/ 58 h 115"/>
                <a:gd name="T28" fmla="*/ 57 w 114"/>
                <a:gd name="T29" fmla="*/ 8 h 115"/>
                <a:gd name="T30" fmla="*/ 51 w 114"/>
                <a:gd name="T31" fmla="*/ 8 h 115"/>
                <a:gd name="T32" fmla="*/ 26 w 114"/>
                <a:gd name="T33" fmla="*/ 51 h 115"/>
                <a:gd name="T34" fmla="*/ 57 w 114"/>
                <a:gd name="T35" fmla="*/ 51 h 115"/>
                <a:gd name="T36" fmla="*/ 49 w 114"/>
                <a:gd name="T37" fmla="*/ 65 h 115"/>
                <a:gd name="T38" fmla="*/ 10 w 114"/>
                <a:gd name="T39" fmla="*/ 65 h 115"/>
                <a:gd name="T40" fmla="*/ 41 w 114"/>
                <a:gd name="T41" fmla="*/ 10 h 115"/>
                <a:gd name="T42" fmla="*/ 7 w 114"/>
                <a:gd name="T43" fmla="*/ 58 h 115"/>
                <a:gd name="T44" fmla="*/ 49 w 114"/>
                <a:gd name="T45" fmla="*/ 10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115">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15" name="Freeform 7"/>
            <p:cNvSpPr>
              <a:spLocks noEditPoints="1"/>
            </p:cNvSpPr>
            <p:nvPr userDrawn="1"/>
          </p:nvSpPr>
          <p:spPr bwMode="gray">
            <a:xfrm>
              <a:off x="457" y="2426"/>
              <a:ext cx="1467" cy="125"/>
            </a:xfrm>
            <a:custGeom>
              <a:avLst/>
              <a:gdLst>
                <a:gd name="T0" fmla="*/ 55 w 621"/>
                <a:gd name="T1" fmla="*/ 34 h 53"/>
                <a:gd name="T2" fmla="*/ 53 w 621"/>
                <a:gd name="T3" fmla="*/ 18 h 53"/>
                <a:gd name="T4" fmla="*/ 35 w 621"/>
                <a:gd name="T5" fmla="*/ 7 h 53"/>
                <a:gd name="T6" fmla="*/ 29 w 621"/>
                <a:gd name="T7" fmla="*/ 38 h 53"/>
                <a:gd name="T8" fmla="*/ 45 w 621"/>
                <a:gd name="T9" fmla="*/ 35 h 53"/>
                <a:gd name="T10" fmla="*/ 40 w 621"/>
                <a:gd name="T11" fmla="*/ 24 h 53"/>
                <a:gd name="T12" fmla="*/ 42 w 621"/>
                <a:gd name="T13" fmla="*/ 9 h 53"/>
                <a:gd name="T14" fmla="*/ 81 w 621"/>
                <a:gd name="T15" fmla="*/ 9 h 53"/>
                <a:gd name="T16" fmla="*/ 139 w 621"/>
                <a:gd name="T17" fmla="*/ 9 h 53"/>
                <a:gd name="T18" fmla="*/ 144 w 621"/>
                <a:gd name="T19" fmla="*/ 13 h 53"/>
                <a:gd name="T20" fmla="*/ 155 w 621"/>
                <a:gd name="T21" fmla="*/ 40 h 53"/>
                <a:gd name="T22" fmla="*/ 145 w 621"/>
                <a:gd name="T23" fmla="*/ 18 h 53"/>
                <a:gd name="T24" fmla="*/ 174 w 621"/>
                <a:gd name="T25" fmla="*/ 13 h 53"/>
                <a:gd name="T26" fmla="*/ 182 w 621"/>
                <a:gd name="T27" fmla="*/ 35 h 53"/>
                <a:gd name="T28" fmla="*/ 181 w 621"/>
                <a:gd name="T29" fmla="*/ 18 h 53"/>
                <a:gd name="T30" fmla="*/ 205 w 621"/>
                <a:gd name="T31" fmla="*/ 18 h 53"/>
                <a:gd name="T32" fmla="*/ 217 w 621"/>
                <a:gd name="T33" fmla="*/ 21 h 53"/>
                <a:gd name="T34" fmla="*/ 187 w 621"/>
                <a:gd name="T35" fmla="*/ 41 h 53"/>
                <a:gd name="T36" fmla="*/ 243 w 621"/>
                <a:gd name="T37" fmla="*/ 22 h 53"/>
                <a:gd name="T38" fmla="*/ 241 w 621"/>
                <a:gd name="T39" fmla="*/ 12 h 53"/>
                <a:gd name="T40" fmla="*/ 269 w 621"/>
                <a:gd name="T41" fmla="*/ 36 h 53"/>
                <a:gd name="T42" fmla="*/ 276 w 621"/>
                <a:gd name="T43" fmla="*/ 20 h 53"/>
                <a:gd name="T44" fmla="*/ 260 w 621"/>
                <a:gd name="T45" fmla="*/ 17 h 53"/>
                <a:gd name="T46" fmla="*/ 284 w 621"/>
                <a:gd name="T47" fmla="*/ 19 h 53"/>
                <a:gd name="T48" fmla="*/ 314 w 621"/>
                <a:gd name="T49" fmla="*/ 35 h 53"/>
                <a:gd name="T50" fmla="*/ 326 w 621"/>
                <a:gd name="T51" fmla="*/ 22 h 53"/>
                <a:gd name="T52" fmla="*/ 305 w 621"/>
                <a:gd name="T53" fmla="*/ 22 h 53"/>
                <a:gd name="T54" fmla="*/ 330 w 621"/>
                <a:gd name="T55" fmla="*/ 15 h 53"/>
                <a:gd name="T56" fmla="*/ 367 w 621"/>
                <a:gd name="T57" fmla="*/ 17 h 53"/>
                <a:gd name="T58" fmla="*/ 340 w 621"/>
                <a:gd name="T59" fmla="*/ 19 h 53"/>
                <a:gd name="T60" fmla="*/ 357 w 621"/>
                <a:gd name="T61" fmla="*/ 36 h 53"/>
                <a:gd name="T62" fmla="*/ 358 w 621"/>
                <a:gd name="T63" fmla="*/ 24 h 53"/>
                <a:gd name="T64" fmla="*/ 346 w 621"/>
                <a:gd name="T65" fmla="*/ 23 h 53"/>
                <a:gd name="T66" fmla="*/ 373 w 621"/>
                <a:gd name="T67" fmla="*/ 47 h 53"/>
                <a:gd name="T68" fmla="*/ 383 w 621"/>
                <a:gd name="T69" fmla="*/ 45 h 53"/>
                <a:gd name="T70" fmla="*/ 430 w 621"/>
                <a:gd name="T71" fmla="*/ 2 h 53"/>
                <a:gd name="T72" fmla="*/ 433 w 621"/>
                <a:gd name="T73" fmla="*/ 27 h 53"/>
                <a:gd name="T74" fmla="*/ 420 w 621"/>
                <a:gd name="T75" fmla="*/ 41 h 53"/>
                <a:gd name="T76" fmla="*/ 433 w 621"/>
                <a:gd name="T77" fmla="*/ 18 h 53"/>
                <a:gd name="T78" fmla="*/ 443 w 621"/>
                <a:gd name="T79" fmla="*/ 10 h 53"/>
                <a:gd name="T80" fmla="*/ 449 w 621"/>
                <a:gd name="T81" fmla="*/ 19 h 53"/>
                <a:gd name="T82" fmla="*/ 466 w 621"/>
                <a:gd name="T83" fmla="*/ 36 h 53"/>
                <a:gd name="T84" fmla="*/ 466 w 621"/>
                <a:gd name="T85" fmla="*/ 19 h 53"/>
                <a:gd name="T86" fmla="*/ 492 w 621"/>
                <a:gd name="T87" fmla="*/ 20 h 53"/>
                <a:gd name="T88" fmla="*/ 488 w 621"/>
                <a:gd name="T89" fmla="*/ 18 h 53"/>
                <a:gd name="T90" fmla="*/ 511 w 621"/>
                <a:gd name="T91" fmla="*/ 33 h 53"/>
                <a:gd name="T92" fmla="*/ 535 w 621"/>
                <a:gd name="T93" fmla="*/ 8 h 53"/>
                <a:gd name="T94" fmla="*/ 546 w 621"/>
                <a:gd name="T95" fmla="*/ 23 h 53"/>
                <a:gd name="T96" fmla="*/ 558 w 621"/>
                <a:gd name="T97" fmla="*/ 36 h 53"/>
                <a:gd name="T98" fmla="*/ 567 w 621"/>
                <a:gd name="T99" fmla="*/ 19 h 53"/>
                <a:gd name="T100" fmla="*/ 571 w 621"/>
                <a:gd name="T101" fmla="*/ 19 h 53"/>
                <a:gd name="T102" fmla="*/ 588 w 621"/>
                <a:gd name="T103" fmla="*/ 36 h 53"/>
                <a:gd name="T104" fmla="*/ 588 w 621"/>
                <a:gd name="T105" fmla="*/ 19 h 53"/>
                <a:gd name="T106" fmla="*/ 604 w 621"/>
                <a:gd name="T107" fmla="*/ 15 h 53"/>
                <a:gd name="T108" fmla="*/ 609 w 621"/>
                <a:gd name="T109" fmla="*/ 36 h 53"/>
                <a:gd name="T110" fmla="*/ 613 w 621"/>
                <a:gd name="T111" fmla="*/ 40 h 53"/>
                <a:gd name="T112" fmla="*/ 609 w 621"/>
                <a:gd name="T11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1" h="53">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pic>
        <p:nvPicPr>
          <p:cNvPr id="12" name="Graphic 11">
            <a:extLst>
              <a:ext uri="{FF2B5EF4-FFF2-40B4-BE49-F238E27FC236}">
                <a16:creationId xmlns:a16="http://schemas.microsoft.com/office/drawing/2014/main" id="{803B7DE8-B5A1-491A-8957-324CAC7D09AE}"/>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0" y="2600808"/>
            <a:ext cx="3106057" cy="572844"/>
          </a:xfrm>
          <a:prstGeom prst="rect">
            <a:avLst/>
          </a:prstGeom>
        </p:spPr>
      </p:pic>
    </p:spTree>
    <p:extLst>
      <p:ext uri="{BB962C8B-B14F-4D97-AF65-F5344CB8AC3E}">
        <p14:creationId xmlns:p14="http://schemas.microsoft.com/office/powerpoint/2010/main" val="218791708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25" name="Group 24"/>
          <p:cNvGrpSpPr/>
          <p:nvPr userDrawn="1"/>
        </p:nvGrpSpPr>
        <p:grpSpPr>
          <a:xfrm>
            <a:off x="-1" y="0"/>
            <a:ext cx="9137515" cy="4914900"/>
            <a:chOff x="-1" y="0"/>
            <a:chExt cx="9137515" cy="4914900"/>
          </a:xfrm>
        </p:grpSpPr>
        <p:grpSp>
          <p:nvGrpSpPr>
            <p:cNvPr id="27" name="Group 87"/>
            <p:cNvGrpSpPr/>
            <p:nvPr userDrawn="1"/>
          </p:nvGrpSpPr>
          <p:grpSpPr>
            <a:xfrm>
              <a:off x="142570" y="6214"/>
              <a:ext cx="8858313" cy="4908686"/>
              <a:chOff x="142672" y="603115"/>
              <a:chExt cx="8864600" cy="4338536"/>
            </a:xfrm>
          </p:grpSpPr>
          <p:cxnSp>
            <p:nvCxnSpPr>
              <p:cNvPr id="63" name="Straight Connector 62"/>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29" name="Group 28"/>
            <p:cNvGrpSpPr/>
            <p:nvPr userDrawn="1"/>
          </p:nvGrpSpPr>
          <p:grpSpPr>
            <a:xfrm>
              <a:off x="-1" y="0"/>
              <a:ext cx="9137515" cy="4896684"/>
              <a:chOff x="-4568761" y="0"/>
              <a:chExt cx="13706276" cy="4896684"/>
            </a:xfrm>
          </p:grpSpPr>
          <p:cxnSp>
            <p:nvCxnSpPr>
              <p:cNvPr id="30" name="Straight Connector 29"/>
              <p:cNvCxnSpPr/>
              <p:nvPr userDrawn="1"/>
            </p:nvCxnSpPr>
            <p:spPr>
              <a:xfrm flipH="1">
                <a:off x="-4568761" y="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flipH="1">
                <a:off x="-4568761" y="15283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flipH="1">
                <a:off x="-4568761" y="30567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flipH="1">
                <a:off x="-4568761" y="45851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flipH="1">
                <a:off x="-4568761" y="61135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flipH="1">
                <a:off x="-4568761" y="76419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flipH="1">
                <a:off x="-4568761" y="91702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flipH="1">
                <a:off x="-4568761" y="106986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flipH="1">
                <a:off x="-4568761" y="122270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flipH="1">
                <a:off x="-4568761" y="137554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flipH="1">
                <a:off x="-4568761" y="152838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flipH="1">
                <a:off x="-4568761" y="168121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flipH="1">
                <a:off x="-4568761" y="183405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flipH="1">
                <a:off x="-4568761" y="198689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flipH="1">
                <a:off x="-4568761" y="213973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flipH="1">
                <a:off x="-4568761" y="229257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flipH="1">
                <a:off x="-4568761" y="244540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flipH="1">
                <a:off x="-4568761" y="259824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flipH="1">
                <a:off x="-4568761" y="275108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flipH="1">
                <a:off x="-4568761" y="290392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flipH="1">
                <a:off x="-4568761" y="305676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flipH="1">
                <a:off x="-4568761" y="320959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flipH="1">
                <a:off x="-4568761" y="336243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flipH="1">
                <a:off x="-4568761" y="351527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flipH="1">
                <a:off x="-4568761" y="366811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flipH="1">
                <a:off x="-4568761" y="382095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flipH="1">
                <a:off x="-4568761" y="397378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flipH="1">
                <a:off x="-4568761" y="412662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flipH="1">
                <a:off x="-4568761" y="427946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flipH="1">
                <a:off x="-4568761" y="443817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flipH="1">
                <a:off x="-4568761" y="459100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flipH="1">
                <a:off x="-4568761" y="474384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flipH="1">
                <a:off x="-4568761" y="489668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grpSp>
        <p:nvGrpSpPr>
          <p:cNvPr id="8" name="Group 7"/>
          <p:cNvGrpSpPr/>
          <p:nvPr userDrawn="1"/>
        </p:nvGrpSpPr>
        <p:grpSpPr>
          <a:xfrm>
            <a:off x="200226" y="755329"/>
            <a:ext cx="799280" cy="844787"/>
            <a:chOff x="-3330575" y="3005138"/>
            <a:chExt cx="1533526" cy="1620837"/>
          </a:xfrm>
          <a:solidFill>
            <a:schemeClr val="accent1"/>
          </a:solidFill>
        </p:grpSpPr>
        <p:sp>
          <p:nvSpPr>
            <p:cNvPr id="9" name="Freeform 6"/>
            <p:cNvSpPr>
              <a:spLocks/>
            </p:cNvSpPr>
            <p:nvPr/>
          </p:nvSpPr>
          <p:spPr bwMode="auto">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10" name="Freeform 7"/>
            <p:cNvSpPr>
              <a:spLocks/>
            </p:cNvSpPr>
            <p:nvPr/>
          </p:nvSpPr>
          <p:spPr bwMode="auto">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grpSp>
        <p:nvGrpSpPr>
          <p:cNvPr id="11" name="Group 10"/>
          <p:cNvGrpSpPr/>
          <p:nvPr userDrawn="1"/>
        </p:nvGrpSpPr>
        <p:grpSpPr>
          <a:xfrm>
            <a:off x="4981240" y="1861069"/>
            <a:ext cx="747544" cy="809246"/>
            <a:chOff x="2301081" y="6662108"/>
            <a:chExt cx="1500188" cy="1624012"/>
          </a:xfrm>
          <a:solidFill>
            <a:schemeClr val="accent1"/>
          </a:solidFill>
        </p:grpSpPr>
        <p:sp>
          <p:nvSpPr>
            <p:cNvPr id="12" name="Freeform 8"/>
            <p:cNvSpPr>
              <a:spLocks/>
            </p:cNvSpPr>
            <p:nvPr/>
          </p:nvSpPr>
          <p:spPr bwMode="auto">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13" name="Freeform 9"/>
            <p:cNvSpPr>
              <a:spLocks/>
            </p:cNvSpPr>
            <p:nvPr/>
          </p:nvSpPr>
          <p:spPr bwMode="auto">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14" name="Freeform 10"/>
            <p:cNvSpPr>
              <a:spLocks/>
            </p:cNvSpPr>
            <p:nvPr/>
          </p:nvSpPr>
          <p:spPr bwMode="auto">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sp>
        <p:nvSpPr>
          <p:cNvPr id="2" name="Title 1"/>
          <p:cNvSpPr>
            <a:spLocks noGrp="1"/>
          </p:cNvSpPr>
          <p:nvPr>
            <p:ph type="title" hasCustomPrompt="1"/>
          </p:nvPr>
        </p:nvSpPr>
        <p:spPr>
          <a:xfrm>
            <a:off x="999506" y="755329"/>
            <a:ext cx="4052554" cy="1561151"/>
          </a:xfrm>
          <a:prstGeom prst="rect">
            <a:avLst/>
          </a:prstGeom>
        </p:spPr>
        <p:txBody>
          <a:bodyPr/>
          <a:lstStyle>
            <a:lvl1pPr algn="ctr">
              <a:defRPr sz="3200"/>
            </a:lvl1pPr>
          </a:lstStyle>
          <a:p>
            <a:r>
              <a:rPr lang="en-US" dirty="0"/>
              <a:t>Title Text</a:t>
            </a:r>
            <a:endParaRPr lang="en-IN" dirty="0"/>
          </a:p>
        </p:txBody>
      </p:sp>
      <p:sp>
        <p:nvSpPr>
          <p:cNvPr id="17" name="Freeform 17"/>
          <p:cNvSpPr>
            <a:spLocks/>
          </p:cNvSpPr>
          <p:nvPr userDrawn="1"/>
        </p:nvSpPr>
        <p:spPr bwMode="auto">
          <a:xfrm>
            <a:off x="0" y="2416612"/>
            <a:ext cx="2407675" cy="575724"/>
          </a:xfrm>
          <a:custGeom>
            <a:avLst/>
            <a:gdLst/>
            <a:ahLst/>
            <a:cxnLst/>
            <a:rect l="l" t="t" r="r" b="b"/>
            <a:pathLst>
              <a:path w="2402984" h="575724">
                <a:moveTo>
                  <a:pt x="0" y="0"/>
                </a:moveTo>
                <a:lnTo>
                  <a:pt x="2402984" y="0"/>
                </a:lnTo>
                <a:lnTo>
                  <a:pt x="2052676" y="575724"/>
                </a:lnTo>
                <a:lnTo>
                  <a:pt x="0" y="57572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grpSp>
        <p:nvGrpSpPr>
          <p:cNvPr id="18" name="Group 5"/>
          <p:cNvGrpSpPr>
            <a:grpSpLocks noChangeAspect="1"/>
          </p:cNvGrpSpPr>
          <p:nvPr userDrawn="1"/>
        </p:nvGrpSpPr>
        <p:grpSpPr bwMode="auto">
          <a:xfrm>
            <a:off x="299349" y="2567160"/>
            <a:ext cx="1680364" cy="252286"/>
            <a:chOff x="119" y="2341"/>
            <a:chExt cx="1805" cy="271"/>
          </a:xfrm>
        </p:grpSpPr>
        <p:sp>
          <p:nvSpPr>
            <p:cNvPr id="19" name="Freeform 6"/>
            <p:cNvSpPr>
              <a:spLocks noEditPoints="1"/>
            </p:cNvSpPr>
            <p:nvPr userDrawn="1"/>
          </p:nvSpPr>
          <p:spPr bwMode="auto">
            <a:xfrm>
              <a:off x="119" y="2341"/>
              <a:ext cx="270" cy="271"/>
            </a:xfrm>
            <a:custGeom>
              <a:avLst/>
              <a:gdLst>
                <a:gd name="T0" fmla="*/ 57 w 114"/>
                <a:gd name="T1" fmla="*/ 0 h 115"/>
                <a:gd name="T2" fmla="*/ 114 w 114"/>
                <a:gd name="T3" fmla="*/ 58 h 115"/>
                <a:gd name="T4" fmla="*/ 57 w 114"/>
                <a:gd name="T5" fmla="*/ 115 h 115"/>
                <a:gd name="T6" fmla="*/ 0 w 114"/>
                <a:gd name="T7" fmla="*/ 58 h 115"/>
                <a:gd name="T8" fmla="*/ 57 w 114"/>
                <a:gd name="T9" fmla="*/ 0 h 115"/>
                <a:gd name="T10" fmla="*/ 49 w 114"/>
                <a:gd name="T11" fmla="*/ 107 h 115"/>
                <a:gd name="T12" fmla="*/ 73 w 114"/>
                <a:gd name="T13" fmla="*/ 65 h 115"/>
                <a:gd name="T14" fmla="*/ 57 w 114"/>
                <a:gd name="T15" fmla="*/ 65 h 115"/>
                <a:gd name="T16" fmla="*/ 65 w 114"/>
                <a:gd name="T17" fmla="*/ 51 h 115"/>
                <a:gd name="T18" fmla="*/ 104 w 114"/>
                <a:gd name="T19" fmla="*/ 51 h 115"/>
                <a:gd name="T20" fmla="*/ 96 w 114"/>
                <a:gd name="T21" fmla="*/ 65 h 115"/>
                <a:gd name="T22" fmla="*/ 82 w 114"/>
                <a:gd name="T23" fmla="*/ 65 h 115"/>
                <a:gd name="T24" fmla="*/ 57 w 114"/>
                <a:gd name="T25" fmla="*/ 108 h 115"/>
                <a:gd name="T26" fmla="*/ 107 w 114"/>
                <a:gd name="T27" fmla="*/ 58 h 115"/>
                <a:gd name="T28" fmla="*/ 57 w 114"/>
                <a:gd name="T29" fmla="*/ 8 h 115"/>
                <a:gd name="T30" fmla="*/ 51 w 114"/>
                <a:gd name="T31" fmla="*/ 8 h 115"/>
                <a:gd name="T32" fmla="*/ 26 w 114"/>
                <a:gd name="T33" fmla="*/ 51 h 115"/>
                <a:gd name="T34" fmla="*/ 57 w 114"/>
                <a:gd name="T35" fmla="*/ 51 h 115"/>
                <a:gd name="T36" fmla="*/ 49 w 114"/>
                <a:gd name="T37" fmla="*/ 65 h 115"/>
                <a:gd name="T38" fmla="*/ 10 w 114"/>
                <a:gd name="T39" fmla="*/ 65 h 115"/>
                <a:gd name="T40" fmla="*/ 41 w 114"/>
                <a:gd name="T41" fmla="*/ 10 h 115"/>
                <a:gd name="T42" fmla="*/ 7 w 114"/>
                <a:gd name="T43" fmla="*/ 58 h 115"/>
                <a:gd name="T44" fmla="*/ 49 w 114"/>
                <a:gd name="T45" fmla="*/ 10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115">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0" name="Freeform 7"/>
            <p:cNvSpPr>
              <a:spLocks noEditPoints="1"/>
            </p:cNvSpPr>
            <p:nvPr userDrawn="1"/>
          </p:nvSpPr>
          <p:spPr bwMode="auto">
            <a:xfrm>
              <a:off x="457" y="2426"/>
              <a:ext cx="1467" cy="125"/>
            </a:xfrm>
            <a:custGeom>
              <a:avLst/>
              <a:gdLst>
                <a:gd name="T0" fmla="*/ 55 w 621"/>
                <a:gd name="T1" fmla="*/ 34 h 53"/>
                <a:gd name="T2" fmla="*/ 53 w 621"/>
                <a:gd name="T3" fmla="*/ 18 h 53"/>
                <a:gd name="T4" fmla="*/ 35 w 621"/>
                <a:gd name="T5" fmla="*/ 7 h 53"/>
                <a:gd name="T6" fmla="*/ 29 w 621"/>
                <a:gd name="T7" fmla="*/ 38 h 53"/>
                <a:gd name="T8" fmla="*/ 45 w 621"/>
                <a:gd name="T9" fmla="*/ 35 h 53"/>
                <a:gd name="T10" fmla="*/ 40 w 621"/>
                <a:gd name="T11" fmla="*/ 24 h 53"/>
                <a:gd name="T12" fmla="*/ 42 w 621"/>
                <a:gd name="T13" fmla="*/ 9 h 53"/>
                <a:gd name="T14" fmla="*/ 81 w 621"/>
                <a:gd name="T15" fmla="*/ 9 h 53"/>
                <a:gd name="T16" fmla="*/ 139 w 621"/>
                <a:gd name="T17" fmla="*/ 9 h 53"/>
                <a:gd name="T18" fmla="*/ 144 w 621"/>
                <a:gd name="T19" fmla="*/ 13 h 53"/>
                <a:gd name="T20" fmla="*/ 155 w 621"/>
                <a:gd name="T21" fmla="*/ 40 h 53"/>
                <a:gd name="T22" fmla="*/ 145 w 621"/>
                <a:gd name="T23" fmla="*/ 18 h 53"/>
                <a:gd name="T24" fmla="*/ 174 w 621"/>
                <a:gd name="T25" fmla="*/ 13 h 53"/>
                <a:gd name="T26" fmla="*/ 182 w 621"/>
                <a:gd name="T27" fmla="*/ 35 h 53"/>
                <a:gd name="T28" fmla="*/ 181 w 621"/>
                <a:gd name="T29" fmla="*/ 18 h 53"/>
                <a:gd name="T30" fmla="*/ 205 w 621"/>
                <a:gd name="T31" fmla="*/ 18 h 53"/>
                <a:gd name="T32" fmla="*/ 217 w 621"/>
                <a:gd name="T33" fmla="*/ 21 h 53"/>
                <a:gd name="T34" fmla="*/ 187 w 621"/>
                <a:gd name="T35" fmla="*/ 41 h 53"/>
                <a:gd name="T36" fmla="*/ 243 w 621"/>
                <a:gd name="T37" fmla="*/ 22 h 53"/>
                <a:gd name="T38" fmla="*/ 241 w 621"/>
                <a:gd name="T39" fmla="*/ 12 h 53"/>
                <a:gd name="T40" fmla="*/ 269 w 621"/>
                <a:gd name="T41" fmla="*/ 36 h 53"/>
                <a:gd name="T42" fmla="*/ 276 w 621"/>
                <a:gd name="T43" fmla="*/ 20 h 53"/>
                <a:gd name="T44" fmla="*/ 260 w 621"/>
                <a:gd name="T45" fmla="*/ 17 h 53"/>
                <a:gd name="T46" fmla="*/ 284 w 621"/>
                <a:gd name="T47" fmla="*/ 19 h 53"/>
                <a:gd name="T48" fmla="*/ 314 w 621"/>
                <a:gd name="T49" fmla="*/ 35 h 53"/>
                <a:gd name="T50" fmla="*/ 326 w 621"/>
                <a:gd name="T51" fmla="*/ 22 h 53"/>
                <a:gd name="T52" fmla="*/ 305 w 621"/>
                <a:gd name="T53" fmla="*/ 22 h 53"/>
                <a:gd name="T54" fmla="*/ 330 w 621"/>
                <a:gd name="T55" fmla="*/ 15 h 53"/>
                <a:gd name="T56" fmla="*/ 367 w 621"/>
                <a:gd name="T57" fmla="*/ 17 h 53"/>
                <a:gd name="T58" fmla="*/ 340 w 621"/>
                <a:gd name="T59" fmla="*/ 19 h 53"/>
                <a:gd name="T60" fmla="*/ 357 w 621"/>
                <a:gd name="T61" fmla="*/ 36 h 53"/>
                <a:gd name="T62" fmla="*/ 358 w 621"/>
                <a:gd name="T63" fmla="*/ 24 h 53"/>
                <a:gd name="T64" fmla="*/ 346 w 621"/>
                <a:gd name="T65" fmla="*/ 23 h 53"/>
                <a:gd name="T66" fmla="*/ 373 w 621"/>
                <a:gd name="T67" fmla="*/ 47 h 53"/>
                <a:gd name="T68" fmla="*/ 383 w 621"/>
                <a:gd name="T69" fmla="*/ 45 h 53"/>
                <a:gd name="T70" fmla="*/ 430 w 621"/>
                <a:gd name="T71" fmla="*/ 2 h 53"/>
                <a:gd name="T72" fmla="*/ 433 w 621"/>
                <a:gd name="T73" fmla="*/ 27 h 53"/>
                <a:gd name="T74" fmla="*/ 420 w 621"/>
                <a:gd name="T75" fmla="*/ 41 h 53"/>
                <a:gd name="T76" fmla="*/ 433 w 621"/>
                <a:gd name="T77" fmla="*/ 18 h 53"/>
                <a:gd name="T78" fmla="*/ 443 w 621"/>
                <a:gd name="T79" fmla="*/ 10 h 53"/>
                <a:gd name="T80" fmla="*/ 449 w 621"/>
                <a:gd name="T81" fmla="*/ 19 h 53"/>
                <a:gd name="T82" fmla="*/ 466 w 621"/>
                <a:gd name="T83" fmla="*/ 36 h 53"/>
                <a:gd name="T84" fmla="*/ 466 w 621"/>
                <a:gd name="T85" fmla="*/ 19 h 53"/>
                <a:gd name="T86" fmla="*/ 492 w 621"/>
                <a:gd name="T87" fmla="*/ 20 h 53"/>
                <a:gd name="T88" fmla="*/ 488 w 621"/>
                <a:gd name="T89" fmla="*/ 18 h 53"/>
                <a:gd name="T90" fmla="*/ 511 w 621"/>
                <a:gd name="T91" fmla="*/ 33 h 53"/>
                <a:gd name="T92" fmla="*/ 535 w 621"/>
                <a:gd name="T93" fmla="*/ 8 h 53"/>
                <a:gd name="T94" fmla="*/ 546 w 621"/>
                <a:gd name="T95" fmla="*/ 23 h 53"/>
                <a:gd name="T96" fmla="*/ 558 w 621"/>
                <a:gd name="T97" fmla="*/ 36 h 53"/>
                <a:gd name="T98" fmla="*/ 567 w 621"/>
                <a:gd name="T99" fmla="*/ 19 h 53"/>
                <a:gd name="T100" fmla="*/ 571 w 621"/>
                <a:gd name="T101" fmla="*/ 19 h 53"/>
                <a:gd name="T102" fmla="*/ 588 w 621"/>
                <a:gd name="T103" fmla="*/ 36 h 53"/>
                <a:gd name="T104" fmla="*/ 588 w 621"/>
                <a:gd name="T105" fmla="*/ 19 h 53"/>
                <a:gd name="T106" fmla="*/ 604 w 621"/>
                <a:gd name="T107" fmla="*/ 15 h 53"/>
                <a:gd name="T108" fmla="*/ 609 w 621"/>
                <a:gd name="T109" fmla="*/ 36 h 53"/>
                <a:gd name="T110" fmla="*/ 613 w 621"/>
                <a:gd name="T111" fmla="*/ 40 h 53"/>
                <a:gd name="T112" fmla="*/ 609 w 621"/>
                <a:gd name="T11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1" h="53">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23" name="Text Placeholder 1030"/>
          <p:cNvSpPr>
            <a:spLocks noGrp="1"/>
          </p:cNvSpPr>
          <p:nvPr>
            <p:ph type="body" sz="quarter" idx="10" hasCustomPrompt="1"/>
          </p:nvPr>
        </p:nvSpPr>
        <p:spPr>
          <a:xfrm>
            <a:off x="299349" y="3484735"/>
            <a:ext cx="3643967" cy="347682"/>
          </a:xfrm>
          <a:prstGeom prst="rect">
            <a:avLst/>
          </a:prstGeom>
        </p:spPr>
        <p:txBody>
          <a:bodyPr anchor="ct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dirty="0"/>
              <a:t>Name</a:t>
            </a:r>
            <a:endParaRPr lang="en-IN" dirty="0"/>
          </a:p>
        </p:txBody>
      </p:sp>
      <p:sp>
        <p:nvSpPr>
          <p:cNvPr id="24" name="Text Placeholder 1030"/>
          <p:cNvSpPr>
            <a:spLocks noGrp="1"/>
          </p:cNvSpPr>
          <p:nvPr>
            <p:ph type="body" sz="quarter" idx="11" hasCustomPrompt="1"/>
          </p:nvPr>
        </p:nvSpPr>
        <p:spPr>
          <a:xfrm>
            <a:off x="299349" y="3939689"/>
            <a:ext cx="3643967" cy="347682"/>
          </a:xfrm>
          <a:prstGeom prst="rect">
            <a:avLst/>
          </a:prstGeom>
        </p:spPr>
        <p:txBody>
          <a:bodyPr anchor="ctr">
            <a:normAutofit/>
          </a:bodyP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dirty="0"/>
              <a:t>Designation </a:t>
            </a:r>
            <a:endParaRPr lang="en-IN" dirty="0"/>
          </a:p>
        </p:txBody>
      </p:sp>
      <p:sp>
        <p:nvSpPr>
          <p:cNvPr id="26" name="Parallelogram 25"/>
          <p:cNvSpPr/>
          <p:nvPr userDrawn="1"/>
        </p:nvSpPr>
        <p:spPr>
          <a:xfrm>
            <a:off x="4317589" y="2638"/>
            <a:ext cx="4826410" cy="4914952"/>
          </a:xfrm>
          <a:custGeom>
            <a:avLst/>
            <a:gdLst/>
            <a:ahLst/>
            <a:cxnLst/>
            <a:rect l="l" t="t" r="r" b="b"/>
            <a:pathLst>
              <a:path w="5048250" h="5140862">
                <a:moveTo>
                  <a:pt x="3013830" y="0"/>
                </a:moveTo>
                <a:lnTo>
                  <a:pt x="5048250" y="0"/>
                </a:lnTo>
                <a:lnTo>
                  <a:pt x="5048250" y="5140862"/>
                </a:lnTo>
                <a:lnTo>
                  <a:pt x="0" y="5140862"/>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IN">
              <a:solidFill>
                <a:schemeClr val="tx1"/>
              </a:solidFill>
            </a:endParaRPr>
          </a:p>
        </p:txBody>
      </p:sp>
      <p:sp>
        <p:nvSpPr>
          <p:cNvPr id="28" name="Picture Placeholder 3"/>
          <p:cNvSpPr>
            <a:spLocks noGrp="1"/>
          </p:cNvSpPr>
          <p:nvPr>
            <p:ph type="pic" sz="quarter" idx="14" hasCustomPrompt="1"/>
          </p:nvPr>
        </p:nvSpPr>
        <p:spPr>
          <a:xfrm>
            <a:off x="4379513" y="-1"/>
            <a:ext cx="4764488" cy="4917591"/>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txBody>
          <a:bodyPr lIns="0" tIns="0" rIns="648000" bIns="0" anchor="ctr">
            <a:noAutofit/>
          </a:bodyPr>
          <a:lstStyle>
            <a:lvl1pPr marL="0" indent="0" algn="r">
              <a:buFont typeface="Arial" panose="020B0604020202020204" pitchFamily="34" charset="0"/>
              <a:buNone/>
              <a:defRPr lang="en-IN" sz="1200" i="1" dirty="0"/>
            </a:lvl1pPr>
          </a:lstStyle>
          <a:p>
            <a:r>
              <a:rPr lang="en-IN" dirty="0"/>
              <a:t>Click icon to add image</a:t>
            </a:r>
          </a:p>
        </p:txBody>
      </p:sp>
      <p:sp>
        <p:nvSpPr>
          <p:cNvPr id="123" name="TextBox 122"/>
          <p:cNvSpPr txBox="1"/>
          <p:nvPr userDrawn="1"/>
        </p:nvSpPr>
        <p:spPr>
          <a:xfrm>
            <a:off x="2968706" y="4936035"/>
            <a:ext cx="3229088" cy="207747"/>
          </a:xfrm>
          <a:prstGeom prst="rect">
            <a:avLst/>
          </a:prstGeom>
          <a:noFill/>
        </p:spPr>
        <p:txBody>
          <a:bodyPr wrap="none" lIns="68579" tIns="34289" rIns="68579" bIns="34289" rtlCol="0">
            <a:spAutoFit/>
          </a:bodyPr>
          <a:lstStyle/>
          <a:p>
            <a:pPr algn="ctr" defTabSz="914354">
              <a:defRPr/>
            </a:pPr>
            <a:r>
              <a:rPr lang="en-US" sz="900" dirty="0">
                <a:solidFill>
                  <a:schemeClr val="tx1">
                    <a:lumMod val="75000"/>
                    <a:lumOff val="25000"/>
                  </a:schemeClr>
                </a:solidFill>
                <a:latin typeface="+mn-lt"/>
              </a:rPr>
              <a:t>Restricted Circulation | L&amp;T Technology Services | www.LTTS.com</a:t>
            </a:r>
          </a:p>
        </p:txBody>
      </p:sp>
    </p:spTree>
    <p:extLst>
      <p:ext uri="{BB962C8B-B14F-4D97-AF65-F5344CB8AC3E}">
        <p14:creationId xmlns:p14="http://schemas.microsoft.com/office/powerpoint/2010/main" val="35305632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304800" y="666750"/>
            <a:ext cx="8534400" cy="4191000"/>
          </a:xfrm>
          <a:prstGeom prst="rect">
            <a:avLst/>
          </a:prstGeom>
        </p:spPr>
        <p:txBody>
          <a:bodyPr vert="horz" lIns="68579" tIns="34289" rIns="68579" bIns="34289" rtlCol="0">
            <a:normAutofit/>
          </a:bodyPr>
          <a:lstStyle>
            <a:lvl1pPr>
              <a:defRPr lang="en-US" sz="1800" baseline="0" smtClean="0"/>
            </a:lvl1pPr>
            <a:lvl2pPr>
              <a:defRPr lang="en-US" sz="1600" smtClean="0"/>
            </a:lvl2pPr>
            <a:lvl3pPr>
              <a:defRPr lang="en-US" sz="1400" smtClean="0"/>
            </a:lvl3pPr>
            <a:lvl4pPr>
              <a:defRPr lang="en-US" sz="1200" smtClean="0"/>
            </a:lvl4pPr>
            <a:lvl5pPr>
              <a:defRPr lang="en-US" sz="1100" dirty="0"/>
            </a:lvl5pPr>
          </a:lstStyle>
          <a:p>
            <a:pPr lvl="0">
              <a:buFontTx/>
              <a:buBlip>
                <a:blip r:embed="rId2"/>
              </a:buBlip>
            </a:pPr>
            <a:r>
              <a:rPr lang="en-US" dirty="0"/>
              <a:t>Click here to enter text</a:t>
            </a:r>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Click to edit Title Text</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51019282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_Blue_BG">
    <p:spTree>
      <p:nvGrpSpPr>
        <p:cNvPr id="1" name=""/>
        <p:cNvGrpSpPr/>
        <p:nvPr/>
      </p:nvGrpSpPr>
      <p:grpSpPr>
        <a:xfrm>
          <a:off x="0" y="0"/>
          <a:ext cx="0" cy="0"/>
          <a:chOff x="0" y="0"/>
          <a:chExt cx="0" cy="0"/>
        </a:xfrm>
      </p:grpSpPr>
      <p:sp>
        <p:nvSpPr>
          <p:cNvPr id="4" name="Rectangle 3"/>
          <p:cNvSpPr/>
          <p:nvPr userDrawn="1"/>
        </p:nvSpPr>
        <p:spPr>
          <a:xfrm>
            <a:off x="0" y="583327"/>
            <a:ext cx="9144000" cy="43527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0" name="Group 9"/>
          <p:cNvGrpSpPr/>
          <p:nvPr userDrawn="1"/>
        </p:nvGrpSpPr>
        <p:grpSpPr>
          <a:xfrm>
            <a:off x="-26150" y="583327"/>
            <a:ext cx="9137515" cy="4344751"/>
            <a:chOff x="0" y="596900"/>
            <a:chExt cx="9144000" cy="4344751"/>
          </a:xfrm>
        </p:grpSpPr>
        <p:grpSp>
          <p:nvGrpSpPr>
            <p:cNvPr id="12" name="Group 87"/>
            <p:cNvGrpSpPr/>
            <p:nvPr userDrawn="1"/>
          </p:nvGrpSpPr>
          <p:grpSpPr>
            <a:xfrm>
              <a:off x="142672" y="603115"/>
              <a:ext cx="8864600" cy="4338536"/>
              <a:chOff x="142672" y="603115"/>
              <a:chExt cx="8864600" cy="4338536"/>
            </a:xfrm>
          </p:grpSpPr>
          <p:cxnSp>
            <p:nvCxnSpPr>
              <p:cNvPr id="44" name="Straight Connector 43"/>
              <p:cNvCxnSpPr/>
              <p:nvPr userDrawn="1"/>
            </p:nvCxnSpPr>
            <p:spPr>
              <a:xfrm>
                <a:off x="1426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29551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44834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60118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75402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90686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105970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121253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136537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151821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167105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182389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197672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212956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228240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243524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58808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274091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89375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304659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319943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335227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350510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365794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381078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396362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411646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426929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442213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57497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472781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488065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503348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518632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533916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549200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564484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579767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595051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610335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625619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640903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656186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671470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686754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702038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717322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732605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747889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763173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77845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793741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809024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824308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839592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854876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870160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885443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90072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grpSp>
        <p:cxnSp>
          <p:nvCxnSpPr>
            <p:cNvPr id="13" name="Straight Connector 12"/>
            <p:cNvCxnSpPr/>
            <p:nvPr userDrawn="1"/>
          </p:nvCxnSpPr>
          <p:spPr>
            <a:xfrm rot="5400000">
              <a:off x="4572000" y="-397510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rot="5400000">
              <a:off x="4572000" y="-382226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rot="5400000">
              <a:off x="4572000" y="-366942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rot="5400000">
              <a:off x="4572000" y="-351658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rot="5400000">
              <a:off x="4572000" y="-336374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4572000" y="-321091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rot="5400000">
              <a:off x="4572000" y="-305807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290523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275239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259955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244672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229388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214104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198820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183536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168253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152969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137685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122401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107117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91834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76550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61266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45982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30698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15415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131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15152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30436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Click to edit Title Text</a:t>
            </a:r>
          </a:p>
        </p:txBody>
      </p:sp>
      <p:sp>
        <p:nvSpPr>
          <p:cNvPr id="7" name="Content Placeholder 2"/>
          <p:cNvSpPr>
            <a:spLocks noGrp="1"/>
          </p:cNvSpPr>
          <p:nvPr>
            <p:ph idx="1"/>
          </p:nvPr>
        </p:nvSpPr>
        <p:spPr>
          <a:xfrm>
            <a:off x="304800" y="666750"/>
            <a:ext cx="8534400" cy="4191000"/>
          </a:xfrm>
          <a:prstGeom prst="rect">
            <a:avLst/>
          </a:prstGeom>
        </p:spPr>
        <p:txBody>
          <a:bodyPr vert="horz" lIns="68579" tIns="34289" rIns="68579" bIns="34289" rtlCol="0">
            <a:normAutofit/>
          </a:bodyPr>
          <a:lstStyle>
            <a:lvl1pPr marL="171446" indent="-171446">
              <a:buFontTx/>
              <a:buBlip>
                <a:blip r:embed="rId2"/>
              </a:buBlip>
              <a:defRPr lang="en-US" smtClean="0">
                <a:solidFill>
                  <a:schemeClr val="bg1"/>
                </a:solidFill>
              </a:defRPr>
            </a:lvl1pPr>
            <a:lvl2pPr marL="514337" indent="-171446">
              <a:buFontTx/>
              <a:buBlip>
                <a:blip r:embed="rId2"/>
              </a:buBlip>
              <a:defRPr lang="en-US" smtClean="0">
                <a:solidFill>
                  <a:schemeClr val="bg1"/>
                </a:solidFill>
              </a:defRPr>
            </a:lvl2pPr>
            <a:lvl3pPr marL="857228" indent="-171446">
              <a:buFontTx/>
              <a:buBlip>
                <a:blip r:embed="rId2"/>
              </a:buBlip>
              <a:defRPr lang="en-US" smtClean="0">
                <a:solidFill>
                  <a:schemeClr val="bg1"/>
                </a:solidFill>
              </a:defRPr>
            </a:lvl3pPr>
            <a:lvl4pPr marL="1200120" indent="-171446">
              <a:buFontTx/>
              <a:buBlip>
                <a:blip r:embed="rId2"/>
              </a:buBlip>
              <a:defRPr lang="en-US" smtClean="0">
                <a:solidFill>
                  <a:schemeClr val="bg1"/>
                </a:solidFill>
              </a:defRPr>
            </a:lvl4pPr>
            <a:lvl5pPr marL="1543012" indent="-171446">
              <a:buFontTx/>
              <a:buBlip>
                <a:blip r:embed="rId2"/>
              </a:buBlip>
              <a:defRPr lang="en-US" dirty="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63944885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_Grey_BG">
    <p:spTree>
      <p:nvGrpSpPr>
        <p:cNvPr id="1" name=""/>
        <p:cNvGrpSpPr/>
        <p:nvPr/>
      </p:nvGrpSpPr>
      <p:grpSpPr>
        <a:xfrm>
          <a:off x="0" y="0"/>
          <a:ext cx="0" cy="0"/>
          <a:chOff x="0" y="0"/>
          <a:chExt cx="0" cy="0"/>
        </a:xfrm>
      </p:grpSpPr>
      <p:sp>
        <p:nvSpPr>
          <p:cNvPr id="4" name="Rectangle 3"/>
          <p:cNvSpPr/>
          <p:nvPr userDrawn="1"/>
        </p:nvSpPr>
        <p:spPr>
          <a:xfrm>
            <a:off x="0" y="583327"/>
            <a:ext cx="9144000" cy="435270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Click to edit Title Text</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 name="Group 11"/>
          <p:cNvGrpSpPr/>
          <p:nvPr userDrawn="1"/>
        </p:nvGrpSpPr>
        <p:grpSpPr>
          <a:xfrm>
            <a:off x="0" y="613434"/>
            <a:ext cx="9137515" cy="4344751"/>
            <a:chOff x="0" y="596900"/>
            <a:chExt cx="9144000" cy="4344751"/>
          </a:xfrm>
        </p:grpSpPr>
        <p:grpSp>
          <p:nvGrpSpPr>
            <p:cNvPr id="13" name="Group 87"/>
            <p:cNvGrpSpPr/>
            <p:nvPr userDrawn="1"/>
          </p:nvGrpSpPr>
          <p:grpSpPr>
            <a:xfrm>
              <a:off x="142672" y="603115"/>
              <a:ext cx="8864600" cy="4338536"/>
              <a:chOff x="142672" y="603115"/>
              <a:chExt cx="8864600" cy="4338536"/>
            </a:xfrm>
          </p:grpSpPr>
          <p:cxnSp>
            <p:nvCxnSpPr>
              <p:cNvPr id="45" name="Straight Connector 44"/>
              <p:cNvCxnSpPr/>
              <p:nvPr userDrawn="1"/>
            </p:nvCxnSpPr>
            <p:spPr>
              <a:xfrm>
                <a:off x="1426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29551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44834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60118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75402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90686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a:off x="105970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121253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136537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a:off x="151821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a:off x="167105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a:off x="182389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a:off x="197672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212956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228240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43524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258808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274091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289375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304659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319943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335227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350510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365794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381078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396362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411646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426929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42213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457497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472781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488065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503348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518632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533916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549200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564484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579767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595051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610335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625619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640903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656186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671470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686754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702038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717322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732605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747889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763173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77845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793741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809024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8243086"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8395924"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854876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8701600"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8854438"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9007272" y="603115"/>
                <a:ext cx="0" cy="4338536"/>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grpSp>
        <p:cxnSp>
          <p:nvCxnSpPr>
            <p:cNvPr id="14" name="Straight Connector 13"/>
            <p:cNvCxnSpPr/>
            <p:nvPr userDrawn="1"/>
          </p:nvCxnSpPr>
          <p:spPr>
            <a:xfrm rot="5400000">
              <a:off x="4572000" y="-397510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rot="5400000">
              <a:off x="4572000" y="-382226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rot="5400000">
              <a:off x="4572000" y="-366942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rot="5400000">
              <a:off x="4572000" y="-351658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rot="5400000">
              <a:off x="4572000" y="-336374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rot="5400000">
              <a:off x="4572000" y="-321091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rot="5400000">
              <a:off x="4572000" y="-305807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290523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rot="5400000">
              <a:off x="4572000" y="-275239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a:off x="4572000" y="-259955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a:off x="4572000" y="-244672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229388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a:off x="4572000" y="-214104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rot="5400000">
              <a:off x="4572000" y="-198820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183536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a:off x="4572000" y="-168253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152969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137685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122401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107117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91834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76550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61266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45982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306988"/>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rot="5400000">
              <a:off x="4572000" y="-154150"/>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rot="5400000">
              <a:off x="4572000" y="-1312"/>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151526"/>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304364"/>
              <a:ext cx="0" cy="9144000"/>
            </a:xfrm>
            <a:prstGeom prst="line">
              <a:avLst/>
            </a:prstGeom>
            <a:ln>
              <a:solidFill>
                <a:srgbClr val="F2F2F2">
                  <a:alpha val="12157"/>
                </a:srgbClr>
              </a:solidFill>
            </a:ln>
          </p:spPr>
          <p:style>
            <a:lnRef idx="1">
              <a:schemeClr val="accent1"/>
            </a:lnRef>
            <a:fillRef idx="0">
              <a:schemeClr val="accent1"/>
            </a:fillRef>
            <a:effectRef idx="0">
              <a:schemeClr val="accent1"/>
            </a:effectRef>
            <a:fontRef idx="minor">
              <a:schemeClr val="tx1"/>
            </a:fontRef>
          </p:style>
        </p:cxnSp>
      </p:grpSp>
      <p:sp>
        <p:nvSpPr>
          <p:cNvPr id="10" name="Content Placeholder 2"/>
          <p:cNvSpPr>
            <a:spLocks noGrp="1"/>
          </p:cNvSpPr>
          <p:nvPr>
            <p:ph idx="1"/>
          </p:nvPr>
        </p:nvSpPr>
        <p:spPr>
          <a:xfrm>
            <a:off x="304800" y="666750"/>
            <a:ext cx="8534400" cy="4191000"/>
          </a:xfrm>
          <a:prstGeom prst="rect">
            <a:avLst/>
          </a:prstGeom>
        </p:spPr>
        <p:txBody>
          <a:bodyPr vert="horz" lIns="68579" tIns="34289" rIns="68579" bIns="34289" rtlCol="0">
            <a:normAutofit/>
          </a:bodyPr>
          <a:lstStyle>
            <a:lvl1pPr marL="171446" indent="-171446">
              <a:buFontTx/>
              <a:buBlip>
                <a:blip r:embed="rId2"/>
              </a:buBlip>
              <a:defRPr lang="en-US" smtClean="0">
                <a:solidFill>
                  <a:schemeClr val="bg1"/>
                </a:solidFill>
              </a:defRPr>
            </a:lvl1pPr>
            <a:lvl2pPr marL="514337" indent="-171446">
              <a:buFontTx/>
              <a:buBlip>
                <a:blip r:embed="rId2"/>
              </a:buBlip>
              <a:defRPr lang="en-US" smtClean="0">
                <a:solidFill>
                  <a:schemeClr val="bg1"/>
                </a:solidFill>
              </a:defRPr>
            </a:lvl2pPr>
            <a:lvl3pPr marL="857228" indent="-171446">
              <a:buFontTx/>
              <a:buBlip>
                <a:blip r:embed="rId2"/>
              </a:buBlip>
              <a:defRPr lang="en-US" smtClean="0">
                <a:solidFill>
                  <a:schemeClr val="bg1"/>
                </a:solidFill>
              </a:defRPr>
            </a:lvl3pPr>
            <a:lvl4pPr marL="1200120" indent="-171446">
              <a:buFontTx/>
              <a:buBlip>
                <a:blip r:embed="rId2"/>
              </a:buBlip>
              <a:defRPr lang="en-US" smtClean="0">
                <a:solidFill>
                  <a:schemeClr val="bg1"/>
                </a:solidFill>
              </a:defRPr>
            </a:lvl4pPr>
            <a:lvl5pPr marL="1543012" indent="-171446">
              <a:buFontTx/>
              <a:buBlip>
                <a:blip r:embed="rId2"/>
              </a:buBlip>
              <a:defRPr lang="en-US" dirty="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2778825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1_Blank - Full Gri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11150" y="279400"/>
            <a:ext cx="8496300" cy="42545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8" name="TextBox 97"/>
          <p:cNvSpPr txBox="1"/>
          <p:nvPr userDrawn="1"/>
        </p:nvSpPr>
        <p:spPr>
          <a:xfrm>
            <a:off x="2968706" y="4936035"/>
            <a:ext cx="3229088" cy="207747"/>
          </a:xfrm>
          <a:prstGeom prst="rect">
            <a:avLst/>
          </a:prstGeom>
          <a:noFill/>
        </p:spPr>
        <p:txBody>
          <a:bodyPr wrap="none" lIns="68579" tIns="34289" rIns="68579" bIns="34289" rtlCol="0">
            <a:spAutoFit/>
          </a:bodyPr>
          <a:lstStyle/>
          <a:p>
            <a:pPr algn="ctr" defTabSz="914354">
              <a:defRPr/>
            </a:pPr>
            <a:r>
              <a:rPr lang="en-US" sz="900" dirty="0">
                <a:solidFill>
                  <a:schemeClr val="tx1">
                    <a:lumMod val="75000"/>
                    <a:lumOff val="25000"/>
                  </a:schemeClr>
                </a:solidFill>
                <a:latin typeface="+mn-lt"/>
              </a:rPr>
              <a:t>Restricted Circulation | L&amp;T Technology Services | www.LTTS.com</a:t>
            </a:r>
          </a:p>
        </p:txBody>
      </p:sp>
      <p:pic>
        <p:nvPicPr>
          <p:cNvPr id="100" name="Picture 9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70145" y="57035"/>
            <a:ext cx="1421281" cy="387622"/>
          </a:xfrm>
          <a:prstGeom prst="rect">
            <a:avLst/>
          </a:prstGeom>
        </p:spPr>
      </p:pic>
    </p:spTree>
    <p:extLst>
      <p:ext uri="{BB962C8B-B14F-4D97-AF65-F5344CB8AC3E}">
        <p14:creationId xmlns:p14="http://schemas.microsoft.com/office/powerpoint/2010/main" val="38498911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1_Section Breaker">
    <p:spTree>
      <p:nvGrpSpPr>
        <p:cNvPr id="1" name=""/>
        <p:cNvGrpSpPr/>
        <p:nvPr/>
      </p:nvGrpSpPr>
      <p:grpSpPr>
        <a:xfrm>
          <a:off x="0" y="0"/>
          <a:ext cx="0" cy="0"/>
          <a:chOff x="0" y="0"/>
          <a:chExt cx="0" cy="0"/>
        </a:xfrm>
      </p:grpSpPr>
      <p:grpSp>
        <p:nvGrpSpPr>
          <p:cNvPr id="14" name="Group 13"/>
          <p:cNvGrpSpPr/>
          <p:nvPr userDrawn="1"/>
        </p:nvGrpSpPr>
        <p:grpSpPr>
          <a:xfrm>
            <a:off x="0" y="0"/>
            <a:ext cx="9137515" cy="4914900"/>
            <a:chOff x="-1" y="0"/>
            <a:chExt cx="9137515" cy="4914900"/>
          </a:xfrm>
        </p:grpSpPr>
        <p:grpSp>
          <p:nvGrpSpPr>
            <p:cNvPr id="15" name="Group 87"/>
            <p:cNvGrpSpPr/>
            <p:nvPr userDrawn="1"/>
          </p:nvGrpSpPr>
          <p:grpSpPr>
            <a:xfrm>
              <a:off x="142570" y="6214"/>
              <a:ext cx="8858313" cy="4908686"/>
              <a:chOff x="142672" y="603115"/>
              <a:chExt cx="8864600" cy="4338536"/>
            </a:xfrm>
          </p:grpSpPr>
          <p:cxnSp>
            <p:nvCxnSpPr>
              <p:cNvPr id="58" name="Straight Connector 57"/>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6" name="Group 254"/>
            <p:cNvGrpSpPr/>
            <p:nvPr userDrawn="1"/>
          </p:nvGrpSpPr>
          <p:grpSpPr>
            <a:xfrm>
              <a:off x="-1" y="0"/>
              <a:ext cx="9137515" cy="4896684"/>
              <a:chOff x="-4568761" y="0"/>
              <a:chExt cx="13706276" cy="4896684"/>
            </a:xfrm>
          </p:grpSpPr>
          <p:cxnSp>
            <p:nvCxnSpPr>
              <p:cNvPr id="24" name="Straight Connector 23"/>
              <p:cNvCxnSpPr/>
              <p:nvPr userDrawn="1"/>
            </p:nvCxnSpPr>
            <p:spPr>
              <a:xfrm flipH="1">
                <a:off x="-4568761" y="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H="1">
                <a:off x="-4568761" y="15283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flipH="1">
                <a:off x="-4568761" y="30567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flipH="1">
                <a:off x="-4568761" y="45851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flipH="1">
                <a:off x="-4568761" y="61135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flipH="1">
                <a:off x="-4568761" y="76419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flipH="1">
                <a:off x="-4568761" y="91702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flipH="1">
                <a:off x="-4568761" y="106986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flipH="1">
                <a:off x="-4568761" y="122270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flipH="1">
                <a:off x="-4568761" y="137554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flipH="1">
                <a:off x="-4568761" y="152838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flipH="1">
                <a:off x="-4568761" y="168121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flipH="1">
                <a:off x="-4568761" y="183405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flipH="1">
                <a:off x="-4568761" y="198689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flipH="1">
                <a:off x="-4568761" y="213973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flipH="1">
                <a:off x="-4568761" y="229257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flipH="1">
                <a:off x="-4568761" y="244540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flipH="1">
                <a:off x="-4568761" y="259824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flipH="1">
                <a:off x="-4568761" y="275108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flipH="1">
                <a:off x="-4568761" y="290392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flipH="1">
                <a:off x="-4568761" y="305676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flipH="1">
                <a:off x="-4568761" y="320959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flipH="1">
                <a:off x="-4568761" y="336243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flipH="1">
                <a:off x="-4568761" y="351527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flipH="1">
                <a:off x="-4568761" y="366811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flipH="1">
                <a:off x="-4568761" y="382095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flipH="1">
                <a:off x="-4568761" y="397378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flipH="1">
                <a:off x="-4568761" y="412662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flipH="1">
                <a:off x="-4568761" y="427946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flipH="1">
                <a:off x="-4568761" y="443817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flipH="1">
                <a:off x="-4568761" y="459100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flipH="1">
                <a:off x="-4568761" y="474384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flipH="1">
                <a:off x="-4568761" y="489668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grpSp>
        <p:nvGrpSpPr>
          <p:cNvPr id="17" name="Group 16"/>
          <p:cNvGrpSpPr/>
          <p:nvPr userDrawn="1"/>
        </p:nvGrpSpPr>
        <p:grpSpPr>
          <a:xfrm>
            <a:off x="1301946" y="1339943"/>
            <a:ext cx="703306" cy="743349"/>
            <a:chOff x="-3330575" y="3005138"/>
            <a:chExt cx="1533526" cy="1620837"/>
          </a:xfrm>
          <a:solidFill>
            <a:schemeClr val="accent1"/>
          </a:solidFill>
        </p:grpSpPr>
        <p:sp>
          <p:nvSpPr>
            <p:cNvPr id="18" name="Freeform 6"/>
            <p:cNvSpPr>
              <a:spLocks/>
            </p:cNvSpPr>
            <p:nvPr/>
          </p:nvSpPr>
          <p:spPr bwMode="auto">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19" name="Freeform 7"/>
            <p:cNvSpPr>
              <a:spLocks/>
            </p:cNvSpPr>
            <p:nvPr/>
          </p:nvSpPr>
          <p:spPr bwMode="auto">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grpSp>
        <p:nvGrpSpPr>
          <p:cNvPr id="20" name="Group 19"/>
          <p:cNvGrpSpPr/>
          <p:nvPr userDrawn="1"/>
        </p:nvGrpSpPr>
        <p:grpSpPr>
          <a:xfrm>
            <a:off x="7156876" y="2460114"/>
            <a:ext cx="688016" cy="744805"/>
            <a:chOff x="2301081" y="6662108"/>
            <a:chExt cx="1500188" cy="1624012"/>
          </a:xfrm>
          <a:solidFill>
            <a:schemeClr val="accent1"/>
          </a:solidFill>
        </p:grpSpPr>
        <p:sp>
          <p:nvSpPr>
            <p:cNvPr id="21" name="Freeform 8"/>
            <p:cNvSpPr>
              <a:spLocks/>
            </p:cNvSpPr>
            <p:nvPr/>
          </p:nvSpPr>
          <p:spPr bwMode="auto">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22" name="Freeform 9"/>
            <p:cNvSpPr>
              <a:spLocks/>
            </p:cNvSpPr>
            <p:nvPr/>
          </p:nvSpPr>
          <p:spPr bwMode="auto">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23" name="Freeform 10"/>
            <p:cNvSpPr>
              <a:spLocks/>
            </p:cNvSpPr>
            <p:nvPr/>
          </p:nvSpPr>
          <p:spPr bwMode="auto">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sp>
        <p:nvSpPr>
          <p:cNvPr id="25" name="Parallelogram 24"/>
          <p:cNvSpPr/>
          <p:nvPr/>
        </p:nvSpPr>
        <p:spPr>
          <a:xfrm>
            <a:off x="1429268" y="1632830"/>
            <a:ext cx="6332164" cy="1182883"/>
          </a:xfrm>
          <a:prstGeom prst="parallelogram">
            <a:avLst>
              <a:gd name="adj" fmla="val 586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4" name="Text Placeholder 3"/>
          <p:cNvSpPr>
            <a:spLocks noGrp="1"/>
          </p:cNvSpPr>
          <p:nvPr>
            <p:ph type="body" sz="quarter" idx="10" hasCustomPrompt="1"/>
          </p:nvPr>
        </p:nvSpPr>
        <p:spPr>
          <a:xfrm>
            <a:off x="1429268" y="1633538"/>
            <a:ext cx="6311200" cy="1182687"/>
          </a:xfrm>
          <a:prstGeom prst="parallelogram">
            <a:avLst>
              <a:gd name="adj" fmla="val 58503"/>
            </a:avLst>
          </a:prstGeom>
        </p:spPr>
        <p:txBody>
          <a:bodyPr lIns="36000" rIns="36000" anchor="ctr">
            <a:noAutofit/>
          </a:bodyPr>
          <a:lstStyle>
            <a:lvl1pPr marL="0" indent="0" algn="ctr">
              <a:buFontTx/>
              <a:buNone/>
              <a:defRPr sz="2400">
                <a:solidFill>
                  <a:schemeClr val="bg1"/>
                </a:solidFill>
              </a:defRPr>
            </a:lvl1pPr>
            <a:lvl2pPr marL="342891" indent="0" algn="ctr">
              <a:buFontTx/>
              <a:buNone/>
              <a:defRPr/>
            </a:lvl2pPr>
            <a:lvl3pPr marL="685782" indent="0" algn="ctr">
              <a:buFontTx/>
              <a:buNone/>
              <a:defRPr/>
            </a:lvl3pPr>
            <a:lvl4pPr marL="1028674" indent="0" algn="ctr">
              <a:buFontTx/>
              <a:buNone/>
              <a:defRPr/>
            </a:lvl4pPr>
            <a:lvl5pPr marL="1371566" indent="0" algn="ctr">
              <a:buFontTx/>
              <a:buNone/>
              <a:defRPr/>
            </a:lvl5pPr>
          </a:lstStyle>
          <a:p>
            <a:pPr lvl="0"/>
            <a:r>
              <a:rPr lang="en-US" dirty="0"/>
              <a:t>Section Breaker</a:t>
            </a:r>
          </a:p>
        </p:txBody>
      </p:sp>
      <p:sp>
        <p:nvSpPr>
          <p:cNvPr id="117" name="TextBox 116"/>
          <p:cNvSpPr txBox="1"/>
          <p:nvPr userDrawn="1"/>
        </p:nvSpPr>
        <p:spPr>
          <a:xfrm>
            <a:off x="2968706" y="4936035"/>
            <a:ext cx="3229088" cy="207747"/>
          </a:xfrm>
          <a:prstGeom prst="rect">
            <a:avLst/>
          </a:prstGeom>
          <a:noFill/>
        </p:spPr>
        <p:txBody>
          <a:bodyPr wrap="none" lIns="68579" tIns="34289" rIns="68579" bIns="34289" rtlCol="0">
            <a:spAutoFit/>
          </a:bodyPr>
          <a:lstStyle/>
          <a:p>
            <a:pPr algn="ctr" defTabSz="914354">
              <a:defRPr/>
            </a:pPr>
            <a:r>
              <a:rPr lang="en-US" sz="900" dirty="0">
                <a:solidFill>
                  <a:schemeClr val="tx1">
                    <a:lumMod val="75000"/>
                    <a:lumOff val="25000"/>
                  </a:schemeClr>
                </a:solidFill>
                <a:latin typeface="+mn-lt"/>
              </a:rPr>
              <a:t>Restricted Circulation | L&amp;T Technology Services | www.LTTS.com</a:t>
            </a:r>
          </a:p>
        </p:txBody>
      </p:sp>
    </p:spTree>
    <p:extLst>
      <p:ext uri="{BB962C8B-B14F-4D97-AF65-F5344CB8AC3E}">
        <p14:creationId xmlns:p14="http://schemas.microsoft.com/office/powerpoint/2010/main" val="9894487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Case Study">
    <p:spTree>
      <p:nvGrpSpPr>
        <p:cNvPr id="1" name=""/>
        <p:cNvGrpSpPr/>
        <p:nvPr/>
      </p:nvGrpSpPr>
      <p:grpSpPr>
        <a:xfrm>
          <a:off x="0" y="0"/>
          <a:ext cx="0" cy="0"/>
          <a:chOff x="0" y="0"/>
          <a:chExt cx="0" cy="0"/>
        </a:xfrm>
      </p:grpSpPr>
      <p:grpSp>
        <p:nvGrpSpPr>
          <p:cNvPr id="116" name="Group 115"/>
          <p:cNvGrpSpPr/>
          <p:nvPr userDrawn="1"/>
        </p:nvGrpSpPr>
        <p:grpSpPr>
          <a:xfrm>
            <a:off x="-1" y="596901"/>
            <a:ext cx="9137515" cy="4375150"/>
            <a:chOff x="-1" y="596901"/>
            <a:chExt cx="9137515" cy="4375150"/>
          </a:xfrm>
        </p:grpSpPr>
        <p:grpSp>
          <p:nvGrpSpPr>
            <p:cNvPr id="117" name="Group 119"/>
            <p:cNvGrpSpPr/>
            <p:nvPr userDrawn="1"/>
          </p:nvGrpSpPr>
          <p:grpSpPr>
            <a:xfrm>
              <a:off x="-1" y="596901"/>
              <a:ext cx="9137515" cy="4368770"/>
              <a:chOff x="-1" y="596901"/>
              <a:chExt cx="9137515" cy="4368770"/>
            </a:xfrm>
          </p:grpSpPr>
          <p:cxnSp>
            <p:nvCxnSpPr>
              <p:cNvPr id="178" name="Straight Connector 177"/>
              <p:cNvCxnSpPr/>
              <p:nvPr userDrawn="1"/>
            </p:nvCxnSpPr>
            <p:spPr>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18" name="Group 87"/>
            <p:cNvGrpSpPr/>
            <p:nvPr userDrawn="1"/>
          </p:nvGrpSpPr>
          <p:grpSpPr>
            <a:xfrm>
              <a:off x="142570" y="603115"/>
              <a:ext cx="8858313" cy="4368936"/>
              <a:chOff x="142672" y="603115"/>
              <a:chExt cx="8864600" cy="4338536"/>
            </a:xfrm>
          </p:grpSpPr>
          <p:cxnSp>
            <p:nvCxnSpPr>
              <p:cNvPr id="119" name="Straight Connector 118"/>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16" name="Trapezoid 15"/>
          <p:cNvSpPr/>
          <p:nvPr userDrawn="1"/>
        </p:nvSpPr>
        <p:spPr>
          <a:xfrm>
            <a:off x="0" y="602874"/>
            <a:ext cx="3689350" cy="4333161"/>
          </a:xfrm>
          <a:prstGeom prst="trapezoid">
            <a:avLst>
              <a:gd name="adj" fmla="val 1811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IN" dirty="0"/>
          </a:p>
        </p:txBody>
      </p:sp>
      <p:sp>
        <p:nvSpPr>
          <p:cNvPr id="15" name="Picture Placeholder 3"/>
          <p:cNvSpPr>
            <a:spLocks noGrp="1"/>
          </p:cNvSpPr>
          <p:nvPr>
            <p:ph type="pic" sz="quarter" idx="11" hasCustomPrompt="1"/>
          </p:nvPr>
        </p:nvSpPr>
        <p:spPr>
          <a:xfrm>
            <a:off x="0" y="603252"/>
            <a:ext cx="3635375" cy="4332784"/>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vert="horz" lIns="0" tIns="0" rIns="0" bIns="0" rtlCol="0" anchor="ctr">
            <a:noAutofit/>
          </a:bodyPr>
          <a:lstStyle>
            <a:lvl1pPr marL="171446" indent="-171446">
              <a:buFont typeface="Arial" panose="020B0604020202020204" pitchFamily="34" charset="0"/>
              <a:buNone/>
              <a:defRPr lang="en-IN" sz="1400" i="1" noProof="0" dirty="0"/>
            </a:lvl1pPr>
          </a:lstStyle>
          <a:p>
            <a:pPr marL="0" lvl="0" indent="0" algn="ctr"/>
            <a:r>
              <a:rPr lang="en-IN" dirty="0"/>
              <a:t>Click icon to add image</a:t>
            </a:r>
            <a:endParaRPr kumimoji="0" lang="en-IN" sz="2100" b="0" i="0" u="none" strike="noStrike" kern="1200" cap="none" spc="0" normalizeH="0" baseline="0" noProof="0" dirty="0">
              <a:ln>
                <a:noFill/>
              </a:ln>
              <a:solidFill>
                <a:srgbClr val="1F1A17"/>
              </a:solidFill>
              <a:effectLst/>
              <a:uLnTx/>
              <a:uFillTx/>
              <a:latin typeface="+mn-lt"/>
              <a:ea typeface="+mn-ea"/>
              <a:cs typeface="+mn-cs"/>
            </a:endParaRPr>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Case Study</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 name="Text Placeholder 7"/>
          <p:cNvSpPr>
            <a:spLocks noGrp="1"/>
          </p:cNvSpPr>
          <p:nvPr>
            <p:ph type="body" sz="quarter" idx="12" hasCustomPrompt="1"/>
          </p:nvPr>
        </p:nvSpPr>
        <p:spPr>
          <a:xfrm>
            <a:off x="3635375" y="629285"/>
            <a:ext cx="5281487" cy="238629"/>
          </a:xfrm>
          <a:prstGeom prst="rect">
            <a:avLst/>
          </a:prstGeom>
        </p:spPr>
        <p:txBody>
          <a:bodyPr anchor="ctr">
            <a:normAutofit/>
          </a:bodyPr>
          <a:lstStyle>
            <a:lvl1pPr marL="0" indent="0">
              <a:buNone/>
              <a:defRPr sz="1200" b="1" i="0">
                <a:solidFill>
                  <a:schemeClr val="tx1">
                    <a:lumMod val="75000"/>
                    <a:lumOff val="25000"/>
                  </a:schemeClr>
                </a:solidFill>
              </a:defRPr>
            </a:lvl1pPr>
          </a:lstStyle>
          <a:p>
            <a:pPr lvl="0"/>
            <a:r>
              <a:rPr lang="en-IN" dirty="0"/>
              <a:t>THE CHALLENGE</a:t>
            </a:r>
          </a:p>
        </p:txBody>
      </p:sp>
      <p:sp>
        <p:nvSpPr>
          <p:cNvPr id="21" name="Text Placeholder 20"/>
          <p:cNvSpPr>
            <a:spLocks noGrp="1"/>
          </p:cNvSpPr>
          <p:nvPr>
            <p:ph type="body" sz="quarter" idx="13" hasCustomPrompt="1"/>
          </p:nvPr>
        </p:nvSpPr>
        <p:spPr>
          <a:xfrm>
            <a:off x="3642962" y="937260"/>
            <a:ext cx="5274661" cy="558968"/>
          </a:xfrm>
          <a:prstGeom prst="rect">
            <a:avLst/>
          </a:prstGeom>
        </p:spPr>
        <p:txBody>
          <a:bodyPr>
            <a:noAutofit/>
          </a:bodyPr>
          <a:lstStyle>
            <a:lvl1pPr marL="0" indent="0">
              <a:buNone/>
              <a:defRPr sz="1100">
                <a:solidFill>
                  <a:schemeClr val="tx1">
                    <a:lumMod val="75000"/>
                    <a:lumOff val="25000"/>
                  </a:schemeClr>
                </a:solidFill>
              </a:defRPr>
            </a:lvl1pPr>
            <a:lvl2pPr marL="342891" indent="0">
              <a:buNone/>
              <a:defRPr sz="1100"/>
            </a:lvl2pPr>
            <a:lvl3pPr marL="685782" indent="0">
              <a:buNone/>
              <a:defRPr sz="1100"/>
            </a:lvl3pPr>
            <a:lvl4pPr marL="1028674" indent="0">
              <a:buNone/>
              <a:defRPr sz="1100"/>
            </a:lvl4pPr>
            <a:lvl5pPr marL="1371566" indent="0">
              <a:buNone/>
              <a:defRPr sz="1100"/>
            </a:lvl5pPr>
          </a:lstStyle>
          <a:p>
            <a:pPr lvl="0"/>
            <a:r>
              <a:rPr lang="en-US" dirty="0"/>
              <a:t>Enter Text</a:t>
            </a:r>
          </a:p>
        </p:txBody>
      </p:sp>
      <p:sp>
        <p:nvSpPr>
          <p:cNvPr id="22" name="Text Placeholder 7"/>
          <p:cNvSpPr>
            <a:spLocks noGrp="1"/>
          </p:cNvSpPr>
          <p:nvPr>
            <p:ph type="body" sz="quarter" idx="14" hasCustomPrompt="1"/>
          </p:nvPr>
        </p:nvSpPr>
        <p:spPr>
          <a:xfrm>
            <a:off x="3635374" y="1754819"/>
            <a:ext cx="5281487" cy="265205"/>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dirty="0"/>
              <a:t>SOLUTION HIGHLIGHTS</a:t>
            </a:r>
          </a:p>
        </p:txBody>
      </p:sp>
      <p:sp>
        <p:nvSpPr>
          <p:cNvPr id="23" name="Text Placeholder 20"/>
          <p:cNvSpPr>
            <a:spLocks noGrp="1"/>
          </p:cNvSpPr>
          <p:nvPr>
            <p:ph type="body" sz="quarter" idx="15" hasCustomPrompt="1"/>
          </p:nvPr>
        </p:nvSpPr>
        <p:spPr>
          <a:xfrm>
            <a:off x="3647763" y="2097143"/>
            <a:ext cx="5269097" cy="559177"/>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dirty="0"/>
              <a:t>Description</a:t>
            </a:r>
          </a:p>
          <a:p>
            <a:pPr marL="571480" lvl="1" indent="-228589" defTabSz="685800" eaLnBrk="0" fontAlgn="base" hangingPunct="0">
              <a:spcBef>
                <a:spcPct val="0"/>
              </a:spcBef>
              <a:spcAft>
                <a:spcPts val="400"/>
              </a:spcAft>
              <a:buSzPct val="115000"/>
              <a:buBlip>
                <a:blip r:embed="rId2"/>
              </a:buBlip>
            </a:pPr>
            <a:endParaRPr lang="en-US" dirty="0"/>
          </a:p>
        </p:txBody>
      </p:sp>
      <p:sp>
        <p:nvSpPr>
          <p:cNvPr id="24" name="Text Placeholder 7"/>
          <p:cNvSpPr>
            <a:spLocks noGrp="1"/>
          </p:cNvSpPr>
          <p:nvPr>
            <p:ph type="body" sz="quarter" idx="16" hasCustomPrompt="1"/>
          </p:nvPr>
        </p:nvSpPr>
        <p:spPr>
          <a:xfrm>
            <a:off x="3646448" y="2869387"/>
            <a:ext cx="5247553" cy="211156"/>
          </a:xfrm>
          <a:prstGeom prst="rect">
            <a:avLst/>
          </a:prstGeom>
        </p:spPr>
        <p:txBody>
          <a:bodyPr anchor="ctr">
            <a:noAutofit/>
          </a:bodyPr>
          <a:lstStyle>
            <a:lvl1pPr marL="0" indent="0">
              <a:buNone/>
              <a:defRPr sz="1200" b="1" i="0" baseline="0">
                <a:solidFill>
                  <a:schemeClr val="tx1">
                    <a:lumMod val="75000"/>
                    <a:lumOff val="25000"/>
                  </a:schemeClr>
                </a:solidFill>
              </a:defRPr>
            </a:lvl1pPr>
          </a:lstStyle>
          <a:p>
            <a:pPr lvl="0"/>
            <a:r>
              <a:rPr lang="en-IN" dirty="0"/>
              <a:t>BUSINESS VALUE DELIVERED</a:t>
            </a:r>
          </a:p>
        </p:txBody>
      </p:sp>
      <p:sp>
        <p:nvSpPr>
          <p:cNvPr id="25" name="Text Placeholder 20"/>
          <p:cNvSpPr>
            <a:spLocks noGrp="1"/>
          </p:cNvSpPr>
          <p:nvPr>
            <p:ph type="body" sz="quarter" idx="17" hasCustomPrompt="1"/>
          </p:nvPr>
        </p:nvSpPr>
        <p:spPr>
          <a:xfrm>
            <a:off x="3652232" y="3216635"/>
            <a:ext cx="5241770" cy="513924"/>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dirty="0"/>
              <a:t>Description</a:t>
            </a:r>
          </a:p>
          <a:p>
            <a:pPr marL="571480" lvl="1" indent="-228589" defTabSz="685800" eaLnBrk="0" fontAlgn="base" hangingPunct="0">
              <a:spcBef>
                <a:spcPct val="0"/>
              </a:spcBef>
              <a:spcAft>
                <a:spcPts val="400"/>
              </a:spcAft>
              <a:buSzPct val="115000"/>
              <a:buBlip>
                <a:blip r:embed="rId2"/>
              </a:buBlip>
            </a:pPr>
            <a:endParaRPr lang="en-US" dirty="0"/>
          </a:p>
        </p:txBody>
      </p:sp>
      <p:sp>
        <p:nvSpPr>
          <p:cNvPr id="106" name="Freeform 105"/>
          <p:cNvSpPr/>
          <p:nvPr userDrawn="1"/>
        </p:nvSpPr>
        <p:spPr>
          <a:xfrm>
            <a:off x="3784645" y="4406180"/>
            <a:ext cx="5197003" cy="508174"/>
          </a:xfrm>
          <a:custGeom>
            <a:avLst/>
            <a:gdLst>
              <a:gd name="connsiteX0" fmla="*/ 0 w 8732520"/>
              <a:gd name="connsiteY0" fmla="*/ 0 h 316232"/>
              <a:gd name="connsiteX1" fmla="*/ 564834 w 8732520"/>
              <a:gd name="connsiteY1" fmla="*/ 0 h 316232"/>
              <a:gd name="connsiteX2" fmla="*/ 8404860 w 8732520"/>
              <a:gd name="connsiteY2" fmla="*/ 0 h 316232"/>
              <a:gd name="connsiteX3" fmla="*/ 8732520 w 8732520"/>
              <a:gd name="connsiteY3" fmla="*/ 0 h 316232"/>
              <a:gd name="connsiteX4" fmla="*/ 8495346 w 8732520"/>
              <a:gd name="connsiteY4" fmla="*/ 316232 h 316232"/>
              <a:gd name="connsiteX5" fmla="*/ 8404860 w 8732520"/>
              <a:gd name="connsiteY5" fmla="*/ 316232 h 316232"/>
              <a:gd name="connsiteX6" fmla="*/ 327660 w 8732520"/>
              <a:gd name="connsiteY6" fmla="*/ 316232 h 316232"/>
              <a:gd name="connsiteX7" fmla="*/ 0 w 8732520"/>
              <a:gd name="connsiteY7" fmla="*/ 316232 h 316232"/>
              <a:gd name="connsiteX0" fmla="*/ 0 w 8732520"/>
              <a:gd name="connsiteY0" fmla="*/ 0 h 316232"/>
              <a:gd name="connsiteX1" fmla="*/ 564834 w 8732520"/>
              <a:gd name="connsiteY1" fmla="*/ 0 h 316232"/>
              <a:gd name="connsiteX2" fmla="*/ 8404860 w 8732520"/>
              <a:gd name="connsiteY2" fmla="*/ 0 h 316232"/>
              <a:gd name="connsiteX3" fmla="*/ 8732520 w 8732520"/>
              <a:gd name="connsiteY3" fmla="*/ 0 h 316232"/>
              <a:gd name="connsiteX4" fmla="*/ 8495346 w 8732520"/>
              <a:gd name="connsiteY4" fmla="*/ 316232 h 316232"/>
              <a:gd name="connsiteX5" fmla="*/ 8404860 w 8732520"/>
              <a:gd name="connsiteY5" fmla="*/ 316232 h 316232"/>
              <a:gd name="connsiteX6" fmla="*/ 327660 w 8732520"/>
              <a:gd name="connsiteY6" fmla="*/ 316232 h 316232"/>
              <a:gd name="connsiteX7" fmla="*/ 0 w 8732520"/>
              <a:gd name="connsiteY7" fmla="*/ 316232 h 316232"/>
              <a:gd name="connsiteX8" fmla="*/ 0 w 8732520"/>
              <a:gd name="connsiteY8" fmla="*/ 0 h 316232"/>
              <a:gd name="connsiteX0" fmla="*/ 0 w 8732520"/>
              <a:gd name="connsiteY0" fmla="*/ 0 h 316232"/>
              <a:gd name="connsiteX1" fmla="*/ 564834 w 8732520"/>
              <a:gd name="connsiteY1" fmla="*/ 0 h 316232"/>
              <a:gd name="connsiteX2" fmla="*/ 8404860 w 8732520"/>
              <a:gd name="connsiteY2" fmla="*/ 0 h 316232"/>
              <a:gd name="connsiteX3" fmla="*/ 8732520 w 8732520"/>
              <a:gd name="connsiteY3" fmla="*/ 0 h 316232"/>
              <a:gd name="connsiteX4" fmla="*/ 8495346 w 8732520"/>
              <a:gd name="connsiteY4" fmla="*/ 316232 h 316232"/>
              <a:gd name="connsiteX5" fmla="*/ 8404860 w 8732520"/>
              <a:gd name="connsiteY5" fmla="*/ 316232 h 316232"/>
              <a:gd name="connsiteX6" fmla="*/ 327660 w 8732520"/>
              <a:gd name="connsiteY6" fmla="*/ 316232 h 316232"/>
              <a:gd name="connsiteX7" fmla="*/ 49070 w 8732520"/>
              <a:gd name="connsiteY7" fmla="*/ 316232 h 316232"/>
              <a:gd name="connsiteX8" fmla="*/ 0 w 8732520"/>
              <a:gd name="connsiteY8" fmla="*/ 0 h 316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32520" h="316232">
                <a:moveTo>
                  <a:pt x="0" y="0"/>
                </a:moveTo>
                <a:lnTo>
                  <a:pt x="564834" y="0"/>
                </a:lnTo>
                <a:lnTo>
                  <a:pt x="8404860" y="0"/>
                </a:lnTo>
                <a:lnTo>
                  <a:pt x="8732520" y="0"/>
                </a:lnTo>
                <a:lnTo>
                  <a:pt x="8495346" y="316232"/>
                </a:lnTo>
                <a:lnTo>
                  <a:pt x="8404860" y="316232"/>
                </a:lnTo>
                <a:lnTo>
                  <a:pt x="327660" y="316232"/>
                </a:lnTo>
                <a:lnTo>
                  <a:pt x="49070" y="316232"/>
                </a:lnTo>
                <a:lnTo>
                  <a:pt x="0" y="0"/>
                </a:lnTo>
                <a:close/>
              </a:path>
            </a:pathLst>
          </a:custGeom>
          <a:solidFill>
            <a:schemeClr val="tx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solidFill>
                <a:prstClr val="black"/>
              </a:solidFill>
            </a:endParaRPr>
          </a:p>
        </p:txBody>
      </p:sp>
      <p:sp>
        <p:nvSpPr>
          <p:cNvPr id="107" name="Rectangle 106"/>
          <p:cNvSpPr/>
          <p:nvPr userDrawn="1"/>
        </p:nvSpPr>
        <p:spPr>
          <a:xfrm>
            <a:off x="7573875" y="4403350"/>
            <a:ext cx="1204954" cy="220526"/>
          </a:xfrm>
          <a:prstGeom prst="rect">
            <a:avLst/>
          </a:prstGeom>
        </p:spPr>
        <p:txBody>
          <a:bodyPr wrap="square">
            <a:spAutoFit/>
          </a:bodyPr>
          <a:lstStyle/>
          <a:p>
            <a:pPr algn="ctr"/>
            <a:r>
              <a:rPr lang="en-US" sz="1050" dirty="0">
                <a:solidFill>
                  <a:prstClr val="white"/>
                </a:solidFill>
                <a:ea typeface="Calibri" charset="0"/>
                <a:cs typeface="Calibri" charset="0"/>
              </a:rPr>
              <a:t>  </a:t>
            </a:r>
          </a:p>
        </p:txBody>
      </p:sp>
      <p:cxnSp>
        <p:nvCxnSpPr>
          <p:cNvPr id="108" name="Straight Connector 107"/>
          <p:cNvCxnSpPr/>
          <p:nvPr userDrawn="1"/>
        </p:nvCxnSpPr>
        <p:spPr>
          <a:xfrm>
            <a:off x="5103938" y="4517829"/>
            <a:ext cx="0" cy="2665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6278085" y="4505522"/>
            <a:ext cx="0" cy="2665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493922" y="4505522"/>
            <a:ext cx="0" cy="26654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1" name="TextBox 110"/>
          <p:cNvSpPr txBox="1"/>
          <p:nvPr userDrawn="1"/>
        </p:nvSpPr>
        <p:spPr>
          <a:xfrm>
            <a:off x="4290577" y="4174505"/>
            <a:ext cx="807387" cy="207554"/>
          </a:xfrm>
          <a:prstGeom prst="rect">
            <a:avLst/>
          </a:prstGeom>
          <a:noFill/>
        </p:spPr>
        <p:txBody>
          <a:bodyPr wrap="none" rtlCol="0">
            <a:spAutoFit/>
          </a:bodyPr>
          <a:lstStyle/>
          <a:p>
            <a:pPr algn="ctr"/>
            <a:r>
              <a:rPr lang="en-US" sz="1000" dirty="0">
                <a:solidFill>
                  <a:schemeClr val="tx1">
                    <a:lumMod val="75000"/>
                    <a:lumOff val="25000"/>
                  </a:schemeClr>
                </a:solidFill>
                <a:ea typeface="Calibri" charset="0"/>
                <a:cs typeface="Calibri" charset="0"/>
              </a:rPr>
              <a:t>ENGAGEMENT</a:t>
            </a:r>
          </a:p>
        </p:txBody>
      </p:sp>
      <p:sp>
        <p:nvSpPr>
          <p:cNvPr id="112" name="TextBox 111"/>
          <p:cNvSpPr txBox="1"/>
          <p:nvPr userDrawn="1"/>
        </p:nvSpPr>
        <p:spPr>
          <a:xfrm>
            <a:off x="5489401" y="4165178"/>
            <a:ext cx="777240" cy="207554"/>
          </a:xfrm>
          <a:prstGeom prst="rect">
            <a:avLst/>
          </a:prstGeom>
          <a:noFill/>
        </p:spPr>
        <p:txBody>
          <a:bodyPr wrap="none" rtlCol="0">
            <a:spAutoFit/>
          </a:bodyPr>
          <a:lstStyle/>
          <a:p>
            <a:pPr algn="ctr"/>
            <a:r>
              <a:rPr lang="en-US" sz="1000" dirty="0">
                <a:solidFill>
                  <a:schemeClr val="tx1">
                    <a:lumMod val="75000"/>
                    <a:lumOff val="25000"/>
                  </a:schemeClr>
                </a:solidFill>
                <a:ea typeface="Calibri" charset="0"/>
                <a:cs typeface="Calibri" charset="0"/>
              </a:rPr>
              <a:t>TECHNOLOGY</a:t>
            </a:r>
          </a:p>
        </p:txBody>
      </p:sp>
      <p:sp>
        <p:nvSpPr>
          <p:cNvPr id="113" name="TextBox 112"/>
          <p:cNvSpPr txBox="1"/>
          <p:nvPr userDrawn="1"/>
        </p:nvSpPr>
        <p:spPr>
          <a:xfrm>
            <a:off x="7978724" y="4161774"/>
            <a:ext cx="631987" cy="207554"/>
          </a:xfrm>
          <a:prstGeom prst="rect">
            <a:avLst/>
          </a:prstGeom>
          <a:noFill/>
        </p:spPr>
        <p:txBody>
          <a:bodyPr wrap="none" rtlCol="0">
            <a:spAutoFit/>
          </a:bodyPr>
          <a:lstStyle/>
          <a:p>
            <a:pPr algn="ctr"/>
            <a:r>
              <a:rPr lang="en-US" sz="1000" dirty="0">
                <a:solidFill>
                  <a:schemeClr val="tx1">
                    <a:lumMod val="75000"/>
                    <a:lumOff val="25000"/>
                  </a:schemeClr>
                </a:solidFill>
                <a:ea typeface="Calibri" charset="0"/>
                <a:cs typeface="Calibri" charset="0"/>
              </a:rPr>
              <a:t>OUTCOME</a:t>
            </a:r>
          </a:p>
        </p:txBody>
      </p:sp>
      <p:sp>
        <p:nvSpPr>
          <p:cNvPr id="114" name="TextBox 113"/>
          <p:cNvSpPr txBox="1"/>
          <p:nvPr userDrawn="1"/>
        </p:nvSpPr>
        <p:spPr>
          <a:xfrm>
            <a:off x="6686975" y="4161774"/>
            <a:ext cx="714205" cy="207554"/>
          </a:xfrm>
          <a:prstGeom prst="rect">
            <a:avLst/>
          </a:prstGeom>
          <a:noFill/>
        </p:spPr>
        <p:txBody>
          <a:bodyPr wrap="none" rtlCol="0">
            <a:spAutoFit/>
          </a:bodyPr>
          <a:lstStyle/>
          <a:p>
            <a:pPr algn="ctr"/>
            <a:r>
              <a:rPr lang="en-US" sz="1000" dirty="0">
                <a:solidFill>
                  <a:schemeClr val="tx1">
                    <a:lumMod val="75000"/>
                    <a:lumOff val="25000"/>
                  </a:schemeClr>
                </a:solidFill>
                <a:ea typeface="Calibri" charset="0"/>
                <a:cs typeface="Calibri" charset="0"/>
              </a:rPr>
              <a:t>OWNERSHIP</a:t>
            </a:r>
          </a:p>
        </p:txBody>
      </p:sp>
      <p:pic>
        <p:nvPicPr>
          <p:cNvPr id="115" name="Picture 114"/>
          <p:cNvPicPr>
            <a:picLocks noChangeAspect="1"/>
          </p:cNvPicPr>
          <p:nvPr userDrawn="1"/>
        </p:nvPicPr>
        <p:blipFill>
          <a:blip r:embed="rId3"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4087507" y="4160864"/>
            <a:ext cx="180000" cy="194562"/>
          </a:xfrm>
          <a:prstGeom prst="rect">
            <a:avLst/>
          </a:prstGeom>
        </p:spPr>
      </p:pic>
      <p:pic>
        <p:nvPicPr>
          <p:cNvPr id="208" name="Picture 207"/>
          <p:cNvPicPr>
            <a:picLocks noChangeAspect="1"/>
          </p:cNvPicPr>
          <p:nvPr userDrawn="1"/>
        </p:nvPicPr>
        <p:blipFill>
          <a:blip r:embed="rId4"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7752644" y="4155035"/>
            <a:ext cx="180000" cy="198316"/>
          </a:xfrm>
          <a:prstGeom prst="rect">
            <a:avLst/>
          </a:prstGeom>
        </p:spPr>
      </p:pic>
      <p:pic>
        <p:nvPicPr>
          <p:cNvPr id="209" name="Picture 208"/>
          <p:cNvPicPr>
            <a:picLocks noChangeAspect="1"/>
          </p:cNvPicPr>
          <p:nvPr userDrawn="1"/>
        </p:nvPicPr>
        <p:blipFill>
          <a:blip r:embed="rId5"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5286438" y="4166199"/>
            <a:ext cx="180000" cy="181986"/>
          </a:xfrm>
          <a:prstGeom prst="rect">
            <a:avLst/>
          </a:prstGeom>
        </p:spPr>
      </p:pic>
      <p:sp>
        <p:nvSpPr>
          <p:cNvPr id="213" name="Chord 212"/>
          <p:cNvSpPr/>
          <p:nvPr userDrawn="1"/>
        </p:nvSpPr>
        <p:spPr>
          <a:xfrm>
            <a:off x="6437422" y="4155038"/>
            <a:ext cx="200296" cy="201570"/>
          </a:xfrm>
          <a:prstGeom prst="chord">
            <a:avLst>
              <a:gd name="adj1" fmla="val 5350966"/>
              <a:gd name="adj2" fmla="val 1620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Chord 213"/>
          <p:cNvSpPr/>
          <p:nvPr userDrawn="1"/>
        </p:nvSpPr>
        <p:spPr>
          <a:xfrm rot="10800000">
            <a:off x="6440599" y="4155034"/>
            <a:ext cx="200296" cy="201570"/>
          </a:xfrm>
          <a:prstGeom prst="chord">
            <a:avLst>
              <a:gd name="adj1" fmla="val 5350966"/>
              <a:gd name="adj2" fmla="val 1620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11"/>
          <p:cNvSpPr>
            <a:spLocks noGrp="1"/>
          </p:cNvSpPr>
          <p:nvPr>
            <p:ph sz="quarter" idx="18" hasCustomPrompt="1"/>
          </p:nvPr>
        </p:nvSpPr>
        <p:spPr>
          <a:xfrm>
            <a:off x="4004122" y="4537436"/>
            <a:ext cx="925512" cy="258762"/>
          </a:xfrm>
        </p:spPr>
        <p:txBody>
          <a:bodyPr>
            <a:noAutofit/>
          </a:bodyPr>
          <a:lstStyle>
            <a:lvl1pPr marL="0" indent="0">
              <a:buNone/>
              <a:defRPr sz="900" baseline="0">
                <a:solidFill>
                  <a:schemeClr val="bg1"/>
                </a:solidFill>
              </a:defRPr>
            </a:lvl1pPr>
          </a:lstStyle>
          <a:p>
            <a:pPr lvl="0"/>
            <a:r>
              <a:rPr lang="en-US" dirty="0"/>
              <a:t>Add Text Here</a:t>
            </a:r>
            <a:endParaRPr lang="en-IN" dirty="0"/>
          </a:p>
        </p:txBody>
      </p:sp>
      <p:sp>
        <p:nvSpPr>
          <p:cNvPr id="216" name="Content Placeholder 11"/>
          <p:cNvSpPr>
            <a:spLocks noGrp="1"/>
          </p:cNvSpPr>
          <p:nvPr>
            <p:ph sz="quarter" idx="19" hasCustomPrompt="1"/>
          </p:nvPr>
        </p:nvSpPr>
        <p:spPr>
          <a:xfrm>
            <a:off x="5249878" y="4531785"/>
            <a:ext cx="925512" cy="258762"/>
          </a:xfrm>
        </p:spPr>
        <p:txBody>
          <a:bodyPr>
            <a:noAutofit/>
          </a:bodyPr>
          <a:lstStyle>
            <a:lvl1pPr marL="0" indent="0">
              <a:buNone/>
              <a:defRPr sz="900" baseline="0">
                <a:solidFill>
                  <a:schemeClr val="bg1"/>
                </a:solidFill>
              </a:defRPr>
            </a:lvl1pPr>
          </a:lstStyle>
          <a:p>
            <a:pPr lvl="0"/>
            <a:r>
              <a:rPr lang="en-US" dirty="0"/>
              <a:t>Add Text Here</a:t>
            </a:r>
            <a:endParaRPr lang="en-IN" dirty="0"/>
          </a:p>
        </p:txBody>
      </p:sp>
      <p:sp>
        <p:nvSpPr>
          <p:cNvPr id="217" name="Content Placeholder 11"/>
          <p:cNvSpPr>
            <a:spLocks noGrp="1"/>
          </p:cNvSpPr>
          <p:nvPr>
            <p:ph sz="quarter" idx="20" hasCustomPrompt="1"/>
          </p:nvPr>
        </p:nvSpPr>
        <p:spPr>
          <a:xfrm>
            <a:off x="6382146" y="4529630"/>
            <a:ext cx="925512" cy="258762"/>
          </a:xfrm>
        </p:spPr>
        <p:txBody>
          <a:bodyPr>
            <a:noAutofit/>
          </a:bodyPr>
          <a:lstStyle>
            <a:lvl1pPr marL="0" indent="0">
              <a:buNone/>
              <a:defRPr sz="900" baseline="0">
                <a:solidFill>
                  <a:schemeClr val="bg1"/>
                </a:solidFill>
              </a:defRPr>
            </a:lvl1pPr>
          </a:lstStyle>
          <a:p>
            <a:pPr lvl="0"/>
            <a:r>
              <a:rPr lang="en-US" dirty="0"/>
              <a:t>Add Text Here</a:t>
            </a:r>
            <a:endParaRPr lang="en-IN" dirty="0"/>
          </a:p>
        </p:txBody>
      </p:sp>
      <p:sp>
        <p:nvSpPr>
          <p:cNvPr id="218" name="Content Placeholder 11"/>
          <p:cNvSpPr>
            <a:spLocks noGrp="1"/>
          </p:cNvSpPr>
          <p:nvPr>
            <p:ph sz="quarter" idx="21" hasCustomPrompt="1"/>
          </p:nvPr>
        </p:nvSpPr>
        <p:spPr>
          <a:xfrm>
            <a:off x="7713596" y="4525610"/>
            <a:ext cx="925512" cy="258762"/>
          </a:xfrm>
        </p:spPr>
        <p:txBody>
          <a:bodyPr>
            <a:noAutofit/>
          </a:bodyPr>
          <a:lstStyle>
            <a:lvl1pPr marL="0" indent="0">
              <a:buNone/>
              <a:defRPr sz="900" baseline="0">
                <a:solidFill>
                  <a:schemeClr val="bg1"/>
                </a:solidFill>
              </a:defRPr>
            </a:lvl1pPr>
          </a:lstStyle>
          <a:p>
            <a:pPr lvl="0"/>
            <a:r>
              <a:rPr lang="en-US" dirty="0"/>
              <a:t>Add Text Here</a:t>
            </a:r>
            <a:endParaRPr lang="en-IN" dirty="0"/>
          </a:p>
        </p:txBody>
      </p:sp>
    </p:spTree>
    <p:extLst>
      <p:ext uri="{BB962C8B-B14F-4D97-AF65-F5344CB8AC3E}">
        <p14:creationId xmlns:p14="http://schemas.microsoft.com/office/powerpoint/2010/main" val="369136035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Solution Slide">
    <p:spTree>
      <p:nvGrpSpPr>
        <p:cNvPr id="1" name=""/>
        <p:cNvGrpSpPr/>
        <p:nvPr/>
      </p:nvGrpSpPr>
      <p:grpSpPr>
        <a:xfrm>
          <a:off x="0" y="0"/>
          <a:ext cx="0" cy="0"/>
          <a:chOff x="0" y="0"/>
          <a:chExt cx="0" cy="0"/>
        </a:xfrm>
      </p:grpSpPr>
      <p:grpSp>
        <p:nvGrpSpPr>
          <p:cNvPr id="114" name="Group 113"/>
          <p:cNvGrpSpPr/>
          <p:nvPr userDrawn="1"/>
        </p:nvGrpSpPr>
        <p:grpSpPr>
          <a:xfrm>
            <a:off x="-1" y="596901"/>
            <a:ext cx="9137515" cy="4375150"/>
            <a:chOff x="-1" y="596901"/>
            <a:chExt cx="9137515" cy="4375150"/>
          </a:xfrm>
        </p:grpSpPr>
        <p:grpSp>
          <p:nvGrpSpPr>
            <p:cNvPr id="115" name="Group 119"/>
            <p:cNvGrpSpPr/>
            <p:nvPr userDrawn="1"/>
          </p:nvGrpSpPr>
          <p:grpSpPr>
            <a:xfrm>
              <a:off x="-1" y="596901"/>
              <a:ext cx="9137515" cy="4368770"/>
              <a:chOff x="-1" y="596901"/>
              <a:chExt cx="9137515" cy="4368770"/>
            </a:xfrm>
          </p:grpSpPr>
          <p:cxnSp>
            <p:nvCxnSpPr>
              <p:cNvPr id="176" name="Straight Connector 175"/>
              <p:cNvCxnSpPr/>
              <p:nvPr userDrawn="1"/>
            </p:nvCxnSpPr>
            <p:spPr>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16" name="Group 87"/>
            <p:cNvGrpSpPr/>
            <p:nvPr userDrawn="1"/>
          </p:nvGrpSpPr>
          <p:grpSpPr>
            <a:xfrm>
              <a:off x="142570" y="603115"/>
              <a:ext cx="8858313" cy="4368936"/>
              <a:chOff x="142672" y="603115"/>
              <a:chExt cx="8864600" cy="4338536"/>
            </a:xfrm>
          </p:grpSpPr>
          <p:cxnSp>
            <p:nvCxnSpPr>
              <p:cNvPr id="117" name="Straight Connector 116"/>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16" name="Trapezoid 15"/>
          <p:cNvSpPr/>
          <p:nvPr userDrawn="1"/>
        </p:nvSpPr>
        <p:spPr>
          <a:xfrm flipH="1">
            <a:off x="5448300" y="606444"/>
            <a:ext cx="3695700" cy="4329591"/>
          </a:xfrm>
          <a:prstGeom prst="trapezoid">
            <a:avLst>
              <a:gd name="adj" fmla="val 1864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IN" dirty="0"/>
          </a:p>
        </p:txBody>
      </p:sp>
      <p:sp>
        <p:nvSpPr>
          <p:cNvPr id="15" name="Picture Placeholder 3"/>
          <p:cNvSpPr>
            <a:spLocks noGrp="1"/>
          </p:cNvSpPr>
          <p:nvPr>
            <p:ph type="pic" sz="quarter" idx="11" hasCustomPrompt="1"/>
          </p:nvPr>
        </p:nvSpPr>
        <p:spPr>
          <a:xfrm flipH="1">
            <a:off x="5508104" y="601148"/>
            <a:ext cx="3635375" cy="4334887"/>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lIns="0" tIns="0" rIns="0" bIns="0" anchor="ctr">
            <a:noAutofit/>
          </a:bodyPr>
          <a:lstStyle>
            <a:lvl1pPr marL="0" marR="0" indent="0" algn="ctr" defTabSz="685783" rtl="0" eaLnBrk="1" fontAlgn="auto" latinLnBrk="0" hangingPunct="1">
              <a:lnSpc>
                <a:spcPct val="90000"/>
              </a:lnSpc>
              <a:spcBef>
                <a:spcPts val="750"/>
              </a:spcBef>
              <a:spcAft>
                <a:spcPts val="0"/>
              </a:spcAft>
              <a:buClrTx/>
              <a:buSzTx/>
              <a:buFont typeface="Arial" panose="020B0604020202020204" pitchFamily="34" charset="0"/>
              <a:buNone/>
              <a:tabLst>
                <a:tab pos="180975" algn="l"/>
              </a:tabLst>
              <a:defRPr lang="en-IN" sz="1200" i="1" dirty="0" smtClean="0"/>
            </a:lvl1pPr>
          </a:lstStyle>
          <a:p>
            <a:r>
              <a:rPr lang="en-IN" dirty="0"/>
              <a:t>Click icon to add image</a:t>
            </a:r>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Solution Slide</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1" name="Text Placeholder 7"/>
          <p:cNvSpPr>
            <a:spLocks noGrp="1"/>
          </p:cNvSpPr>
          <p:nvPr>
            <p:ph type="body" sz="quarter" idx="12" hasCustomPrompt="1"/>
          </p:nvPr>
        </p:nvSpPr>
        <p:spPr>
          <a:xfrm>
            <a:off x="203070" y="697998"/>
            <a:ext cx="5198302" cy="254000"/>
          </a:xfrm>
          <a:prstGeom prst="rect">
            <a:avLst/>
          </a:prstGeom>
        </p:spPr>
        <p:txBody>
          <a:bodyPr anchor="ctr">
            <a:noAutofit/>
          </a:bodyPr>
          <a:lstStyle>
            <a:lvl1pPr marL="0" indent="0">
              <a:buNone/>
              <a:defRPr sz="1200" b="1" i="0">
                <a:solidFill>
                  <a:schemeClr val="tx1">
                    <a:lumMod val="75000"/>
                    <a:lumOff val="25000"/>
                  </a:schemeClr>
                </a:solidFill>
              </a:defRPr>
            </a:lvl1pPr>
          </a:lstStyle>
          <a:p>
            <a:pPr lvl="0"/>
            <a:r>
              <a:rPr lang="en-IN" dirty="0"/>
              <a:t>SOLUTION DESCRIPTION</a:t>
            </a:r>
          </a:p>
        </p:txBody>
      </p:sp>
      <p:sp>
        <p:nvSpPr>
          <p:cNvPr id="12" name="Text Placeholder 20"/>
          <p:cNvSpPr>
            <a:spLocks noGrp="1"/>
          </p:cNvSpPr>
          <p:nvPr>
            <p:ph type="body" sz="quarter" idx="13" hasCustomPrompt="1"/>
          </p:nvPr>
        </p:nvSpPr>
        <p:spPr>
          <a:xfrm>
            <a:off x="202351" y="1055847"/>
            <a:ext cx="5199044" cy="474074"/>
          </a:xfrm>
          <a:prstGeom prst="rect">
            <a:avLst/>
          </a:prstGeom>
        </p:spPr>
        <p:txBody>
          <a:bodyPr>
            <a:noAutofit/>
          </a:bodyPr>
          <a:lstStyle>
            <a:lvl1pPr marL="0" indent="0">
              <a:buNone/>
              <a:defRPr sz="1100">
                <a:solidFill>
                  <a:schemeClr val="tx1">
                    <a:lumMod val="75000"/>
                    <a:lumOff val="25000"/>
                  </a:schemeClr>
                </a:solidFill>
              </a:defRPr>
            </a:lvl1pPr>
            <a:lvl2pPr marL="342891" indent="0">
              <a:buNone/>
              <a:defRPr sz="1100"/>
            </a:lvl2pPr>
            <a:lvl3pPr marL="685782" indent="0">
              <a:buNone/>
              <a:defRPr sz="1100"/>
            </a:lvl3pPr>
            <a:lvl4pPr marL="1028674" indent="0">
              <a:buNone/>
              <a:defRPr sz="1100"/>
            </a:lvl4pPr>
            <a:lvl5pPr marL="1371566" indent="0">
              <a:buNone/>
              <a:defRPr sz="1100"/>
            </a:lvl5pPr>
          </a:lstStyle>
          <a:p>
            <a:pPr lvl="0"/>
            <a:r>
              <a:rPr lang="en-US" dirty="0"/>
              <a:t>Enter Description</a:t>
            </a:r>
          </a:p>
        </p:txBody>
      </p:sp>
      <p:sp>
        <p:nvSpPr>
          <p:cNvPr id="14" name="Text Placeholder 7"/>
          <p:cNvSpPr>
            <a:spLocks noGrp="1"/>
          </p:cNvSpPr>
          <p:nvPr>
            <p:ph type="body" sz="quarter" idx="14" hasCustomPrompt="1"/>
          </p:nvPr>
        </p:nvSpPr>
        <p:spPr>
          <a:xfrm>
            <a:off x="196405" y="1712149"/>
            <a:ext cx="5217786" cy="225304"/>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dirty="0"/>
              <a:t>CHALLENGES SOLVED</a:t>
            </a:r>
          </a:p>
        </p:txBody>
      </p:sp>
      <p:sp>
        <p:nvSpPr>
          <p:cNvPr id="17" name="Text Placeholder 20"/>
          <p:cNvSpPr>
            <a:spLocks noGrp="1"/>
          </p:cNvSpPr>
          <p:nvPr>
            <p:ph type="body" sz="quarter" idx="15" hasCustomPrompt="1"/>
          </p:nvPr>
        </p:nvSpPr>
        <p:spPr>
          <a:xfrm>
            <a:off x="192989" y="2031795"/>
            <a:ext cx="5199044" cy="640644"/>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dirty="0"/>
              <a:t>Description</a:t>
            </a:r>
          </a:p>
          <a:p>
            <a:pPr marL="571480" lvl="1" indent="-228589" defTabSz="685800" eaLnBrk="0" fontAlgn="base" hangingPunct="0">
              <a:spcBef>
                <a:spcPct val="0"/>
              </a:spcBef>
              <a:spcAft>
                <a:spcPts val="400"/>
              </a:spcAft>
              <a:buSzPct val="115000"/>
              <a:buBlip>
                <a:blip r:embed="rId2"/>
              </a:buBlip>
            </a:pPr>
            <a:endParaRPr lang="en-US" dirty="0"/>
          </a:p>
        </p:txBody>
      </p:sp>
      <p:sp>
        <p:nvSpPr>
          <p:cNvPr id="22" name="Text Placeholder 7"/>
          <p:cNvSpPr>
            <a:spLocks noGrp="1"/>
          </p:cNvSpPr>
          <p:nvPr>
            <p:ph type="body" sz="quarter" idx="16" hasCustomPrompt="1"/>
          </p:nvPr>
        </p:nvSpPr>
        <p:spPr>
          <a:xfrm>
            <a:off x="206690" y="2846456"/>
            <a:ext cx="5194681" cy="268404"/>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dirty="0"/>
              <a:t>BUSINESS VALUE DELIVERED</a:t>
            </a:r>
          </a:p>
        </p:txBody>
      </p:sp>
      <p:sp>
        <p:nvSpPr>
          <p:cNvPr id="23" name="Text Placeholder 20"/>
          <p:cNvSpPr>
            <a:spLocks noGrp="1"/>
          </p:cNvSpPr>
          <p:nvPr>
            <p:ph type="body" sz="quarter" idx="17" hasCustomPrompt="1"/>
          </p:nvPr>
        </p:nvSpPr>
        <p:spPr>
          <a:xfrm>
            <a:off x="202374" y="3210527"/>
            <a:ext cx="5198997" cy="578890"/>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dirty="0"/>
              <a:t>Description</a:t>
            </a:r>
          </a:p>
          <a:p>
            <a:pPr marL="571480" lvl="1" indent="-228589" defTabSz="685800" eaLnBrk="0" fontAlgn="base" hangingPunct="0">
              <a:spcBef>
                <a:spcPct val="0"/>
              </a:spcBef>
              <a:spcAft>
                <a:spcPts val="400"/>
              </a:spcAft>
              <a:buSzPct val="115000"/>
              <a:buBlip>
                <a:blip r:embed="rId2"/>
              </a:buBlip>
            </a:pPr>
            <a:endParaRPr lang="en-US" dirty="0"/>
          </a:p>
        </p:txBody>
      </p:sp>
      <p:sp>
        <p:nvSpPr>
          <p:cNvPr id="106" name="Text Placeholder 7"/>
          <p:cNvSpPr>
            <a:spLocks noGrp="1"/>
          </p:cNvSpPr>
          <p:nvPr>
            <p:ph type="body" sz="quarter" idx="18" hasCustomPrompt="1"/>
          </p:nvPr>
        </p:nvSpPr>
        <p:spPr>
          <a:xfrm>
            <a:off x="191236" y="3926845"/>
            <a:ext cx="5194681" cy="268404"/>
          </a:xfrm>
          <a:prstGeom prst="rect">
            <a:avLst/>
          </a:prstGeom>
        </p:spPr>
        <p:txBody>
          <a:bodyPr anchor="ctr">
            <a:normAutofit/>
          </a:bodyPr>
          <a:lstStyle>
            <a:lvl1pPr marL="0" indent="0">
              <a:buNone/>
              <a:defRPr sz="1200" b="1" i="0" baseline="0">
                <a:solidFill>
                  <a:schemeClr val="tx1">
                    <a:lumMod val="75000"/>
                    <a:lumOff val="25000"/>
                  </a:schemeClr>
                </a:solidFill>
              </a:defRPr>
            </a:lvl1pPr>
          </a:lstStyle>
          <a:p>
            <a:pPr lvl="0"/>
            <a:r>
              <a:rPr lang="en-IN" dirty="0"/>
              <a:t>CASE SCENARIOS</a:t>
            </a:r>
          </a:p>
        </p:txBody>
      </p:sp>
      <p:sp>
        <p:nvSpPr>
          <p:cNvPr id="107" name="Text Placeholder 20"/>
          <p:cNvSpPr>
            <a:spLocks noGrp="1"/>
          </p:cNvSpPr>
          <p:nvPr>
            <p:ph type="body" sz="quarter" idx="19" hasCustomPrompt="1"/>
          </p:nvPr>
        </p:nvSpPr>
        <p:spPr>
          <a:xfrm>
            <a:off x="187897" y="4311258"/>
            <a:ext cx="5198997" cy="578890"/>
          </a:xfrm>
          <a:prstGeom prst="rect">
            <a:avLst/>
          </a:prstGeom>
        </p:spPr>
        <p:txBody>
          <a:bodyPr wrap="square">
            <a:noAutofit/>
          </a:bodyPr>
          <a:lstStyle>
            <a:lvl1pPr>
              <a:defRPr lang="en-US" sz="1100" dirty="0" smtClean="0">
                <a:solidFill>
                  <a:schemeClr val="tx1">
                    <a:lumMod val="75000"/>
                    <a:lumOff val="25000"/>
                  </a:schemeClr>
                </a:solidFill>
              </a:defRPr>
            </a:lvl1pPr>
            <a:lvl2pPr marL="342891" marR="0" indent="0" algn="l" defTabSz="685800" rtl="0" eaLnBrk="0" fontAlgn="base" latinLnBrk="0" hangingPunct="0">
              <a:lnSpc>
                <a:spcPct val="90000"/>
              </a:lnSpc>
              <a:spcBef>
                <a:spcPct val="0"/>
              </a:spcBef>
              <a:spcAft>
                <a:spcPts val="400"/>
              </a:spcAft>
              <a:buClrTx/>
              <a:buSzPct val="115000"/>
              <a:buFont typeface="Arial"/>
              <a:buNone/>
              <a:tabLst/>
              <a:defRPr sz="900">
                <a:solidFill>
                  <a:schemeClr val="tx1">
                    <a:lumMod val="75000"/>
                    <a:lumOff val="25000"/>
                  </a:schemeClr>
                </a:solidFill>
              </a:defRPr>
            </a:lvl2pPr>
          </a:lstStyle>
          <a:p>
            <a:pPr marL="228589" lvl="0" indent="-228589" defTabSz="685800" eaLnBrk="0" fontAlgn="base" hangingPunct="0">
              <a:spcBef>
                <a:spcPct val="0"/>
              </a:spcBef>
              <a:spcAft>
                <a:spcPts val="400"/>
              </a:spcAft>
              <a:buSzPct val="115000"/>
              <a:buBlip>
                <a:blip r:embed="rId2"/>
              </a:buBlip>
            </a:pPr>
            <a:r>
              <a:rPr lang="en-US" dirty="0"/>
              <a:t>Enter Description</a:t>
            </a:r>
          </a:p>
          <a:p>
            <a:pPr marL="571480" marR="0" lvl="1" indent="-228589" algn="l" defTabSz="685800" rtl="0" eaLnBrk="0" fontAlgn="base" latinLnBrk="0" hangingPunct="0">
              <a:lnSpc>
                <a:spcPct val="90000"/>
              </a:lnSpc>
              <a:spcBef>
                <a:spcPct val="0"/>
              </a:spcBef>
              <a:spcAft>
                <a:spcPts val="400"/>
              </a:spcAft>
              <a:buClrTx/>
              <a:buSzPct val="115000"/>
              <a:buFont typeface="Arial"/>
              <a:buBlip>
                <a:blip r:embed="rId2"/>
              </a:buBlip>
              <a:tabLst/>
              <a:defRPr/>
            </a:pPr>
            <a:r>
              <a:rPr lang="en-US" dirty="0"/>
              <a:t>Description</a:t>
            </a:r>
          </a:p>
          <a:p>
            <a:pPr marL="571480" lvl="1" indent="-228589" defTabSz="685800" eaLnBrk="0" fontAlgn="base" hangingPunct="0">
              <a:spcBef>
                <a:spcPct val="0"/>
              </a:spcBef>
              <a:spcAft>
                <a:spcPts val="400"/>
              </a:spcAft>
              <a:buSzPct val="115000"/>
              <a:buBlip>
                <a:blip r:embed="rId2"/>
              </a:buBlip>
            </a:pPr>
            <a:endParaRPr lang="en-US" dirty="0"/>
          </a:p>
        </p:txBody>
      </p:sp>
    </p:spTree>
    <p:extLst>
      <p:ext uri="{BB962C8B-B14F-4D97-AF65-F5344CB8AC3E}">
        <p14:creationId xmlns:p14="http://schemas.microsoft.com/office/powerpoint/2010/main" val="248931582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Content Slide">
    <p:spTree>
      <p:nvGrpSpPr>
        <p:cNvPr id="1" name=""/>
        <p:cNvGrpSpPr/>
        <p:nvPr/>
      </p:nvGrpSpPr>
      <p:grpSpPr>
        <a:xfrm>
          <a:off x="0" y="0"/>
          <a:ext cx="0" cy="0"/>
          <a:chOff x="0" y="0"/>
          <a:chExt cx="0" cy="0"/>
        </a:xfrm>
      </p:grpSpPr>
      <p:pic>
        <p:nvPicPr>
          <p:cNvPr id="96" name="Picture 95">
            <a:extLst>
              <a:ext uri="{FF2B5EF4-FFF2-40B4-BE49-F238E27FC236}">
                <a16:creationId xmlns:a16="http://schemas.microsoft.com/office/drawing/2014/main" id="{7EC7C982-758B-4C8F-B107-A32BA85DA618}"/>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6" name="Title 1"/>
          <p:cNvSpPr>
            <a:spLocks noGrp="1"/>
          </p:cNvSpPr>
          <p:nvPr userDrawn="1">
            <p:ph type="title" hasCustomPrompt="1"/>
          </p:nvPr>
        </p:nvSpPr>
        <p:spPr bwMode="gray">
          <a:xfrm>
            <a:off x="348000" y="0"/>
            <a:ext cx="8534400" cy="878400"/>
          </a:xfrm>
          <a:prstGeom prst="rect">
            <a:avLst/>
          </a:prstGeom>
        </p:spPr>
        <p:txBody>
          <a:bodyPr anchor="b">
            <a:normAutofit/>
          </a:bodyPr>
          <a:lstStyle>
            <a:lvl1pPr>
              <a:defRPr sz="2400" b="1">
                <a:latin typeface="Calibri" charset="0"/>
                <a:ea typeface="Calibri" charset="0"/>
                <a:cs typeface="Calibri" charset="0"/>
              </a:defRPr>
            </a:lvl1pPr>
          </a:lstStyle>
          <a:p>
            <a:r>
              <a:rPr lang="en-US" dirty="0"/>
              <a:t>Click to edit Title Text</a:t>
            </a:r>
          </a:p>
        </p:txBody>
      </p:sp>
      <p:sp>
        <p:nvSpPr>
          <p:cNvPr id="98" name="Rectangle: Rounded Corners 97">
            <a:extLst>
              <a:ext uri="{FF2B5EF4-FFF2-40B4-BE49-F238E27FC236}">
                <a16:creationId xmlns:a16="http://schemas.microsoft.com/office/drawing/2014/main" id="{9A9DE057-7750-4B1F-AD64-303D665A2CDB}"/>
              </a:ext>
            </a:extLst>
          </p:cNvPr>
          <p:cNvSpPr/>
          <p:nvPr userDrawn="1"/>
        </p:nvSpPr>
        <p:spPr>
          <a:xfrm>
            <a:off x="442971" y="858972"/>
            <a:ext cx="1045028" cy="36576"/>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a:extLst>
              <a:ext uri="{FF2B5EF4-FFF2-40B4-BE49-F238E27FC236}">
                <a16:creationId xmlns:a16="http://schemas.microsoft.com/office/drawing/2014/main" id="{1BEDD818-648F-581C-3262-88626B6AF3B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091701" y="269202"/>
            <a:ext cx="1790699" cy="488373"/>
          </a:xfrm>
          <a:prstGeom prst="rect">
            <a:avLst/>
          </a:prstGeom>
        </p:spPr>
      </p:pic>
      <p:sp>
        <p:nvSpPr>
          <p:cNvPr id="3" name="TextBox 2">
            <a:extLst>
              <a:ext uri="{FF2B5EF4-FFF2-40B4-BE49-F238E27FC236}">
                <a16:creationId xmlns:a16="http://schemas.microsoft.com/office/drawing/2014/main" id="{EFE01F4D-DA56-E2B9-0946-8A75AA356F67}"/>
              </a:ext>
            </a:extLst>
          </p:cNvPr>
          <p:cNvSpPr txBox="1"/>
          <p:nvPr userDrawn="1"/>
        </p:nvSpPr>
        <p:spPr>
          <a:xfrm>
            <a:off x="46870" y="4874316"/>
            <a:ext cx="621001" cy="253914"/>
          </a:xfrm>
          <a:prstGeom prst="rect">
            <a:avLst/>
          </a:prstGeom>
          <a:noFill/>
        </p:spPr>
        <p:txBody>
          <a:bodyPr wrap="none" lIns="68579" tIns="34289" rIns="68579" bIns="34289" rtlCol="0">
            <a:spAutoFit/>
          </a:bodyPr>
          <a:lstStyle/>
          <a:p>
            <a:pPr algn="ctr" defTabSz="914354">
              <a:defRPr/>
            </a:pPr>
            <a:r>
              <a:rPr lang="en-US" sz="1200" b="1" dirty="0">
                <a:solidFill>
                  <a:schemeClr val="tx1"/>
                </a:solidFill>
                <a:latin typeface="+mn-lt"/>
              </a:rPr>
              <a:t>PID No:</a:t>
            </a:r>
          </a:p>
        </p:txBody>
      </p:sp>
      <p:sp>
        <p:nvSpPr>
          <p:cNvPr id="8" name="Text Placeholder 1030">
            <a:extLst>
              <a:ext uri="{FF2B5EF4-FFF2-40B4-BE49-F238E27FC236}">
                <a16:creationId xmlns:a16="http://schemas.microsoft.com/office/drawing/2014/main" id="{CCB6747B-1D57-88D0-5F33-EF0273C26B20}"/>
              </a:ext>
            </a:extLst>
          </p:cNvPr>
          <p:cNvSpPr>
            <a:spLocks noGrp="1"/>
          </p:cNvSpPr>
          <p:nvPr>
            <p:ph type="body" sz="quarter" idx="10" hasCustomPrompt="1"/>
          </p:nvPr>
        </p:nvSpPr>
        <p:spPr bwMode="gray">
          <a:xfrm>
            <a:off x="654984" y="4891464"/>
            <a:ext cx="621001" cy="253914"/>
          </a:xfrm>
          <a:prstGeom prst="rect">
            <a:avLst/>
          </a:prstGeom>
        </p:spPr>
        <p:txBody>
          <a:bodyPr anchor="ctr">
            <a:normAutofit/>
          </a:bodyPr>
          <a:lstStyle>
            <a:lvl1pPr marL="0" indent="0">
              <a:buNone/>
              <a:defRPr sz="1200"/>
            </a:lvl1pPr>
            <a:lvl2pPr marL="342891" indent="0">
              <a:buNone/>
              <a:defRPr/>
            </a:lvl2pPr>
            <a:lvl3pPr marL="685782" indent="0">
              <a:buNone/>
              <a:defRPr/>
            </a:lvl3pPr>
            <a:lvl4pPr marL="1028674" indent="0">
              <a:buNone/>
              <a:defRPr/>
            </a:lvl4pPr>
            <a:lvl5pPr marL="1371566" indent="0">
              <a:buNone/>
              <a:defRPr/>
            </a:lvl5pPr>
          </a:lstStyle>
          <a:p>
            <a:pPr lvl="0"/>
            <a:r>
              <a:rPr lang="en-US" dirty="0"/>
              <a:t>0000</a:t>
            </a:r>
            <a:endParaRPr lang="en-IN" dirty="0"/>
          </a:p>
        </p:txBody>
      </p:sp>
      <p:sp>
        <p:nvSpPr>
          <p:cNvPr id="4" name="Text Placeholder 7">
            <a:extLst>
              <a:ext uri="{FF2B5EF4-FFF2-40B4-BE49-F238E27FC236}">
                <a16:creationId xmlns:a16="http://schemas.microsoft.com/office/drawing/2014/main" id="{94A2FB2C-E632-0C51-1D0F-055FAECB3FC5}"/>
              </a:ext>
            </a:extLst>
          </p:cNvPr>
          <p:cNvSpPr>
            <a:spLocks noGrp="1"/>
          </p:cNvSpPr>
          <p:nvPr>
            <p:ph type="body" sz="quarter" idx="12" hasCustomPrompt="1"/>
          </p:nvPr>
        </p:nvSpPr>
        <p:spPr bwMode="gray">
          <a:xfrm>
            <a:off x="683568" y="1018126"/>
            <a:ext cx="3528392" cy="288032"/>
          </a:xfrm>
          <a:prstGeom prst="parallelogram">
            <a:avLst/>
          </a:prstGeom>
          <a:solidFill>
            <a:srgbClr val="0077BD"/>
          </a:solidFill>
        </p:spPr>
        <p:txBody>
          <a:bodyPr lIns="36000" tIns="36000" rIns="36000" bIns="36000" anchor="ctr">
            <a:noAutofit/>
          </a:bodyPr>
          <a:lstStyle>
            <a:lvl1pPr marL="0" indent="0" algn="ctr">
              <a:buNone/>
              <a:defRPr sz="1200" b="1" i="0" baseline="0">
                <a:solidFill>
                  <a:schemeClr val="bg1"/>
                </a:solidFill>
              </a:defRPr>
            </a:lvl1pPr>
          </a:lstStyle>
          <a:p>
            <a:pPr lvl="0"/>
            <a:r>
              <a:rPr lang="en-IN" dirty="0"/>
              <a:t>Column 1 Title</a:t>
            </a:r>
          </a:p>
        </p:txBody>
      </p:sp>
      <p:sp>
        <p:nvSpPr>
          <p:cNvPr id="5" name="Text Placeholder 7">
            <a:extLst>
              <a:ext uri="{FF2B5EF4-FFF2-40B4-BE49-F238E27FC236}">
                <a16:creationId xmlns:a16="http://schemas.microsoft.com/office/drawing/2014/main" id="{8B2EB8D7-8898-385C-EA4A-318A1E547D16}"/>
              </a:ext>
            </a:extLst>
          </p:cNvPr>
          <p:cNvSpPr>
            <a:spLocks noGrp="1"/>
          </p:cNvSpPr>
          <p:nvPr>
            <p:ph type="body" sz="quarter" idx="20" hasCustomPrompt="1"/>
          </p:nvPr>
        </p:nvSpPr>
        <p:spPr bwMode="gray">
          <a:xfrm>
            <a:off x="279686" y="1018126"/>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1</a:t>
            </a:r>
          </a:p>
        </p:txBody>
      </p:sp>
      <p:sp>
        <p:nvSpPr>
          <p:cNvPr id="9" name="Content Placeholder 2">
            <a:extLst>
              <a:ext uri="{FF2B5EF4-FFF2-40B4-BE49-F238E27FC236}">
                <a16:creationId xmlns:a16="http://schemas.microsoft.com/office/drawing/2014/main" id="{8893E981-1EFE-63DC-4B81-95CDDD9016FB}"/>
              </a:ext>
            </a:extLst>
          </p:cNvPr>
          <p:cNvSpPr>
            <a:spLocks noGrp="1"/>
          </p:cNvSpPr>
          <p:nvPr>
            <p:ph idx="1"/>
          </p:nvPr>
        </p:nvSpPr>
        <p:spPr bwMode="gray">
          <a:xfrm>
            <a:off x="304800" y="1367893"/>
            <a:ext cx="3835152" cy="3389039"/>
          </a:xfrm>
          <a:prstGeom prst="rect">
            <a:avLst/>
          </a:prstGeom>
        </p:spPr>
        <p:txBody>
          <a:bodyPr vert="horz" lIns="68579" tIns="34289" rIns="68579" bIns="34289" rtlCol="0">
            <a:normAutofit/>
          </a:bodyPr>
          <a:lstStyle>
            <a:lvl1pPr>
              <a:defRPr lang="en-US" sz="1200" smtClean="0"/>
            </a:lvl1pPr>
            <a:lvl2pPr>
              <a:defRPr lang="en-US" sz="1200" smtClean="0"/>
            </a:lvl2pPr>
            <a:lvl3pPr>
              <a:defRPr lang="en-US" sz="1200" smtClean="0"/>
            </a:lvl3pPr>
            <a:lvl4pPr>
              <a:defRPr lang="en-US" sz="1200" smtClean="0"/>
            </a:lvl4pPr>
            <a:lvl5pPr>
              <a:defRPr lang="en-US" sz="1200" dirty="0"/>
            </a:lvl5pPr>
          </a:lstStyle>
          <a:p>
            <a:pPr lvl="0">
              <a:buFontTx/>
              <a:buBlip>
                <a:blip r:embed="rId4"/>
              </a:buBlip>
            </a:pPr>
            <a:r>
              <a:rPr lang="en-US" dirty="0"/>
              <a:t>Click to edit Master text styles</a:t>
            </a:r>
          </a:p>
          <a:p>
            <a:pPr lvl="1">
              <a:buFontTx/>
              <a:buBlip>
                <a:blip r:embed="rId4"/>
              </a:buBlip>
            </a:pPr>
            <a:r>
              <a:rPr lang="en-US" dirty="0"/>
              <a:t>Second level</a:t>
            </a:r>
          </a:p>
          <a:p>
            <a:pPr lvl="2">
              <a:buFontTx/>
              <a:buBlip>
                <a:blip r:embed="rId4"/>
              </a:buBlip>
            </a:pPr>
            <a:r>
              <a:rPr lang="en-US" dirty="0"/>
              <a:t>Third level</a:t>
            </a:r>
          </a:p>
          <a:p>
            <a:pPr lvl="3">
              <a:buFontTx/>
              <a:buBlip>
                <a:blip r:embed="rId4"/>
              </a:buBlip>
            </a:pPr>
            <a:r>
              <a:rPr lang="en-US" dirty="0"/>
              <a:t>Fourth level</a:t>
            </a:r>
          </a:p>
          <a:p>
            <a:pPr lvl="4">
              <a:buFontTx/>
              <a:buBlip>
                <a:blip r:embed="rId4"/>
              </a:buBlip>
            </a:pPr>
            <a:r>
              <a:rPr lang="en-US" dirty="0"/>
              <a:t>Fifth level</a:t>
            </a:r>
          </a:p>
        </p:txBody>
      </p:sp>
      <p:sp>
        <p:nvSpPr>
          <p:cNvPr id="10" name="Text Placeholder 7">
            <a:extLst>
              <a:ext uri="{FF2B5EF4-FFF2-40B4-BE49-F238E27FC236}">
                <a16:creationId xmlns:a16="http://schemas.microsoft.com/office/drawing/2014/main" id="{A3498B0D-53F9-4EE3-ED29-E62D2BAB3EB2}"/>
              </a:ext>
            </a:extLst>
          </p:cNvPr>
          <p:cNvSpPr>
            <a:spLocks noGrp="1"/>
          </p:cNvSpPr>
          <p:nvPr>
            <p:ph type="body" sz="quarter" idx="21" hasCustomPrompt="1"/>
          </p:nvPr>
        </p:nvSpPr>
        <p:spPr bwMode="gray">
          <a:xfrm>
            <a:off x="4975882" y="1018126"/>
            <a:ext cx="3528392" cy="288032"/>
          </a:xfrm>
          <a:prstGeom prst="parallelogram">
            <a:avLst/>
          </a:prstGeom>
          <a:solidFill>
            <a:srgbClr val="0077BD"/>
          </a:solidFill>
        </p:spPr>
        <p:txBody>
          <a:bodyPr lIns="36000" tIns="36000" rIns="36000" bIns="36000" anchor="ctr">
            <a:noAutofit/>
          </a:bodyPr>
          <a:lstStyle>
            <a:lvl1pPr marL="0" indent="0" algn="ctr">
              <a:buNone/>
              <a:defRPr sz="1200" b="1" i="0" baseline="0">
                <a:solidFill>
                  <a:schemeClr val="bg1"/>
                </a:solidFill>
              </a:defRPr>
            </a:lvl1pPr>
          </a:lstStyle>
          <a:p>
            <a:pPr lvl="0"/>
            <a:r>
              <a:rPr lang="en-IN" dirty="0"/>
              <a:t>Column 1 Title</a:t>
            </a:r>
          </a:p>
        </p:txBody>
      </p:sp>
      <p:sp>
        <p:nvSpPr>
          <p:cNvPr id="11" name="Text Placeholder 7">
            <a:extLst>
              <a:ext uri="{FF2B5EF4-FFF2-40B4-BE49-F238E27FC236}">
                <a16:creationId xmlns:a16="http://schemas.microsoft.com/office/drawing/2014/main" id="{FF0EC72E-E09D-6E35-CB34-BD0E1D51E683}"/>
              </a:ext>
            </a:extLst>
          </p:cNvPr>
          <p:cNvSpPr>
            <a:spLocks noGrp="1"/>
          </p:cNvSpPr>
          <p:nvPr>
            <p:ph type="body" sz="quarter" idx="22" hasCustomPrompt="1"/>
          </p:nvPr>
        </p:nvSpPr>
        <p:spPr bwMode="gray">
          <a:xfrm>
            <a:off x="4572000" y="1018126"/>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2</a:t>
            </a:r>
          </a:p>
        </p:txBody>
      </p:sp>
      <p:sp>
        <p:nvSpPr>
          <p:cNvPr id="12" name="Content Placeholder 2">
            <a:extLst>
              <a:ext uri="{FF2B5EF4-FFF2-40B4-BE49-F238E27FC236}">
                <a16:creationId xmlns:a16="http://schemas.microsoft.com/office/drawing/2014/main" id="{D93BE4AD-9352-A955-5B4D-93C05FF0B228}"/>
              </a:ext>
            </a:extLst>
          </p:cNvPr>
          <p:cNvSpPr>
            <a:spLocks noGrp="1"/>
          </p:cNvSpPr>
          <p:nvPr>
            <p:ph idx="23"/>
          </p:nvPr>
        </p:nvSpPr>
        <p:spPr bwMode="gray">
          <a:xfrm>
            <a:off x="4597114" y="1367893"/>
            <a:ext cx="3835152" cy="3389039"/>
          </a:xfrm>
          <a:prstGeom prst="rect">
            <a:avLst/>
          </a:prstGeom>
        </p:spPr>
        <p:txBody>
          <a:bodyPr vert="horz" lIns="68579" tIns="34289" rIns="68579" bIns="34289" rtlCol="0">
            <a:normAutofit/>
          </a:bodyPr>
          <a:lstStyle>
            <a:lvl1pPr>
              <a:defRPr lang="en-US" sz="1200" smtClean="0"/>
            </a:lvl1pPr>
            <a:lvl2pPr>
              <a:defRPr lang="en-US" sz="1200" smtClean="0"/>
            </a:lvl2pPr>
            <a:lvl3pPr>
              <a:defRPr lang="en-US" sz="1200" smtClean="0"/>
            </a:lvl3pPr>
            <a:lvl4pPr>
              <a:defRPr lang="en-US" sz="1200" smtClean="0"/>
            </a:lvl4pPr>
            <a:lvl5pPr>
              <a:defRPr lang="en-US" sz="1200" dirty="0"/>
            </a:lvl5pPr>
          </a:lstStyle>
          <a:p>
            <a:pPr lvl="0">
              <a:buFontTx/>
              <a:buBlip>
                <a:blip r:embed="rId4"/>
              </a:buBlip>
            </a:pPr>
            <a:r>
              <a:rPr lang="en-US" dirty="0"/>
              <a:t>Click to edit Master text styles</a:t>
            </a:r>
          </a:p>
          <a:p>
            <a:pPr lvl="1">
              <a:buFontTx/>
              <a:buBlip>
                <a:blip r:embed="rId4"/>
              </a:buBlip>
            </a:pPr>
            <a:r>
              <a:rPr lang="en-US" dirty="0"/>
              <a:t>Second level</a:t>
            </a:r>
          </a:p>
          <a:p>
            <a:pPr lvl="2">
              <a:buFontTx/>
              <a:buBlip>
                <a:blip r:embed="rId4"/>
              </a:buBlip>
            </a:pPr>
            <a:r>
              <a:rPr lang="en-US" dirty="0"/>
              <a:t>Third level</a:t>
            </a:r>
          </a:p>
          <a:p>
            <a:pPr lvl="3">
              <a:buFontTx/>
              <a:buBlip>
                <a:blip r:embed="rId4"/>
              </a:buBlip>
            </a:pPr>
            <a:r>
              <a:rPr lang="en-US" dirty="0"/>
              <a:t>Fourth level</a:t>
            </a:r>
          </a:p>
          <a:p>
            <a:pPr lvl="4">
              <a:buFontTx/>
              <a:buBlip>
                <a:blip r:embed="rId4"/>
              </a:buBlip>
            </a:pPr>
            <a:r>
              <a:rPr lang="en-US" dirty="0"/>
              <a:t>Fifth level</a:t>
            </a:r>
          </a:p>
        </p:txBody>
      </p:sp>
    </p:spTree>
    <p:extLst>
      <p:ext uri="{BB962C8B-B14F-4D97-AF65-F5344CB8AC3E}">
        <p14:creationId xmlns:p14="http://schemas.microsoft.com/office/powerpoint/2010/main" val="109586584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Vertical Picture Slide">
    <p:spTree>
      <p:nvGrpSpPr>
        <p:cNvPr id="1" name=""/>
        <p:cNvGrpSpPr/>
        <p:nvPr/>
      </p:nvGrpSpPr>
      <p:grpSpPr>
        <a:xfrm>
          <a:off x="0" y="0"/>
          <a:ext cx="0" cy="0"/>
          <a:chOff x="0" y="0"/>
          <a:chExt cx="0" cy="0"/>
        </a:xfrm>
      </p:grpSpPr>
      <p:grpSp>
        <p:nvGrpSpPr>
          <p:cNvPr id="106" name="Group 105"/>
          <p:cNvGrpSpPr/>
          <p:nvPr userDrawn="1"/>
        </p:nvGrpSpPr>
        <p:grpSpPr>
          <a:xfrm>
            <a:off x="-1" y="596901"/>
            <a:ext cx="9137515" cy="4375150"/>
            <a:chOff x="-1" y="596901"/>
            <a:chExt cx="9137515" cy="4375150"/>
          </a:xfrm>
        </p:grpSpPr>
        <p:grpSp>
          <p:nvGrpSpPr>
            <p:cNvPr id="107" name="Group 119"/>
            <p:cNvGrpSpPr/>
            <p:nvPr userDrawn="1"/>
          </p:nvGrpSpPr>
          <p:grpSpPr>
            <a:xfrm>
              <a:off x="-1" y="596901"/>
              <a:ext cx="9137515" cy="4368770"/>
              <a:chOff x="-1" y="596901"/>
              <a:chExt cx="9137515" cy="4368770"/>
            </a:xfrm>
          </p:grpSpPr>
          <p:cxnSp>
            <p:nvCxnSpPr>
              <p:cNvPr id="168" name="Straight Connector 167"/>
              <p:cNvCxnSpPr/>
              <p:nvPr userDrawn="1"/>
            </p:nvCxnSpPr>
            <p:spPr>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08" name="Group 87"/>
            <p:cNvGrpSpPr/>
            <p:nvPr userDrawn="1"/>
          </p:nvGrpSpPr>
          <p:grpSpPr>
            <a:xfrm>
              <a:off x="142570" y="603115"/>
              <a:ext cx="8858313" cy="4368936"/>
              <a:chOff x="142672" y="603115"/>
              <a:chExt cx="8864600" cy="4338536"/>
            </a:xfrm>
          </p:grpSpPr>
          <p:cxnSp>
            <p:nvCxnSpPr>
              <p:cNvPr id="109" name="Straight Connector 108"/>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16" name="Trapezoid 15"/>
          <p:cNvSpPr/>
          <p:nvPr userDrawn="1"/>
        </p:nvSpPr>
        <p:spPr>
          <a:xfrm flipH="1">
            <a:off x="5448300" y="606444"/>
            <a:ext cx="3695700" cy="4329591"/>
          </a:xfrm>
          <a:prstGeom prst="trapezoid">
            <a:avLst>
              <a:gd name="adj" fmla="val 1864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IN" dirty="0"/>
          </a:p>
        </p:txBody>
      </p:sp>
      <p:sp>
        <p:nvSpPr>
          <p:cNvPr id="15" name="Picture Placeholder 3"/>
          <p:cNvSpPr>
            <a:spLocks noGrp="1"/>
          </p:cNvSpPr>
          <p:nvPr>
            <p:ph type="pic" sz="quarter" idx="11" hasCustomPrompt="1"/>
          </p:nvPr>
        </p:nvSpPr>
        <p:spPr>
          <a:xfrm flipH="1">
            <a:off x="5508104" y="601148"/>
            <a:ext cx="3635375" cy="4334887"/>
          </a:xfrm>
          <a:custGeom>
            <a:avLst/>
            <a:gdLst/>
            <a:ahLst/>
            <a:cxnLst/>
            <a:rect l="l" t="t" r="r" b="b"/>
            <a:pathLst>
              <a:path w="3635375" h="4348163">
                <a:moveTo>
                  <a:pt x="1" y="0"/>
                </a:moveTo>
                <a:lnTo>
                  <a:pt x="626920" y="0"/>
                </a:lnTo>
                <a:lnTo>
                  <a:pt x="2766061" y="0"/>
                </a:lnTo>
                <a:lnTo>
                  <a:pt x="3008455" y="0"/>
                </a:lnTo>
                <a:lnTo>
                  <a:pt x="3635375" y="4348163"/>
                </a:lnTo>
                <a:lnTo>
                  <a:pt x="2766061" y="4348163"/>
                </a:lnTo>
                <a:lnTo>
                  <a:pt x="1" y="4348163"/>
                </a:lnTo>
                <a:lnTo>
                  <a:pt x="0" y="4348163"/>
                </a:lnTo>
                <a:lnTo>
                  <a:pt x="1" y="4348157"/>
                </a:lnTo>
                <a:close/>
              </a:path>
            </a:pathLst>
          </a:custGeom>
          <a:solidFill>
            <a:schemeClr val="bg1">
              <a:lumMod val="85000"/>
            </a:schemeClr>
          </a:solidFill>
        </p:spPr>
        <p:txBody>
          <a:bodyPr lIns="0" tIns="0" rIns="0" bIns="0" anchor="ctr">
            <a:noAutofit/>
          </a:bodyPr>
          <a:lstStyle>
            <a:lvl1pPr marL="0" marR="0" indent="0" algn="ctr" defTabSz="685783" rtl="0" eaLnBrk="1" fontAlgn="auto" latinLnBrk="0" hangingPunct="1">
              <a:lnSpc>
                <a:spcPct val="90000"/>
              </a:lnSpc>
              <a:spcBef>
                <a:spcPts val="750"/>
              </a:spcBef>
              <a:spcAft>
                <a:spcPts val="0"/>
              </a:spcAft>
              <a:buClrTx/>
              <a:buSzTx/>
              <a:buFont typeface="Arial" panose="020B0604020202020204" pitchFamily="34" charset="0"/>
              <a:buNone/>
              <a:tabLst>
                <a:tab pos="180975" algn="l"/>
              </a:tabLst>
              <a:defRPr lang="en-IN" sz="1400" i="1" dirty="0" smtClean="0"/>
            </a:lvl1pPr>
          </a:lstStyle>
          <a:p>
            <a:r>
              <a:rPr lang="en-IN" dirty="0"/>
              <a:t>Click icon to add image</a:t>
            </a:r>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Vertical Picture Slide</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 name="Content Placeholder 3"/>
          <p:cNvSpPr>
            <a:spLocks noGrp="1"/>
          </p:cNvSpPr>
          <p:nvPr>
            <p:ph sz="quarter" idx="12"/>
          </p:nvPr>
        </p:nvSpPr>
        <p:spPr>
          <a:xfrm>
            <a:off x="249238" y="762000"/>
            <a:ext cx="5154612" cy="4173538"/>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74945236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Horizontal Picture Slide">
    <p:spTree>
      <p:nvGrpSpPr>
        <p:cNvPr id="1" name=""/>
        <p:cNvGrpSpPr/>
        <p:nvPr/>
      </p:nvGrpSpPr>
      <p:grpSpPr>
        <a:xfrm>
          <a:off x="0" y="0"/>
          <a:ext cx="0" cy="0"/>
          <a:chOff x="0" y="0"/>
          <a:chExt cx="0" cy="0"/>
        </a:xfrm>
      </p:grpSpPr>
      <p:grpSp>
        <p:nvGrpSpPr>
          <p:cNvPr id="107" name="Group 106"/>
          <p:cNvGrpSpPr/>
          <p:nvPr userDrawn="1"/>
        </p:nvGrpSpPr>
        <p:grpSpPr>
          <a:xfrm>
            <a:off x="-1" y="596901"/>
            <a:ext cx="9137515" cy="4375150"/>
            <a:chOff x="-1" y="596901"/>
            <a:chExt cx="9137515" cy="4375150"/>
          </a:xfrm>
        </p:grpSpPr>
        <p:grpSp>
          <p:nvGrpSpPr>
            <p:cNvPr id="108" name="Group 119"/>
            <p:cNvGrpSpPr/>
            <p:nvPr userDrawn="1"/>
          </p:nvGrpSpPr>
          <p:grpSpPr>
            <a:xfrm>
              <a:off x="-1" y="596901"/>
              <a:ext cx="9137515" cy="4368770"/>
              <a:chOff x="-1" y="596901"/>
              <a:chExt cx="9137515" cy="4368770"/>
            </a:xfrm>
          </p:grpSpPr>
          <p:cxnSp>
            <p:nvCxnSpPr>
              <p:cNvPr id="169" name="Straight Connector 168"/>
              <p:cNvCxnSpPr/>
              <p:nvPr userDrawn="1"/>
            </p:nvCxnSpPr>
            <p:spPr>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09" name="Group 87"/>
            <p:cNvGrpSpPr/>
            <p:nvPr userDrawn="1"/>
          </p:nvGrpSpPr>
          <p:grpSpPr>
            <a:xfrm>
              <a:off x="142570" y="603115"/>
              <a:ext cx="8858313" cy="4368936"/>
              <a:chOff x="142672" y="603115"/>
              <a:chExt cx="8864600" cy="4338536"/>
            </a:xfrm>
          </p:grpSpPr>
          <p:cxnSp>
            <p:nvCxnSpPr>
              <p:cNvPr id="110" name="Straight Connector 109"/>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16" name="Parallelogram 15"/>
          <p:cNvSpPr/>
          <p:nvPr userDrawn="1"/>
        </p:nvSpPr>
        <p:spPr>
          <a:xfrm>
            <a:off x="632460" y="692058"/>
            <a:ext cx="8069580" cy="2822667"/>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US" sz="2800" b="1" dirty="0">
              <a:solidFill>
                <a:schemeClr val="tx1"/>
              </a:solidFill>
            </a:endParaRPr>
          </a:p>
          <a:p>
            <a:pPr algn="ctr"/>
            <a:endParaRPr lang="en-IN" dirty="0"/>
          </a:p>
        </p:txBody>
      </p:sp>
      <p:sp>
        <p:nvSpPr>
          <p:cNvPr id="15" name="Picture Placeholder 3"/>
          <p:cNvSpPr>
            <a:spLocks noGrp="1"/>
          </p:cNvSpPr>
          <p:nvPr>
            <p:ph type="pic" sz="quarter" idx="11" hasCustomPrompt="1"/>
          </p:nvPr>
        </p:nvSpPr>
        <p:spPr>
          <a:xfrm>
            <a:off x="584836" y="644432"/>
            <a:ext cx="8069580" cy="2822667"/>
          </a:xfrm>
          <a:prstGeom prst="parallelogram">
            <a:avLst/>
          </a:prstGeom>
          <a:solidFill>
            <a:schemeClr val="bg1">
              <a:lumMod val="85000"/>
            </a:schemeClr>
          </a:solidFill>
        </p:spPr>
        <p:txBody>
          <a:bodyPr lIns="0" tIns="0" rIns="0" bIns="0" anchor="ctr">
            <a:noAutofit/>
          </a:bodyPr>
          <a:lstStyle>
            <a:lvl1pPr marL="0" marR="0" indent="0" algn="ctr" defTabSz="685783" rtl="0" eaLnBrk="1" fontAlgn="auto" latinLnBrk="0" hangingPunct="1">
              <a:lnSpc>
                <a:spcPct val="90000"/>
              </a:lnSpc>
              <a:spcBef>
                <a:spcPts val="750"/>
              </a:spcBef>
              <a:spcAft>
                <a:spcPts val="0"/>
              </a:spcAft>
              <a:buClrTx/>
              <a:buSzTx/>
              <a:buFont typeface="+mj-lt"/>
              <a:buNone/>
              <a:tabLst>
                <a:tab pos="180975" algn="l"/>
              </a:tabLst>
              <a:defRPr lang="en-IN" sz="1400" i="1" dirty="0"/>
            </a:lvl1pPr>
          </a:lstStyle>
          <a:p>
            <a:r>
              <a:rPr lang="en-IN" dirty="0"/>
              <a:t>Click icon to add image</a:t>
            </a:r>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a:latin typeface="Calibri" charset="0"/>
                <a:ea typeface="Calibri" charset="0"/>
                <a:cs typeface="Calibri" charset="0"/>
              </a:defRPr>
            </a:lvl1pPr>
          </a:lstStyle>
          <a:p>
            <a:r>
              <a:rPr lang="en-US" dirty="0"/>
              <a:t>Horizontal Picture Slide</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0" name="Text Placeholder 20"/>
          <p:cNvSpPr>
            <a:spLocks noGrp="1"/>
          </p:cNvSpPr>
          <p:nvPr>
            <p:ph type="body" sz="quarter" idx="13" hasCustomPrompt="1"/>
          </p:nvPr>
        </p:nvSpPr>
        <p:spPr>
          <a:xfrm>
            <a:off x="597996" y="3655695"/>
            <a:ext cx="7403004" cy="1049656"/>
          </a:xfrm>
          <a:prstGeom prst="rect">
            <a:avLst/>
          </a:prstGeom>
        </p:spPr>
        <p:txBody>
          <a:bodyPr>
            <a:noAutofit/>
          </a:bodyPr>
          <a:lstStyle>
            <a:lvl1pPr marL="0" indent="0">
              <a:buNone/>
              <a:defRPr sz="1400"/>
            </a:lvl1pPr>
            <a:lvl2pPr marL="342891" indent="0">
              <a:buNone/>
              <a:defRPr sz="1100"/>
            </a:lvl2pPr>
            <a:lvl3pPr marL="685782" indent="0">
              <a:buNone/>
              <a:defRPr sz="1100"/>
            </a:lvl3pPr>
            <a:lvl4pPr marL="1028674" indent="0">
              <a:buNone/>
              <a:defRPr sz="1100"/>
            </a:lvl4pPr>
            <a:lvl5pPr marL="1371566" indent="0">
              <a:buNone/>
              <a:defRPr sz="1100"/>
            </a:lvl5pPr>
          </a:lstStyle>
          <a:p>
            <a:pPr lvl="0"/>
            <a:r>
              <a:rPr lang="en-US" dirty="0"/>
              <a:t>Enter Text</a:t>
            </a:r>
          </a:p>
        </p:txBody>
      </p:sp>
    </p:spTree>
    <p:extLst>
      <p:ext uri="{BB962C8B-B14F-4D97-AF65-F5344CB8AC3E}">
        <p14:creationId xmlns:p14="http://schemas.microsoft.com/office/powerpoint/2010/main" val="370303423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Agenda with Image Background">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0" y="627535"/>
            <a:ext cx="9144000" cy="4308500"/>
          </a:xfrm>
          <a:solidFill>
            <a:schemeClr val="bg1">
              <a:lumMod val="85000"/>
            </a:schemeClr>
          </a:solidFill>
        </p:spPr>
        <p:txBody>
          <a:bodyPr lIns="0" tIns="0" rIns="0" bIns="0" anchor="ctr">
            <a:noAutofit/>
          </a:bodyPr>
          <a:lstStyle>
            <a:lvl1pPr marL="0" indent="0" algn="ctr">
              <a:buFont typeface="Arial" panose="020B0604020202020204" pitchFamily="34" charset="0"/>
              <a:buNone/>
              <a:defRPr lang="en-IN" sz="1400" i="1" dirty="0"/>
            </a:lvl1pPr>
          </a:lstStyle>
          <a:p>
            <a:r>
              <a:rPr lang="en-IN" dirty="0"/>
              <a:t>Click icon to add image</a:t>
            </a:r>
          </a:p>
        </p:txBody>
      </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Agenda with Image Background</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1" name="Text Placeholder 7"/>
          <p:cNvSpPr>
            <a:spLocks noGrp="1"/>
          </p:cNvSpPr>
          <p:nvPr>
            <p:ph type="body" sz="quarter" idx="12" hasCustomPrompt="1"/>
          </p:nvPr>
        </p:nvSpPr>
        <p:spPr>
          <a:xfrm>
            <a:off x="683568" y="915566"/>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2" name="Text Placeholder 7"/>
          <p:cNvSpPr>
            <a:spLocks noGrp="1"/>
          </p:cNvSpPr>
          <p:nvPr>
            <p:ph type="body" sz="quarter" idx="13" hasCustomPrompt="1"/>
          </p:nvPr>
        </p:nvSpPr>
        <p:spPr>
          <a:xfrm>
            <a:off x="683568" y="1409335"/>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3" name="Text Placeholder 7"/>
          <p:cNvSpPr>
            <a:spLocks noGrp="1"/>
          </p:cNvSpPr>
          <p:nvPr>
            <p:ph type="body" sz="quarter" idx="14" hasCustomPrompt="1"/>
          </p:nvPr>
        </p:nvSpPr>
        <p:spPr>
          <a:xfrm>
            <a:off x="683568" y="1903104"/>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4" name="Text Placeholder 7"/>
          <p:cNvSpPr>
            <a:spLocks noGrp="1"/>
          </p:cNvSpPr>
          <p:nvPr>
            <p:ph type="body" sz="quarter" idx="15" hasCustomPrompt="1"/>
          </p:nvPr>
        </p:nvSpPr>
        <p:spPr>
          <a:xfrm>
            <a:off x="683568" y="2396873"/>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5" name="Text Placeholder 7"/>
          <p:cNvSpPr>
            <a:spLocks noGrp="1"/>
          </p:cNvSpPr>
          <p:nvPr>
            <p:ph type="body" sz="quarter" idx="16" hasCustomPrompt="1"/>
          </p:nvPr>
        </p:nvSpPr>
        <p:spPr>
          <a:xfrm>
            <a:off x="683568" y="2890642"/>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6" name="Text Placeholder 7"/>
          <p:cNvSpPr>
            <a:spLocks noGrp="1"/>
          </p:cNvSpPr>
          <p:nvPr>
            <p:ph type="body" sz="quarter" idx="17" hasCustomPrompt="1"/>
          </p:nvPr>
        </p:nvSpPr>
        <p:spPr>
          <a:xfrm>
            <a:off x="683568" y="3384411"/>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7" name="Text Placeholder 7"/>
          <p:cNvSpPr>
            <a:spLocks noGrp="1"/>
          </p:cNvSpPr>
          <p:nvPr>
            <p:ph type="body" sz="quarter" idx="18" hasCustomPrompt="1"/>
          </p:nvPr>
        </p:nvSpPr>
        <p:spPr>
          <a:xfrm>
            <a:off x="683568" y="3878180"/>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8" name="Text Placeholder 7"/>
          <p:cNvSpPr>
            <a:spLocks noGrp="1"/>
          </p:cNvSpPr>
          <p:nvPr>
            <p:ph type="body" sz="quarter" idx="19" hasCustomPrompt="1"/>
          </p:nvPr>
        </p:nvSpPr>
        <p:spPr>
          <a:xfrm>
            <a:off x="683568" y="4371950"/>
            <a:ext cx="3528392" cy="288032"/>
          </a:xfrm>
          <a:prstGeom prst="parallelogram">
            <a:avLst/>
          </a:prstGeom>
          <a:solidFill>
            <a:srgbClr val="1F1A17">
              <a:alpha val="69804"/>
            </a:srgbClr>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9" name="Text Placeholder 7"/>
          <p:cNvSpPr>
            <a:spLocks noGrp="1"/>
          </p:cNvSpPr>
          <p:nvPr>
            <p:ph type="body" sz="quarter" idx="20" hasCustomPrompt="1"/>
          </p:nvPr>
        </p:nvSpPr>
        <p:spPr>
          <a:xfrm>
            <a:off x="279686" y="915566"/>
            <a:ext cx="403882" cy="288032"/>
          </a:xfrm>
          <a:prstGeom prst="parallelogram">
            <a:avLst/>
          </a:prstGeom>
          <a:solidFill>
            <a:srgbClr val="0556C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1</a:t>
            </a:r>
          </a:p>
        </p:txBody>
      </p:sp>
      <p:sp>
        <p:nvSpPr>
          <p:cNvPr id="30" name="Text Placeholder 7"/>
          <p:cNvSpPr>
            <a:spLocks noGrp="1"/>
          </p:cNvSpPr>
          <p:nvPr>
            <p:ph type="body" sz="quarter" idx="21" hasCustomPrompt="1"/>
          </p:nvPr>
        </p:nvSpPr>
        <p:spPr>
          <a:xfrm>
            <a:off x="279686" y="1409335"/>
            <a:ext cx="403882" cy="288032"/>
          </a:xfrm>
          <a:prstGeom prst="parallelogram">
            <a:avLst/>
          </a:prstGeom>
          <a:solidFill>
            <a:srgbClr val="0556C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2</a:t>
            </a:r>
          </a:p>
        </p:txBody>
      </p:sp>
      <p:sp>
        <p:nvSpPr>
          <p:cNvPr id="31" name="Text Placeholder 7"/>
          <p:cNvSpPr>
            <a:spLocks noGrp="1"/>
          </p:cNvSpPr>
          <p:nvPr>
            <p:ph type="body" sz="quarter" idx="22" hasCustomPrompt="1"/>
          </p:nvPr>
        </p:nvSpPr>
        <p:spPr>
          <a:xfrm>
            <a:off x="279686" y="1903104"/>
            <a:ext cx="403882" cy="288032"/>
          </a:xfrm>
          <a:prstGeom prst="parallelogram">
            <a:avLst/>
          </a:prstGeom>
          <a:solidFill>
            <a:srgbClr val="0556C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3</a:t>
            </a:r>
          </a:p>
        </p:txBody>
      </p:sp>
      <p:sp>
        <p:nvSpPr>
          <p:cNvPr id="32" name="Text Placeholder 7"/>
          <p:cNvSpPr>
            <a:spLocks noGrp="1"/>
          </p:cNvSpPr>
          <p:nvPr>
            <p:ph type="body" sz="quarter" idx="23" hasCustomPrompt="1"/>
          </p:nvPr>
        </p:nvSpPr>
        <p:spPr>
          <a:xfrm>
            <a:off x="279686" y="2396873"/>
            <a:ext cx="403882" cy="288032"/>
          </a:xfrm>
          <a:prstGeom prst="parallelogram">
            <a:avLst/>
          </a:prstGeom>
          <a:solidFill>
            <a:srgbClr val="0556C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4</a:t>
            </a:r>
          </a:p>
        </p:txBody>
      </p:sp>
      <p:sp>
        <p:nvSpPr>
          <p:cNvPr id="33" name="Text Placeholder 7"/>
          <p:cNvSpPr>
            <a:spLocks noGrp="1"/>
          </p:cNvSpPr>
          <p:nvPr>
            <p:ph type="body" sz="quarter" idx="24" hasCustomPrompt="1"/>
          </p:nvPr>
        </p:nvSpPr>
        <p:spPr>
          <a:xfrm>
            <a:off x="279686" y="2890642"/>
            <a:ext cx="403882" cy="288032"/>
          </a:xfrm>
          <a:prstGeom prst="parallelogram">
            <a:avLst/>
          </a:prstGeom>
          <a:solidFill>
            <a:srgbClr val="0556C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5</a:t>
            </a:r>
          </a:p>
        </p:txBody>
      </p:sp>
      <p:sp>
        <p:nvSpPr>
          <p:cNvPr id="34" name="Text Placeholder 7"/>
          <p:cNvSpPr>
            <a:spLocks noGrp="1"/>
          </p:cNvSpPr>
          <p:nvPr>
            <p:ph type="body" sz="quarter" idx="25" hasCustomPrompt="1"/>
          </p:nvPr>
        </p:nvSpPr>
        <p:spPr>
          <a:xfrm>
            <a:off x="279686" y="3384411"/>
            <a:ext cx="403882" cy="288032"/>
          </a:xfrm>
          <a:prstGeom prst="parallelogram">
            <a:avLst/>
          </a:prstGeom>
          <a:solidFill>
            <a:srgbClr val="0556C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6</a:t>
            </a:r>
          </a:p>
        </p:txBody>
      </p:sp>
      <p:sp>
        <p:nvSpPr>
          <p:cNvPr id="35" name="Text Placeholder 7"/>
          <p:cNvSpPr>
            <a:spLocks noGrp="1"/>
          </p:cNvSpPr>
          <p:nvPr>
            <p:ph type="body" sz="quarter" idx="26" hasCustomPrompt="1"/>
          </p:nvPr>
        </p:nvSpPr>
        <p:spPr>
          <a:xfrm>
            <a:off x="279686" y="3878180"/>
            <a:ext cx="403882" cy="288032"/>
          </a:xfrm>
          <a:prstGeom prst="parallelogram">
            <a:avLst/>
          </a:prstGeom>
          <a:solidFill>
            <a:srgbClr val="0556C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7</a:t>
            </a:r>
          </a:p>
        </p:txBody>
      </p:sp>
      <p:sp>
        <p:nvSpPr>
          <p:cNvPr id="36" name="Text Placeholder 7"/>
          <p:cNvSpPr>
            <a:spLocks noGrp="1"/>
          </p:cNvSpPr>
          <p:nvPr>
            <p:ph type="body" sz="quarter" idx="27" hasCustomPrompt="1"/>
          </p:nvPr>
        </p:nvSpPr>
        <p:spPr>
          <a:xfrm>
            <a:off x="279686" y="4371950"/>
            <a:ext cx="403882" cy="288032"/>
          </a:xfrm>
          <a:prstGeom prst="parallelogram">
            <a:avLst/>
          </a:prstGeom>
          <a:solidFill>
            <a:srgbClr val="0556CD"/>
          </a:solidFill>
        </p:spPr>
        <p:txBody>
          <a:bodyPr lIns="36000" tIns="72000" rIns="36000" bIns="36000" anchor="ctr">
            <a:noAutofit/>
          </a:bodyPr>
          <a:lstStyle>
            <a:lvl1pPr marL="0" indent="0" algn="ctr">
              <a:buNone/>
              <a:defRPr sz="1600" b="0" i="0">
                <a:solidFill>
                  <a:schemeClr val="bg1"/>
                </a:solidFill>
              </a:defRPr>
            </a:lvl1pPr>
          </a:lstStyle>
          <a:p>
            <a:pPr lvl="0"/>
            <a:r>
              <a:rPr lang="en-IN" dirty="0"/>
              <a:t>8</a:t>
            </a:r>
          </a:p>
        </p:txBody>
      </p:sp>
    </p:spTree>
    <p:extLst>
      <p:ext uri="{BB962C8B-B14F-4D97-AF65-F5344CB8AC3E}">
        <p14:creationId xmlns:p14="http://schemas.microsoft.com/office/powerpoint/2010/main" val="11439662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Agenda Without Image Background">
    <p:spTree>
      <p:nvGrpSpPr>
        <p:cNvPr id="1" name=""/>
        <p:cNvGrpSpPr/>
        <p:nvPr/>
      </p:nvGrpSpPr>
      <p:grpSpPr>
        <a:xfrm>
          <a:off x="0" y="0"/>
          <a:ext cx="0" cy="0"/>
          <a:chOff x="0" y="0"/>
          <a:chExt cx="0" cy="0"/>
        </a:xfrm>
      </p:grpSpPr>
      <p:grpSp>
        <p:nvGrpSpPr>
          <p:cNvPr id="130" name="Group 129"/>
          <p:cNvGrpSpPr/>
          <p:nvPr userDrawn="1"/>
        </p:nvGrpSpPr>
        <p:grpSpPr>
          <a:xfrm>
            <a:off x="-1" y="596901"/>
            <a:ext cx="9137515" cy="4375150"/>
            <a:chOff x="-1" y="596901"/>
            <a:chExt cx="9137515" cy="4375150"/>
          </a:xfrm>
        </p:grpSpPr>
        <p:grpSp>
          <p:nvGrpSpPr>
            <p:cNvPr id="131" name="Group 119"/>
            <p:cNvGrpSpPr/>
            <p:nvPr userDrawn="1"/>
          </p:nvGrpSpPr>
          <p:grpSpPr>
            <a:xfrm>
              <a:off x="-1" y="596901"/>
              <a:ext cx="9137515" cy="4368770"/>
              <a:chOff x="-1" y="596901"/>
              <a:chExt cx="9137515" cy="4368770"/>
            </a:xfrm>
          </p:grpSpPr>
          <p:cxnSp>
            <p:nvCxnSpPr>
              <p:cNvPr id="192" name="Straight Connector 191"/>
              <p:cNvCxnSpPr/>
              <p:nvPr userDrawn="1"/>
            </p:nvCxnSpPr>
            <p:spPr>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userDrawn="1"/>
            </p:nvCxnSpPr>
            <p:spPr>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userDrawn="1"/>
            </p:nvCxnSpPr>
            <p:spPr>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userDrawn="1"/>
            </p:nvCxnSpPr>
            <p:spPr>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userDrawn="1"/>
            </p:nvCxnSpPr>
            <p:spPr>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userDrawn="1"/>
            </p:nvCxnSpPr>
            <p:spPr>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userDrawn="1"/>
            </p:nvCxnSpPr>
            <p:spPr>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userDrawn="1"/>
            </p:nvCxnSpPr>
            <p:spPr>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userDrawn="1"/>
            </p:nvCxnSpPr>
            <p:spPr>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userDrawn="1"/>
            </p:nvCxnSpPr>
            <p:spPr>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userDrawn="1"/>
            </p:nvCxnSpPr>
            <p:spPr>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32" name="Group 87"/>
            <p:cNvGrpSpPr/>
            <p:nvPr userDrawn="1"/>
          </p:nvGrpSpPr>
          <p:grpSpPr>
            <a:xfrm>
              <a:off x="142570" y="603115"/>
              <a:ext cx="8858313" cy="4368936"/>
              <a:chOff x="142672" y="603115"/>
              <a:chExt cx="8864600" cy="4338536"/>
            </a:xfrm>
          </p:grpSpPr>
          <p:cxnSp>
            <p:nvCxnSpPr>
              <p:cNvPr id="133" name="Straight Connector 132"/>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1" name="Text Placeholder 7"/>
          <p:cNvSpPr>
            <a:spLocks noGrp="1"/>
          </p:cNvSpPr>
          <p:nvPr>
            <p:ph type="body" sz="quarter" idx="12" hasCustomPrompt="1"/>
          </p:nvPr>
        </p:nvSpPr>
        <p:spPr>
          <a:xfrm>
            <a:off x="683568" y="915566"/>
            <a:ext cx="3528392" cy="288032"/>
          </a:xfrm>
          <a:prstGeom prst="parallelogram">
            <a:avLst/>
          </a:prstGeom>
          <a:solidFill>
            <a:srgbClr val="0556C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2" name="Text Placeholder 7"/>
          <p:cNvSpPr>
            <a:spLocks noGrp="1"/>
          </p:cNvSpPr>
          <p:nvPr>
            <p:ph type="body" sz="quarter" idx="13" hasCustomPrompt="1"/>
          </p:nvPr>
        </p:nvSpPr>
        <p:spPr>
          <a:xfrm>
            <a:off x="683568" y="1409335"/>
            <a:ext cx="3528392" cy="288032"/>
          </a:xfrm>
          <a:prstGeom prst="parallelogram">
            <a:avLst/>
          </a:prstGeom>
          <a:solidFill>
            <a:srgbClr val="0556C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3" name="Text Placeholder 7"/>
          <p:cNvSpPr>
            <a:spLocks noGrp="1"/>
          </p:cNvSpPr>
          <p:nvPr>
            <p:ph type="body" sz="quarter" idx="14" hasCustomPrompt="1"/>
          </p:nvPr>
        </p:nvSpPr>
        <p:spPr>
          <a:xfrm>
            <a:off x="683568" y="1903104"/>
            <a:ext cx="3528392" cy="288032"/>
          </a:xfrm>
          <a:prstGeom prst="parallelogram">
            <a:avLst/>
          </a:prstGeom>
          <a:solidFill>
            <a:srgbClr val="0556C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4" name="Text Placeholder 7"/>
          <p:cNvSpPr>
            <a:spLocks noGrp="1"/>
          </p:cNvSpPr>
          <p:nvPr>
            <p:ph type="body" sz="quarter" idx="15" hasCustomPrompt="1"/>
          </p:nvPr>
        </p:nvSpPr>
        <p:spPr>
          <a:xfrm>
            <a:off x="683568" y="2396873"/>
            <a:ext cx="3528392" cy="288032"/>
          </a:xfrm>
          <a:prstGeom prst="parallelogram">
            <a:avLst/>
          </a:prstGeom>
          <a:solidFill>
            <a:srgbClr val="0556C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5" name="Text Placeholder 7"/>
          <p:cNvSpPr>
            <a:spLocks noGrp="1"/>
          </p:cNvSpPr>
          <p:nvPr>
            <p:ph type="body" sz="quarter" idx="16" hasCustomPrompt="1"/>
          </p:nvPr>
        </p:nvSpPr>
        <p:spPr>
          <a:xfrm>
            <a:off x="683568" y="2890642"/>
            <a:ext cx="3528392" cy="288032"/>
          </a:xfrm>
          <a:prstGeom prst="parallelogram">
            <a:avLst/>
          </a:prstGeom>
          <a:solidFill>
            <a:srgbClr val="0556C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6" name="Text Placeholder 7"/>
          <p:cNvSpPr>
            <a:spLocks noGrp="1"/>
          </p:cNvSpPr>
          <p:nvPr>
            <p:ph type="body" sz="quarter" idx="17" hasCustomPrompt="1"/>
          </p:nvPr>
        </p:nvSpPr>
        <p:spPr>
          <a:xfrm>
            <a:off x="683568" y="3384411"/>
            <a:ext cx="3528392" cy="288032"/>
          </a:xfrm>
          <a:prstGeom prst="parallelogram">
            <a:avLst/>
          </a:prstGeom>
          <a:solidFill>
            <a:srgbClr val="0556C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7" name="Text Placeholder 7"/>
          <p:cNvSpPr>
            <a:spLocks noGrp="1"/>
          </p:cNvSpPr>
          <p:nvPr>
            <p:ph type="body" sz="quarter" idx="18" hasCustomPrompt="1"/>
          </p:nvPr>
        </p:nvSpPr>
        <p:spPr>
          <a:xfrm>
            <a:off x="683568" y="3878180"/>
            <a:ext cx="3528392" cy="288032"/>
          </a:xfrm>
          <a:prstGeom prst="parallelogram">
            <a:avLst/>
          </a:prstGeom>
          <a:solidFill>
            <a:srgbClr val="0556C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8" name="Text Placeholder 7"/>
          <p:cNvSpPr>
            <a:spLocks noGrp="1"/>
          </p:cNvSpPr>
          <p:nvPr>
            <p:ph type="body" sz="quarter" idx="19" hasCustomPrompt="1"/>
          </p:nvPr>
        </p:nvSpPr>
        <p:spPr>
          <a:xfrm>
            <a:off x="683568" y="4371950"/>
            <a:ext cx="3528392" cy="288032"/>
          </a:xfrm>
          <a:prstGeom prst="parallelogram">
            <a:avLst/>
          </a:prstGeom>
          <a:solidFill>
            <a:srgbClr val="0556CD"/>
          </a:solidFill>
        </p:spPr>
        <p:txBody>
          <a:bodyPr lIns="36000" tIns="72000" rIns="36000" bIns="36000" anchor="ctr">
            <a:noAutofit/>
          </a:bodyPr>
          <a:lstStyle>
            <a:lvl1pPr marL="0" indent="0">
              <a:buNone/>
              <a:defRPr sz="1600" b="0" i="0">
                <a:solidFill>
                  <a:schemeClr val="bg1"/>
                </a:solidFill>
              </a:defRPr>
            </a:lvl1pPr>
          </a:lstStyle>
          <a:p>
            <a:pPr lvl="0"/>
            <a:r>
              <a:rPr lang="en-IN" dirty="0"/>
              <a:t>Agenda</a:t>
            </a:r>
          </a:p>
        </p:txBody>
      </p:sp>
      <p:sp>
        <p:nvSpPr>
          <p:cNvPr id="29" name="Text Placeholder 7"/>
          <p:cNvSpPr>
            <a:spLocks noGrp="1"/>
          </p:cNvSpPr>
          <p:nvPr>
            <p:ph type="body" sz="quarter" idx="20" hasCustomPrompt="1"/>
          </p:nvPr>
        </p:nvSpPr>
        <p:spPr>
          <a:xfrm>
            <a:off x="279686" y="915566"/>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1</a:t>
            </a:r>
          </a:p>
        </p:txBody>
      </p:sp>
      <p:sp>
        <p:nvSpPr>
          <p:cNvPr id="30" name="Text Placeholder 7"/>
          <p:cNvSpPr>
            <a:spLocks noGrp="1"/>
          </p:cNvSpPr>
          <p:nvPr>
            <p:ph type="body" sz="quarter" idx="21" hasCustomPrompt="1"/>
          </p:nvPr>
        </p:nvSpPr>
        <p:spPr>
          <a:xfrm>
            <a:off x="279686" y="1409335"/>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2</a:t>
            </a:r>
          </a:p>
        </p:txBody>
      </p:sp>
      <p:sp>
        <p:nvSpPr>
          <p:cNvPr id="31" name="Text Placeholder 7"/>
          <p:cNvSpPr>
            <a:spLocks noGrp="1"/>
          </p:cNvSpPr>
          <p:nvPr>
            <p:ph type="body" sz="quarter" idx="22" hasCustomPrompt="1"/>
          </p:nvPr>
        </p:nvSpPr>
        <p:spPr>
          <a:xfrm>
            <a:off x="279686" y="1903104"/>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3</a:t>
            </a:r>
          </a:p>
        </p:txBody>
      </p:sp>
      <p:sp>
        <p:nvSpPr>
          <p:cNvPr id="32" name="Text Placeholder 7"/>
          <p:cNvSpPr>
            <a:spLocks noGrp="1"/>
          </p:cNvSpPr>
          <p:nvPr>
            <p:ph type="body" sz="quarter" idx="23" hasCustomPrompt="1"/>
          </p:nvPr>
        </p:nvSpPr>
        <p:spPr>
          <a:xfrm>
            <a:off x="279686" y="2396873"/>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4</a:t>
            </a:r>
          </a:p>
        </p:txBody>
      </p:sp>
      <p:sp>
        <p:nvSpPr>
          <p:cNvPr id="33" name="Text Placeholder 7"/>
          <p:cNvSpPr>
            <a:spLocks noGrp="1"/>
          </p:cNvSpPr>
          <p:nvPr>
            <p:ph type="body" sz="quarter" idx="24" hasCustomPrompt="1"/>
          </p:nvPr>
        </p:nvSpPr>
        <p:spPr>
          <a:xfrm>
            <a:off x="279686" y="2890642"/>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5</a:t>
            </a:r>
          </a:p>
        </p:txBody>
      </p:sp>
      <p:sp>
        <p:nvSpPr>
          <p:cNvPr id="34" name="Text Placeholder 7"/>
          <p:cNvSpPr>
            <a:spLocks noGrp="1"/>
          </p:cNvSpPr>
          <p:nvPr>
            <p:ph type="body" sz="quarter" idx="25" hasCustomPrompt="1"/>
          </p:nvPr>
        </p:nvSpPr>
        <p:spPr>
          <a:xfrm>
            <a:off x="279686" y="3384411"/>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6</a:t>
            </a:r>
          </a:p>
        </p:txBody>
      </p:sp>
      <p:sp>
        <p:nvSpPr>
          <p:cNvPr id="35" name="Text Placeholder 7"/>
          <p:cNvSpPr>
            <a:spLocks noGrp="1"/>
          </p:cNvSpPr>
          <p:nvPr>
            <p:ph type="body" sz="quarter" idx="26" hasCustomPrompt="1"/>
          </p:nvPr>
        </p:nvSpPr>
        <p:spPr>
          <a:xfrm>
            <a:off x="279686" y="387818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7</a:t>
            </a:r>
          </a:p>
        </p:txBody>
      </p:sp>
      <p:sp>
        <p:nvSpPr>
          <p:cNvPr id="36" name="Text Placeholder 7"/>
          <p:cNvSpPr>
            <a:spLocks noGrp="1"/>
          </p:cNvSpPr>
          <p:nvPr>
            <p:ph type="body" sz="quarter" idx="27" hasCustomPrompt="1"/>
          </p:nvPr>
        </p:nvSpPr>
        <p:spPr>
          <a:xfrm>
            <a:off x="279686" y="43719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600" b="0" i="0">
                <a:solidFill>
                  <a:schemeClr val="bg1"/>
                </a:solidFill>
              </a:defRPr>
            </a:lvl1pPr>
          </a:lstStyle>
          <a:p>
            <a:pPr lvl="0"/>
            <a:r>
              <a:rPr lang="en-IN" dirty="0"/>
              <a:t>8</a:t>
            </a:r>
          </a:p>
        </p:txBody>
      </p:sp>
      <p:sp>
        <p:nvSpPr>
          <p:cNvPr id="3" name="Title 2"/>
          <p:cNvSpPr>
            <a:spLocks noGrp="1"/>
          </p:cNvSpPr>
          <p:nvPr>
            <p:ph type="title"/>
          </p:nvPr>
        </p:nvSpPr>
        <p:spPr>
          <a:xfrm>
            <a:off x="304800" y="129539"/>
            <a:ext cx="8382000" cy="345719"/>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54961146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wo Column Slide">
    <p:spTree>
      <p:nvGrpSpPr>
        <p:cNvPr id="1" name=""/>
        <p:cNvGrpSpPr/>
        <p:nvPr/>
      </p:nvGrpSpPr>
      <p:grpSpPr>
        <a:xfrm>
          <a:off x="0" y="0"/>
          <a:ext cx="0" cy="0"/>
          <a:chOff x="0" y="0"/>
          <a:chExt cx="0" cy="0"/>
        </a:xfrm>
      </p:grpSpPr>
      <p:grpSp>
        <p:nvGrpSpPr>
          <p:cNvPr id="113" name="Group 112"/>
          <p:cNvGrpSpPr/>
          <p:nvPr userDrawn="1"/>
        </p:nvGrpSpPr>
        <p:grpSpPr>
          <a:xfrm>
            <a:off x="-1" y="596901"/>
            <a:ext cx="9137515" cy="4375150"/>
            <a:chOff x="-1" y="596901"/>
            <a:chExt cx="9137515" cy="4375150"/>
          </a:xfrm>
        </p:grpSpPr>
        <p:grpSp>
          <p:nvGrpSpPr>
            <p:cNvPr id="114" name="Group 119"/>
            <p:cNvGrpSpPr/>
            <p:nvPr userDrawn="1"/>
          </p:nvGrpSpPr>
          <p:grpSpPr>
            <a:xfrm>
              <a:off x="-1" y="596901"/>
              <a:ext cx="9137515" cy="4368770"/>
              <a:chOff x="-1" y="596901"/>
              <a:chExt cx="9137515" cy="4368770"/>
            </a:xfrm>
          </p:grpSpPr>
          <p:cxnSp>
            <p:nvCxnSpPr>
              <p:cNvPr id="175" name="Straight Connector 174"/>
              <p:cNvCxnSpPr/>
              <p:nvPr userDrawn="1"/>
            </p:nvCxnSpPr>
            <p:spPr>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15" name="Group 87"/>
            <p:cNvGrpSpPr/>
            <p:nvPr userDrawn="1"/>
          </p:nvGrpSpPr>
          <p:grpSpPr>
            <a:xfrm>
              <a:off x="142570" y="603115"/>
              <a:ext cx="8858313" cy="4368936"/>
              <a:chOff x="142672" y="603115"/>
              <a:chExt cx="8864600" cy="4338536"/>
            </a:xfrm>
          </p:grpSpPr>
          <p:cxnSp>
            <p:nvCxnSpPr>
              <p:cNvPr id="116" name="Straight Connector 115"/>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Two Column Slide</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1" name="Text Placeholder 7"/>
          <p:cNvSpPr>
            <a:spLocks noGrp="1"/>
          </p:cNvSpPr>
          <p:nvPr>
            <p:ph type="body" sz="quarter" idx="12" hasCustomPrompt="1"/>
          </p:nvPr>
        </p:nvSpPr>
        <p:spPr>
          <a:xfrm>
            <a:off x="683568" y="771550"/>
            <a:ext cx="3528392" cy="288032"/>
          </a:xfrm>
          <a:prstGeom prst="parallelogram">
            <a:avLst/>
          </a:prstGeom>
          <a:solidFill>
            <a:srgbClr val="0556CD"/>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dirty="0"/>
              <a:t>Column 1 Title</a:t>
            </a:r>
          </a:p>
        </p:txBody>
      </p:sp>
      <p:sp>
        <p:nvSpPr>
          <p:cNvPr id="29" name="Text Placeholder 7"/>
          <p:cNvSpPr>
            <a:spLocks noGrp="1"/>
          </p:cNvSpPr>
          <p:nvPr>
            <p:ph type="body" sz="quarter" idx="20" hasCustomPrompt="1"/>
          </p:nvPr>
        </p:nvSpPr>
        <p:spPr>
          <a:xfrm>
            <a:off x="279686"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1</a:t>
            </a:r>
          </a:p>
        </p:txBody>
      </p:sp>
      <p:sp>
        <p:nvSpPr>
          <p:cNvPr id="38" name="Text Placeholder 7"/>
          <p:cNvSpPr>
            <a:spLocks noGrp="1"/>
          </p:cNvSpPr>
          <p:nvPr>
            <p:ph type="body" sz="quarter" idx="21" hasCustomPrompt="1"/>
          </p:nvPr>
        </p:nvSpPr>
        <p:spPr>
          <a:xfrm>
            <a:off x="5335922" y="771550"/>
            <a:ext cx="3528392" cy="288032"/>
          </a:xfrm>
          <a:prstGeom prst="parallelogram">
            <a:avLst/>
          </a:prstGeom>
          <a:solidFill>
            <a:srgbClr val="0556CD"/>
          </a:solidFill>
        </p:spPr>
        <p:txBody>
          <a:bodyPr lIns="36000" tIns="36000" rIns="36000" bIns="36000" anchor="ctr">
            <a:noAutofit/>
          </a:bodyPr>
          <a:lstStyle>
            <a:lvl1pPr marL="0" indent="0" algn="ctr">
              <a:buNone/>
              <a:defRPr sz="1100" b="0" i="0">
                <a:solidFill>
                  <a:schemeClr val="bg1"/>
                </a:solidFill>
              </a:defRPr>
            </a:lvl1pPr>
          </a:lstStyle>
          <a:p>
            <a:pPr lvl="0"/>
            <a:r>
              <a:rPr lang="en-IN" dirty="0"/>
              <a:t>Column 2 Title</a:t>
            </a:r>
          </a:p>
        </p:txBody>
      </p:sp>
      <p:sp>
        <p:nvSpPr>
          <p:cNvPr id="39" name="Text Placeholder 7"/>
          <p:cNvSpPr>
            <a:spLocks noGrp="1"/>
          </p:cNvSpPr>
          <p:nvPr>
            <p:ph type="body" sz="quarter" idx="22" hasCustomPrompt="1"/>
          </p:nvPr>
        </p:nvSpPr>
        <p:spPr>
          <a:xfrm>
            <a:off x="4932040"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2</a:t>
            </a:r>
          </a:p>
        </p:txBody>
      </p:sp>
      <p:sp>
        <p:nvSpPr>
          <p:cNvPr id="40" name="Content Placeholder 2"/>
          <p:cNvSpPr>
            <a:spLocks noGrp="1"/>
          </p:cNvSpPr>
          <p:nvPr>
            <p:ph idx="1"/>
          </p:nvPr>
        </p:nvSpPr>
        <p:spPr>
          <a:xfrm>
            <a:off x="304800" y="1131590"/>
            <a:ext cx="3835152"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sp>
        <p:nvSpPr>
          <p:cNvPr id="41" name="Content Placeholder 2"/>
          <p:cNvSpPr>
            <a:spLocks noGrp="1"/>
          </p:cNvSpPr>
          <p:nvPr>
            <p:ph idx="23"/>
          </p:nvPr>
        </p:nvSpPr>
        <p:spPr>
          <a:xfrm>
            <a:off x="4932040" y="1131590"/>
            <a:ext cx="3835152"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spTree>
    <p:extLst>
      <p:ext uri="{BB962C8B-B14F-4D97-AF65-F5344CB8AC3E}">
        <p14:creationId xmlns:p14="http://schemas.microsoft.com/office/powerpoint/2010/main" val="9606137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hree Column Slide">
    <p:spTree>
      <p:nvGrpSpPr>
        <p:cNvPr id="1" name=""/>
        <p:cNvGrpSpPr/>
        <p:nvPr/>
      </p:nvGrpSpPr>
      <p:grpSpPr>
        <a:xfrm>
          <a:off x="0" y="0"/>
          <a:ext cx="0" cy="0"/>
          <a:chOff x="0" y="0"/>
          <a:chExt cx="0" cy="0"/>
        </a:xfrm>
      </p:grpSpPr>
      <p:grpSp>
        <p:nvGrpSpPr>
          <p:cNvPr id="119" name="Group 118"/>
          <p:cNvGrpSpPr/>
          <p:nvPr userDrawn="1"/>
        </p:nvGrpSpPr>
        <p:grpSpPr>
          <a:xfrm>
            <a:off x="-1" y="596901"/>
            <a:ext cx="9137515" cy="4375150"/>
            <a:chOff x="-1" y="596901"/>
            <a:chExt cx="9137515" cy="4375150"/>
          </a:xfrm>
        </p:grpSpPr>
        <p:grpSp>
          <p:nvGrpSpPr>
            <p:cNvPr id="120" name="Group 119"/>
            <p:cNvGrpSpPr/>
            <p:nvPr userDrawn="1"/>
          </p:nvGrpSpPr>
          <p:grpSpPr>
            <a:xfrm>
              <a:off x="-1" y="596901"/>
              <a:ext cx="9137515" cy="4368770"/>
              <a:chOff x="-1" y="596901"/>
              <a:chExt cx="9137515" cy="4368770"/>
            </a:xfrm>
          </p:grpSpPr>
          <p:cxnSp>
            <p:nvCxnSpPr>
              <p:cNvPr id="181" name="Straight Connector 180"/>
              <p:cNvCxnSpPr/>
              <p:nvPr userDrawn="1"/>
            </p:nvCxnSpPr>
            <p:spPr>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21" name="Group 87"/>
            <p:cNvGrpSpPr/>
            <p:nvPr userDrawn="1"/>
          </p:nvGrpSpPr>
          <p:grpSpPr>
            <a:xfrm>
              <a:off x="142570" y="603115"/>
              <a:ext cx="8858313" cy="4368936"/>
              <a:chOff x="142672" y="603115"/>
              <a:chExt cx="8864600" cy="4338536"/>
            </a:xfrm>
          </p:grpSpPr>
          <p:cxnSp>
            <p:nvCxnSpPr>
              <p:cNvPr id="122" name="Straight Connector 121"/>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Three Column Slide</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1" name="Text Placeholder 7"/>
          <p:cNvSpPr>
            <a:spLocks noGrp="1"/>
          </p:cNvSpPr>
          <p:nvPr>
            <p:ph type="body" sz="quarter" idx="12" hasCustomPrompt="1"/>
          </p:nvPr>
        </p:nvSpPr>
        <p:spPr>
          <a:xfrm>
            <a:off x="683568" y="771550"/>
            <a:ext cx="2160240" cy="288032"/>
          </a:xfrm>
          <a:prstGeom prst="parallelogram">
            <a:avLst/>
          </a:prstGeom>
          <a:solidFill>
            <a:schemeClr val="bg2"/>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dirty="0"/>
              <a:t>Column 1 Title</a:t>
            </a:r>
          </a:p>
        </p:txBody>
      </p:sp>
      <p:sp>
        <p:nvSpPr>
          <p:cNvPr id="29" name="Text Placeholder 7"/>
          <p:cNvSpPr>
            <a:spLocks noGrp="1"/>
          </p:cNvSpPr>
          <p:nvPr>
            <p:ph type="body" sz="quarter" idx="20" hasCustomPrompt="1"/>
          </p:nvPr>
        </p:nvSpPr>
        <p:spPr>
          <a:xfrm>
            <a:off x="279686"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1</a:t>
            </a:r>
          </a:p>
        </p:txBody>
      </p:sp>
      <p:sp>
        <p:nvSpPr>
          <p:cNvPr id="40" name="Content Placeholder 2"/>
          <p:cNvSpPr>
            <a:spLocks noGrp="1"/>
          </p:cNvSpPr>
          <p:nvPr>
            <p:ph idx="1"/>
          </p:nvPr>
        </p:nvSpPr>
        <p:spPr>
          <a:xfrm>
            <a:off x="251520" y="1131590"/>
            <a:ext cx="2539008"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sp>
        <p:nvSpPr>
          <p:cNvPr id="17" name="Text Placeholder 7"/>
          <p:cNvSpPr>
            <a:spLocks noGrp="1"/>
          </p:cNvSpPr>
          <p:nvPr>
            <p:ph type="body" sz="quarter" idx="24" hasCustomPrompt="1"/>
          </p:nvPr>
        </p:nvSpPr>
        <p:spPr>
          <a:xfrm>
            <a:off x="3658603" y="771550"/>
            <a:ext cx="2160240" cy="288032"/>
          </a:xfrm>
          <a:prstGeom prst="parallelogram">
            <a:avLst/>
          </a:prstGeom>
          <a:solidFill>
            <a:srgbClr val="0556CD"/>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dirty="0"/>
              <a:t>Column 2 Title</a:t>
            </a:r>
          </a:p>
        </p:txBody>
      </p:sp>
      <p:sp>
        <p:nvSpPr>
          <p:cNvPr id="20" name="Text Placeholder 7"/>
          <p:cNvSpPr>
            <a:spLocks noGrp="1"/>
          </p:cNvSpPr>
          <p:nvPr>
            <p:ph type="body" sz="quarter" idx="25" hasCustomPrompt="1"/>
          </p:nvPr>
        </p:nvSpPr>
        <p:spPr>
          <a:xfrm>
            <a:off x="3254721"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2</a:t>
            </a:r>
          </a:p>
        </p:txBody>
      </p:sp>
      <p:sp>
        <p:nvSpPr>
          <p:cNvPr id="22" name="Text Placeholder 7"/>
          <p:cNvSpPr>
            <a:spLocks noGrp="1"/>
          </p:cNvSpPr>
          <p:nvPr>
            <p:ph type="body" sz="quarter" idx="26" hasCustomPrompt="1"/>
          </p:nvPr>
        </p:nvSpPr>
        <p:spPr>
          <a:xfrm>
            <a:off x="6674979" y="771550"/>
            <a:ext cx="2160240" cy="288032"/>
          </a:xfrm>
          <a:prstGeom prst="parallelogram">
            <a:avLst/>
          </a:prstGeom>
          <a:solidFill>
            <a:schemeClr val="accent2"/>
          </a:solidFill>
        </p:spPr>
        <p:txBody>
          <a:bodyPr lIns="36000" tIns="36000" rIns="36000" bIns="36000" anchor="ctr">
            <a:noAutofit/>
          </a:bodyPr>
          <a:lstStyle>
            <a:lvl1pPr marL="0" indent="0" algn="ctr">
              <a:buNone/>
              <a:defRPr sz="1100" b="0" i="0" baseline="0">
                <a:solidFill>
                  <a:schemeClr val="bg1"/>
                </a:solidFill>
              </a:defRPr>
            </a:lvl1pPr>
          </a:lstStyle>
          <a:p>
            <a:pPr lvl="0"/>
            <a:r>
              <a:rPr lang="en-IN" dirty="0"/>
              <a:t>Column 3 Title</a:t>
            </a:r>
          </a:p>
        </p:txBody>
      </p:sp>
      <p:sp>
        <p:nvSpPr>
          <p:cNvPr id="23" name="Text Placeholder 7"/>
          <p:cNvSpPr>
            <a:spLocks noGrp="1"/>
          </p:cNvSpPr>
          <p:nvPr>
            <p:ph type="body" sz="quarter" idx="27" hasCustomPrompt="1"/>
          </p:nvPr>
        </p:nvSpPr>
        <p:spPr>
          <a:xfrm>
            <a:off x="6271097" y="771550"/>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3</a:t>
            </a:r>
          </a:p>
        </p:txBody>
      </p:sp>
      <p:sp>
        <p:nvSpPr>
          <p:cNvPr id="24" name="Content Placeholder 2"/>
          <p:cNvSpPr>
            <a:spLocks noGrp="1"/>
          </p:cNvSpPr>
          <p:nvPr>
            <p:ph idx="28"/>
          </p:nvPr>
        </p:nvSpPr>
        <p:spPr>
          <a:xfrm>
            <a:off x="3275856" y="1131590"/>
            <a:ext cx="2539008"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2"/>
              </a:buBlip>
            </a:pPr>
            <a:r>
              <a:rPr lang="en-US"/>
              <a:t>Click to 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endParaRPr lang="en-US" dirty="0"/>
          </a:p>
        </p:txBody>
      </p:sp>
      <p:sp>
        <p:nvSpPr>
          <p:cNvPr id="25" name="Content Placeholder 2"/>
          <p:cNvSpPr>
            <a:spLocks noGrp="1"/>
          </p:cNvSpPr>
          <p:nvPr>
            <p:ph idx="29"/>
          </p:nvPr>
        </p:nvSpPr>
        <p:spPr>
          <a:xfrm>
            <a:off x="6281464" y="1131590"/>
            <a:ext cx="2539008" cy="3726160"/>
          </a:xfrm>
          <a:prstGeom prst="rect">
            <a:avLst/>
          </a:prstGeom>
        </p:spPr>
        <p:txBody>
          <a:bodyPr vert="horz" lIns="68579" tIns="34289" rIns="68579" bIns="34289" rtlCol="0">
            <a:normAutofit/>
          </a:bodyPr>
          <a:lstStyle>
            <a:lvl1pPr>
              <a:defRPr lang="en-US" sz="1100" smtClean="0"/>
            </a:lvl1pPr>
            <a:lvl2pPr>
              <a:defRPr lang="en-US" sz="1100" smtClean="0"/>
            </a:lvl2pPr>
            <a:lvl3pPr>
              <a:defRPr lang="en-US" sz="1100" smtClean="0"/>
            </a:lvl3pPr>
            <a:lvl4pPr>
              <a:defRPr lang="en-US" sz="1100" smtClean="0"/>
            </a:lvl4pPr>
            <a:lvl5pPr>
              <a:defRPr lang="en-US" sz="1100" dirty="0"/>
            </a:lvl5pPr>
          </a:lstStyle>
          <a:p>
            <a:pPr lvl="0">
              <a:buFontTx/>
              <a:buBlip>
                <a:blip r:embed="rId2"/>
              </a:buBlip>
            </a:pPr>
            <a:r>
              <a:rPr lang="en-US"/>
              <a:t>Click to edit Master text styles</a:t>
            </a:r>
          </a:p>
          <a:p>
            <a:pPr lvl="1">
              <a:buFontTx/>
              <a:buBlip>
                <a:blip r:embed="rId2"/>
              </a:buBlip>
            </a:pPr>
            <a:r>
              <a:rPr lang="en-US"/>
              <a:t>Second level</a:t>
            </a:r>
          </a:p>
          <a:p>
            <a:pPr lvl="2">
              <a:buFontTx/>
              <a:buBlip>
                <a:blip r:embed="rId2"/>
              </a:buBlip>
            </a:pPr>
            <a:r>
              <a:rPr lang="en-US"/>
              <a:t>Third level</a:t>
            </a:r>
          </a:p>
          <a:p>
            <a:pPr lvl="3">
              <a:buFontTx/>
              <a:buBlip>
                <a:blip r:embed="rId2"/>
              </a:buBlip>
            </a:pPr>
            <a:r>
              <a:rPr lang="en-US"/>
              <a:t>Fourth level</a:t>
            </a:r>
          </a:p>
          <a:p>
            <a:pPr lvl="4">
              <a:buFontTx/>
              <a:buBlip>
                <a:blip r:embed="rId2"/>
              </a:buBlip>
            </a:pPr>
            <a:r>
              <a:rPr lang="en-US"/>
              <a:t>Fifth level</a:t>
            </a:r>
            <a:endParaRPr lang="en-US" dirty="0"/>
          </a:p>
        </p:txBody>
      </p:sp>
    </p:spTree>
    <p:extLst>
      <p:ext uri="{BB962C8B-B14F-4D97-AF65-F5344CB8AC3E}">
        <p14:creationId xmlns:p14="http://schemas.microsoft.com/office/powerpoint/2010/main" val="24736856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Chart Diagram Slide">
    <p:spTree>
      <p:nvGrpSpPr>
        <p:cNvPr id="1" name=""/>
        <p:cNvGrpSpPr/>
        <p:nvPr/>
      </p:nvGrpSpPr>
      <p:grpSpPr>
        <a:xfrm>
          <a:off x="0" y="0"/>
          <a:ext cx="0" cy="0"/>
          <a:chOff x="0" y="0"/>
          <a:chExt cx="0" cy="0"/>
        </a:xfrm>
      </p:grpSpPr>
      <p:grpSp>
        <p:nvGrpSpPr>
          <p:cNvPr id="103" name="Group 102"/>
          <p:cNvGrpSpPr/>
          <p:nvPr userDrawn="1"/>
        </p:nvGrpSpPr>
        <p:grpSpPr>
          <a:xfrm>
            <a:off x="-1" y="596901"/>
            <a:ext cx="9137515" cy="4375150"/>
            <a:chOff x="-1" y="596901"/>
            <a:chExt cx="9137515" cy="4375150"/>
          </a:xfrm>
        </p:grpSpPr>
        <p:grpSp>
          <p:nvGrpSpPr>
            <p:cNvPr id="104" name="Group 119"/>
            <p:cNvGrpSpPr/>
            <p:nvPr userDrawn="1"/>
          </p:nvGrpSpPr>
          <p:grpSpPr>
            <a:xfrm>
              <a:off x="-1" y="596901"/>
              <a:ext cx="9137515" cy="4368770"/>
              <a:chOff x="-1" y="596901"/>
              <a:chExt cx="9137515" cy="4368770"/>
            </a:xfrm>
          </p:grpSpPr>
          <p:cxnSp>
            <p:nvCxnSpPr>
              <p:cNvPr id="165" name="Straight Connector 164"/>
              <p:cNvCxnSpPr/>
              <p:nvPr userDrawn="1"/>
            </p:nvCxnSpPr>
            <p:spPr>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05" name="Group 87"/>
            <p:cNvGrpSpPr/>
            <p:nvPr userDrawn="1"/>
          </p:nvGrpSpPr>
          <p:grpSpPr>
            <a:xfrm>
              <a:off x="142570" y="603115"/>
              <a:ext cx="8858313" cy="4368936"/>
              <a:chOff x="142672" y="603115"/>
              <a:chExt cx="8864600" cy="4338536"/>
            </a:xfrm>
          </p:grpSpPr>
          <p:cxnSp>
            <p:nvCxnSpPr>
              <p:cNvPr id="106" name="Straight Connector 105"/>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Chart Diagram Slide</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 name="Chart Placeholder 3"/>
          <p:cNvSpPr>
            <a:spLocks noGrp="1"/>
          </p:cNvSpPr>
          <p:nvPr>
            <p:ph type="chart" sz="quarter" idx="10" hasCustomPrompt="1"/>
          </p:nvPr>
        </p:nvSpPr>
        <p:spPr>
          <a:xfrm>
            <a:off x="249238" y="582613"/>
            <a:ext cx="8645525" cy="4352925"/>
          </a:xfrm>
        </p:spPr>
        <p:txBody>
          <a:bodyPr/>
          <a:lstStyle>
            <a:lvl1pPr marL="0" indent="0">
              <a:buNone/>
              <a:defRPr baseline="0"/>
            </a:lvl1pPr>
          </a:lstStyle>
          <a:p>
            <a:r>
              <a:rPr lang="en-IN" dirty="0"/>
              <a:t>Click icon to add a chart</a:t>
            </a:r>
          </a:p>
        </p:txBody>
      </p:sp>
    </p:spTree>
    <p:extLst>
      <p:ext uri="{BB962C8B-B14F-4D97-AF65-F5344CB8AC3E}">
        <p14:creationId xmlns:p14="http://schemas.microsoft.com/office/powerpoint/2010/main" val="74984556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able Diagram Slide">
    <p:spTree>
      <p:nvGrpSpPr>
        <p:cNvPr id="1" name=""/>
        <p:cNvGrpSpPr/>
        <p:nvPr/>
      </p:nvGrpSpPr>
      <p:grpSpPr>
        <a:xfrm>
          <a:off x="0" y="0"/>
          <a:ext cx="0" cy="0"/>
          <a:chOff x="0" y="0"/>
          <a:chExt cx="0" cy="0"/>
        </a:xfrm>
      </p:grpSpPr>
      <p:grpSp>
        <p:nvGrpSpPr>
          <p:cNvPr id="103" name="Group 102"/>
          <p:cNvGrpSpPr/>
          <p:nvPr userDrawn="1"/>
        </p:nvGrpSpPr>
        <p:grpSpPr>
          <a:xfrm>
            <a:off x="-1" y="596901"/>
            <a:ext cx="9137515" cy="4375150"/>
            <a:chOff x="-1" y="596901"/>
            <a:chExt cx="9137515" cy="4375150"/>
          </a:xfrm>
        </p:grpSpPr>
        <p:grpSp>
          <p:nvGrpSpPr>
            <p:cNvPr id="104" name="Group 119"/>
            <p:cNvGrpSpPr/>
            <p:nvPr userDrawn="1"/>
          </p:nvGrpSpPr>
          <p:grpSpPr>
            <a:xfrm>
              <a:off x="-1" y="596901"/>
              <a:ext cx="9137515" cy="4368770"/>
              <a:chOff x="-1" y="596901"/>
              <a:chExt cx="9137515" cy="4368770"/>
            </a:xfrm>
          </p:grpSpPr>
          <p:cxnSp>
            <p:nvCxnSpPr>
              <p:cNvPr id="165" name="Straight Connector 164"/>
              <p:cNvCxnSpPr/>
              <p:nvPr userDrawn="1"/>
            </p:nvCxnSpPr>
            <p:spPr>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05" name="Group 87"/>
            <p:cNvGrpSpPr/>
            <p:nvPr userDrawn="1"/>
          </p:nvGrpSpPr>
          <p:grpSpPr>
            <a:xfrm>
              <a:off x="142570" y="603115"/>
              <a:ext cx="8858313" cy="4368936"/>
              <a:chOff x="142672" y="603115"/>
              <a:chExt cx="8864600" cy="4338536"/>
            </a:xfrm>
          </p:grpSpPr>
          <p:cxnSp>
            <p:nvCxnSpPr>
              <p:cNvPr id="106" name="Straight Connector 105"/>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Table Diagram Slide</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 name="Table Placeholder 4"/>
          <p:cNvSpPr>
            <a:spLocks noGrp="1"/>
          </p:cNvSpPr>
          <p:nvPr>
            <p:ph type="tbl" sz="quarter" idx="10" hasCustomPrompt="1"/>
          </p:nvPr>
        </p:nvSpPr>
        <p:spPr>
          <a:xfrm>
            <a:off x="249238" y="693738"/>
            <a:ext cx="8645525" cy="4137025"/>
          </a:xfrm>
        </p:spPr>
        <p:txBody>
          <a:bodyPr/>
          <a:lstStyle>
            <a:lvl1pPr marL="0" marR="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lvl1pPr>
          </a:lstStyle>
          <a:p>
            <a:r>
              <a:rPr lang="en-IN" dirty="0"/>
              <a:t>Click icon to add a table</a:t>
            </a:r>
          </a:p>
        </p:txBody>
      </p:sp>
    </p:spTree>
    <p:extLst>
      <p:ext uri="{BB962C8B-B14F-4D97-AF65-F5344CB8AC3E}">
        <p14:creationId xmlns:p14="http://schemas.microsoft.com/office/powerpoint/2010/main" val="288296516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abular Data Slide">
    <p:spTree>
      <p:nvGrpSpPr>
        <p:cNvPr id="1" name=""/>
        <p:cNvGrpSpPr/>
        <p:nvPr/>
      </p:nvGrpSpPr>
      <p:grpSpPr>
        <a:xfrm>
          <a:off x="0" y="0"/>
          <a:ext cx="0" cy="0"/>
          <a:chOff x="0" y="0"/>
          <a:chExt cx="0" cy="0"/>
        </a:xfrm>
      </p:grpSpPr>
      <p:grpSp>
        <p:nvGrpSpPr>
          <p:cNvPr id="120" name="Group 119"/>
          <p:cNvGrpSpPr/>
          <p:nvPr userDrawn="1"/>
        </p:nvGrpSpPr>
        <p:grpSpPr>
          <a:xfrm>
            <a:off x="-1" y="596901"/>
            <a:ext cx="9137515" cy="4375150"/>
            <a:chOff x="-1" y="596901"/>
            <a:chExt cx="9137515" cy="4375150"/>
          </a:xfrm>
        </p:grpSpPr>
        <p:grpSp>
          <p:nvGrpSpPr>
            <p:cNvPr id="121" name="Group 119"/>
            <p:cNvGrpSpPr/>
            <p:nvPr userDrawn="1"/>
          </p:nvGrpSpPr>
          <p:grpSpPr>
            <a:xfrm>
              <a:off x="-1" y="596901"/>
              <a:ext cx="9137515" cy="4368770"/>
              <a:chOff x="-1" y="596901"/>
              <a:chExt cx="9137515" cy="4368770"/>
            </a:xfrm>
          </p:grpSpPr>
          <p:cxnSp>
            <p:nvCxnSpPr>
              <p:cNvPr id="182" name="Straight Connector 181"/>
              <p:cNvCxnSpPr/>
              <p:nvPr userDrawn="1"/>
            </p:nvCxnSpPr>
            <p:spPr>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22" name="Group 87"/>
            <p:cNvGrpSpPr/>
            <p:nvPr userDrawn="1"/>
          </p:nvGrpSpPr>
          <p:grpSpPr>
            <a:xfrm>
              <a:off x="142570" y="603115"/>
              <a:ext cx="8858313" cy="4368936"/>
              <a:chOff x="142672" y="603115"/>
              <a:chExt cx="8864600" cy="4338536"/>
            </a:xfrm>
          </p:grpSpPr>
          <p:cxnSp>
            <p:nvCxnSpPr>
              <p:cNvPr id="123" name="Straight Connector 122"/>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Tabular Data Slide</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 name="Picture Placeholder 7"/>
          <p:cNvSpPr>
            <a:spLocks noGrp="1"/>
          </p:cNvSpPr>
          <p:nvPr>
            <p:ph type="pic" sz="quarter" idx="10"/>
          </p:nvPr>
        </p:nvSpPr>
        <p:spPr>
          <a:xfrm>
            <a:off x="289325" y="1342417"/>
            <a:ext cx="2016766" cy="979250"/>
          </a:xfrm>
          <a:prstGeom prst="homePlate">
            <a:avLst>
              <a:gd name="adj" fmla="val 25515"/>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13" name="Picture Placeholder 7"/>
          <p:cNvSpPr>
            <a:spLocks noGrp="1"/>
          </p:cNvSpPr>
          <p:nvPr>
            <p:ph type="pic" sz="quarter" idx="11"/>
          </p:nvPr>
        </p:nvSpPr>
        <p:spPr>
          <a:xfrm>
            <a:off x="289325" y="2574588"/>
            <a:ext cx="2016766" cy="979250"/>
          </a:xfrm>
          <a:prstGeom prst="homePlate">
            <a:avLst>
              <a:gd name="adj" fmla="val 25515"/>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14" name="Picture Placeholder 7"/>
          <p:cNvSpPr>
            <a:spLocks noGrp="1"/>
          </p:cNvSpPr>
          <p:nvPr>
            <p:ph type="pic" sz="quarter" idx="12"/>
          </p:nvPr>
        </p:nvSpPr>
        <p:spPr>
          <a:xfrm>
            <a:off x="289325" y="3806759"/>
            <a:ext cx="2016766" cy="979250"/>
          </a:xfrm>
          <a:prstGeom prst="homePlate">
            <a:avLst>
              <a:gd name="adj" fmla="val 25515"/>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10" name="Text Placeholder 9"/>
          <p:cNvSpPr>
            <a:spLocks noGrp="1"/>
          </p:cNvSpPr>
          <p:nvPr>
            <p:ph type="body" sz="quarter" idx="13"/>
          </p:nvPr>
        </p:nvSpPr>
        <p:spPr>
          <a:xfrm>
            <a:off x="308781" y="648511"/>
            <a:ext cx="8526440" cy="343677"/>
          </a:xfrm>
          <a:prstGeom prst="parallelogram">
            <a:avLst/>
          </a:prstGeom>
          <a:solidFill>
            <a:schemeClr val="accent1"/>
          </a:solidFill>
        </p:spPr>
        <p:txBody>
          <a:bodyPr anchor="ctr">
            <a:noAutofit/>
          </a:bodyPr>
          <a:lstStyle>
            <a:lvl1pPr marL="0" indent="0" algn="ctr">
              <a:buFont typeface="Arial" panose="020B0604020202020204" pitchFamily="34" charset="0"/>
              <a:buNone/>
              <a:defRPr sz="1800">
                <a:solidFill>
                  <a:schemeClr val="bg1"/>
                </a:solidFill>
              </a:defRPr>
            </a:lvl1pPr>
          </a:lstStyle>
          <a:p>
            <a:pPr lvl="0"/>
            <a:endParaRPr lang="en-IN" dirty="0"/>
          </a:p>
        </p:txBody>
      </p:sp>
      <p:sp>
        <p:nvSpPr>
          <p:cNvPr id="17" name="Text Placeholder 9"/>
          <p:cNvSpPr>
            <a:spLocks noGrp="1"/>
          </p:cNvSpPr>
          <p:nvPr>
            <p:ph type="body" sz="quarter" idx="14"/>
          </p:nvPr>
        </p:nvSpPr>
        <p:spPr>
          <a:xfrm>
            <a:off x="2821631" y="1070010"/>
            <a:ext cx="2742590" cy="214042"/>
          </a:xfrm>
          <a:prstGeom prst="parallelogram">
            <a:avLst/>
          </a:prstGeom>
          <a:solidFill>
            <a:schemeClr val="tx1">
              <a:lumMod val="65000"/>
              <a:lumOff val="35000"/>
            </a:schemeClr>
          </a:solidFill>
        </p:spPr>
        <p:txBody>
          <a:bodyPr anchor="ctr">
            <a:noAutofit/>
          </a:bodyPr>
          <a:lstStyle>
            <a:lvl1pPr marL="0" indent="0" algn="ctr">
              <a:buFont typeface="Arial" panose="020B0604020202020204" pitchFamily="34" charset="0"/>
              <a:buNone/>
              <a:defRPr sz="1200">
                <a:solidFill>
                  <a:schemeClr val="bg1"/>
                </a:solidFill>
              </a:defRPr>
            </a:lvl1pPr>
          </a:lstStyle>
          <a:p>
            <a:pPr lvl="0"/>
            <a:endParaRPr lang="en-IN" dirty="0"/>
          </a:p>
        </p:txBody>
      </p:sp>
      <p:sp>
        <p:nvSpPr>
          <p:cNvPr id="20" name="Text Placeholder 9"/>
          <p:cNvSpPr>
            <a:spLocks noGrp="1"/>
          </p:cNvSpPr>
          <p:nvPr>
            <p:ph type="body" sz="quarter" idx="15"/>
          </p:nvPr>
        </p:nvSpPr>
        <p:spPr>
          <a:xfrm>
            <a:off x="5986362" y="1070010"/>
            <a:ext cx="2742590" cy="214042"/>
          </a:xfrm>
          <a:prstGeom prst="parallelogram">
            <a:avLst/>
          </a:prstGeom>
          <a:solidFill>
            <a:schemeClr val="tx1">
              <a:lumMod val="65000"/>
              <a:lumOff val="35000"/>
            </a:schemeClr>
          </a:solidFill>
        </p:spPr>
        <p:txBody>
          <a:bodyPr anchor="ctr">
            <a:noAutofit/>
          </a:bodyPr>
          <a:lstStyle>
            <a:lvl1pPr marL="0" indent="0" algn="ctr">
              <a:buFont typeface="Arial" panose="020B0604020202020204" pitchFamily="34" charset="0"/>
              <a:buNone/>
              <a:defRPr sz="1200">
                <a:solidFill>
                  <a:schemeClr val="bg1"/>
                </a:solidFill>
              </a:defRPr>
            </a:lvl1pPr>
          </a:lstStyle>
          <a:p>
            <a:pPr lvl="0"/>
            <a:endParaRPr lang="en-IN" dirty="0"/>
          </a:p>
        </p:txBody>
      </p:sp>
      <p:sp>
        <p:nvSpPr>
          <p:cNvPr id="12" name="Text Placeholder 11"/>
          <p:cNvSpPr>
            <a:spLocks noGrp="1"/>
          </p:cNvSpPr>
          <p:nvPr>
            <p:ph type="body" sz="quarter" idx="16"/>
          </p:nvPr>
        </p:nvSpPr>
        <p:spPr>
          <a:xfrm>
            <a:off x="2860675" y="1381395"/>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Text Placeholder 11"/>
          <p:cNvSpPr>
            <a:spLocks noGrp="1"/>
          </p:cNvSpPr>
          <p:nvPr>
            <p:ph type="body" sz="quarter" idx="17"/>
          </p:nvPr>
        </p:nvSpPr>
        <p:spPr>
          <a:xfrm>
            <a:off x="6012436" y="1381395"/>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2" name="Text Placeholder 11"/>
          <p:cNvSpPr>
            <a:spLocks noGrp="1"/>
          </p:cNvSpPr>
          <p:nvPr>
            <p:ph type="body" sz="quarter" idx="18"/>
          </p:nvPr>
        </p:nvSpPr>
        <p:spPr>
          <a:xfrm>
            <a:off x="2860675" y="2607079"/>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Text Placeholder 11"/>
          <p:cNvSpPr>
            <a:spLocks noGrp="1"/>
          </p:cNvSpPr>
          <p:nvPr>
            <p:ph type="body" sz="quarter" idx="19"/>
          </p:nvPr>
        </p:nvSpPr>
        <p:spPr>
          <a:xfrm>
            <a:off x="6012436" y="2607079"/>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4" name="Text Placeholder 11"/>
          <p:cNvSpPr>
            <a:spLocks noGrp="1"/>
          </p:cNvSpPr>
          <p:nvPr>
            <p:ph type="body" sz="quarter" idx="20"/>
          </p:nvPr>
        </p:nvSpPr>
        <p:spPr>
          <a:xfrm>
            <a:off x="2860675" y="3839250"/>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Text Placeholder 11"/>
          <p:cNvSpPr>
            <a:spLocks noGrp="1"/>
          </p:cNvSpPr>
          <p:nvPr>
            <p:ph type="body" sz="quarter" idx="21"/>
          </p:nvPr>
        </p:nvSpPr>
        <p:spPr>
          <a:xfrm>
            <a:off x="6012436" y="3839250"/>
            <a:ext cx="2657475" cy="920750"/>
          </a:xfrm>
        </p:spPr>
        <p:txBody>
          <a:bodyPr>
            <a:noAutofit/>
          </a:bodyPr>
          <a:lstStyle>
            <a:lvl1pPr>
              <a:defRPr sz="1000"/>
            </a:lvl1pPr>
            <a:lvl2pPr>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7" name="Text Placeholder 11"/>
          <p:cNvSpPr>
            <a:spLocks noGrp="1"/>
          </p:cNvSpPr>
          <p:nvPr>
            <p:ph type="body" sz="quarter" idx="22" hasCustomPrompt="1"/>
          </p:nvPr>
        </p:nvSpPr>
        <p:spPr>
          <a:xfrm>
            <a:off x="328134" y="2055779"/>
            <a:ext cx="1614791" cy="246366"/>
          </a:xfrm>
        </p:spPr>
        <p:txBody>
          <a:bodyPr>
            <a:noAutofit/>
          </a:bodyPr>
          <a:lstStyle>
            <a:lvl1pPr marL="0" indent="0" algn="ctr">
              <a:buFont typeface="Arial" panose="020B0604020202020204" pitchFamily="34" charset="0"/>
              <a:buNone/>
              <a:defRPr sz="10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8" name="Text Placeholder 11"/>
          <p:cNvSpPr>
            <a:spLocks noGrp="1"/>
          </p:cNvSpPr>
          <p:nvPr>
            <p:ph type="body" sz="quarter" idx="23" hasCustomPrompt="1"/>
          </p:nvPr>
        </p:nvSpPr>
        <p:spPr>
          <a:xfrm>
            <a:off x="328134" y="3307404"/>
            <a:ext cx="1614791" cy="246366"/>
          </a:xfrm>
        </p:spPr>
        <p:txBody>
          <a:bodyPr>
            <a:noAutofit/>
          </a:bodyPr>
          <a:lstStyle>
            <a:lvl1pPr marL="0" indent="0" algn="ctr">
              <a:buFont typeface="Arial" panose="020B0604020202020204" pitchFamily="34" charset="0"/>
              <a:buNone/>
              <a:defRPr sz="10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9" name="Text Placeholder 11"/>
          <p:cNvSpPr>
            <a:spLocks noGrp="1"/>
          </p:cNvSpPr>
          <p:nvPr>
            <p:ph type="body" sz="quarter" idx="24" hasCustomPrompt="1"/>
          </p:nvPr>
        </p:nvSpPr>
        <p:spPr>
          <a:xfrm>
            <a:off x="328134" y="4526604"/>
            <a:ext cx="1614791" cy="246366"/>
          </a:xfrm>
        </p:spPr>
        <p:txBody>
          <a:bodyPr>
            <a:noAutofit/>
          </a:bodyPr>
          <a:lstStyle>
            <a:lvl1pPr marL="0" indent="0" algn="ctr">
              <a:buFont typeface="Arial" panose="020B0604020202020204" pitchFamily="34" charset="0"/>
              <a:buNone/>
              <a:defRPr sz="10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Tree>
    <p:extLst>
      <p:ext uri="{BB962C8B-B14F-4D97-AF65-F5344CB8AC3E}">
        <p14:creationId xmlns:p14="http://schemas.microsoft.com/office/powerpoint/2010/main" val="307630504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Five Point Slide 1">
    <p:spTree>
      <p:nvGrpSpPr>
        <p:cNvPr id="1" name=""/>
        <p:cNvGrpSpPr/>
        <p:nvPr/>
      </p:nvGrpSpPr>
      <p:grpSpPr>
        <a:xfrm>
          <a:off x="0" y="0"/>
          <a:ext cx="0" cy="0"/>
          <a:chOff x="0" y="0"/>
          <a:chExt cx="0" cy="0"/>
        </a:xfrm>
      </p:grpSpPr>
      <p:grpSp>
        <p:nvGrpSpPr>
          <p:cNvPr id="120" name="Group 119"/>
          <p:cNvGrpSpPr/>
          <p:nvPr userDrawn="1"/>
        </p:nvGrpSpPr>
        <p:grpSpPr>
          <a:xfrm>
            <a:off x="-1" y="596901"/>
            <a:ext cx="9137515" cy="4375150"/>
            <a:chOff x="-1" y="596901"/>
            <a:chExt cx="9137515" cy="4375150"/>
          </a:xfrm>
        </p:grpSpPr>
        <p:grpSp>
          <p:nvGrpSpPr>
            <p:cNvPr id="121" name="Group 119"/>
            <p:cNvGrpSpPr/>
            <p:nvPr userDrawn="1"/>
          </p:nvGrpSpPr>
          <p:grpSpPr>
            <a:xfrm>
              <a:off x="-1" y="596901"/>
              <a:ext cx="9137515" cy="4368770"/>
              <a:chOff x="-1" y="596901"/>
              <a:chExt cx="9137515" cy="4368770"/>
            </a:xfrm>
          </p:grpSpPr>
          <p:cxnSp>
            <p:nvCxnSpPr>
              <p:cNvPr id="182" name="Straight Connector 181"/>
              <p:cNvCxnSpPr/>
              <p:nvPr userDrawn="1"/>
            </p:nvCxnSpPr>
            <p:spPr>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userDrawn="1"/>
            </p:nvCxnSpPr>
            <p:spPr>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22" name="Group 87"/>
            <p:cNvGrpSpPr/>
            <p:nvPr userDrawn="1"/>
          </p:nvGrpSpPr>
          <p:grpSpPr>
            <a:xfrm>
              <a:off x="142570" y="603115"/>
              <a:ext cx="8858313" cy="4368936"/>
              <a:chOff x="142672" y="603115"/>
              <a:chExt cx="8864600" cy="4338536"/>
            </a:xfrm>
          </p:grpSpPr>
          <p:cxnSp>
            <p:nvCxnSpPr>
              <p:cNvPr id="123" name="Straight Connector 122"/>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Five Points Slide 1</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 name="Picture Placeholder 7"/>
          <p:cNvSpPr>
            <a:spLocks noGrp="1"/>
          </p:cNvSpPr>
          <p:nvPr>
            <p:ph type="pic" sz="quarter" idx="10"/>
          </p:nvPr>
        </p:nvSpPr>
        <p:spPr>
          <a:xfrm>
            <a:off x="350302" y="1485899"/>
            <a:ext cx="1800000" cy="180000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7" name="Text Placeholder 11"/>
          <p:cNvSpPr>
            <a:spLocks noGrp="1"/>
          </p:cNvSpPr>
          <p:nvPr>
            <p:ph type="body" sz="quarter" idx="22" hasCustomPrompt="1"/>
          </p:nvPr>
        </p:nvSpPr>
        <p:spPr>
          <a:xfrm>
            <a:off x="587040" y="336042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1" name="Picture Placeholder 7"/>
          <p:cNvSpPr>
            <a:spLocks noGrp="1"/>
          </p:cNvSpPr>
          <p:nvPr>
            <p:ph type="pic" sz="quarter" idx="24"/>
          </p:nvPr>
        </p:nvSpPr>
        <p:spPr>
          <a:xfrm>
            <a:off x="2026704" y="2186944"/>
            <a:ext cx="1799996" cy="1799995"/>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32" name="Picture Placeholder 7"/>
          <p:cNvSpPr>
            <a:spLocks noGrp="1"/>
          </p:cNvSpPr>
          <p:nvPr>
            <p:ph type="pic" sz="quarter" idx="25"/>
          </p:nvPr>
        </p:nvSpPr>
        <p:spPr>
          <a:xfrm>
            <a:off x="3703102" y="1485899"/>
            <a:ext cx="1800000" cy="180000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33" name="Picture Placeholder 7"/>
          <p:cNvSpPr>
            <a:spLocks noGrp="1"/>
          </p:cNvSpPr>
          <p:nvPr>
            <p:ph type="pic" sz="quarter" idx="26"/>
          </p:nvPr>
        </p:nvSpPr>
        <p:spPr>
          <a:xfrm>
            <a:off x="5379504" y="2186944"/>
            <a:ext cx="1799996" cy="1799995"/>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34" name="Picture Placeholder 7"/>
          <p:cNvSpPr>
            <a:spLocks noGrp="1"/>
          </p:cNvSpPr>
          <p:nvPr>
            <p:ph type="pic" sz="quarter" idx="27"/>
          </p:nvPr>
        </p:nvSpPr>
        <p:spPr>
          <a:xfrm>
            <a:off x="7055902" y="1485899"/>
            <a:ext cx="1800000" cy="180000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35" name="Text Placeholder 11"/>
          <p:cNvSpPr>
            <a:spLocks noGrp="1"/>
          </p:cNvSpPr>
          <p:nvPr>
            <p:ph type="body" sz="quarter" idx="28" hasCustomPrompt="1"/>
          </p:nvPr>
        </p:nvSpPr>
        <p:spPr>
          <a:xfrm>
            <a:off x="2278680" y="180594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6" name="Text Placeholder 11"/>
          <p:cNvSpPr>
            <a:spLocks noGrp="1"/>
          </p:cNvSpPr>
          <p:nvPr>
            <p:ph type="body" sz="quarter" idx="29" hasCustomPrompt="1"/>
          </p:nvPr>
        </p:nvSpPr>
        <p:spPr>
          <a:xfrm>
            <a:off x="3961461" y="336042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7" name="Text Placeholder 11"/>
          <p:cNvSpPr>
            <a:spLocks noGrp="1"/>
          </p:cNvSpPr>
          <p:nvPr>
            <p:ph type="body" sz="quarter" idx="30" hasCustomPrompt="1"/>
          </p:nvPr>
        </p:nvSpPr>
        <p:spPr>
          <a:xfrm>
            <a:off x="5653101" y="180594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8" name="Text Placeholder 11"/>
          <p:cNvSpPr>
            <a:spLocks noGrp="1"/>
          </p:cNvSpPr>
          <p:nvPr>
            <p:ph type="body" sz="quarter" idx="31" hasCustomPrompt="1"/>
          </p:nvPr>
        </p:nvSpPr>
        <p:spPr>
          <a:xfrm>
            <a:off x="7321881" y="3360421"/>
            <a:ext cx="1279860" cy="304800"/>
          </a:xfrm>
        </p:spPr>
        <p:txBody>
          <a:bodyPr anchor="ctr">
            <a:noAutofit/>
          </a:bodyPr>
          <a:lstStyle>
            <a:lvl1pPr marL="0" indent="0" algn="ctr">
              <a:buFont typeface="Arial" panose="020B0604020202020204" pitchFamily="34" charset="0"/>
              <a:buNone/>
              <a:defRPr sz="1000" b="1">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Tree>
    <p:extLst>
      <p:ext uri="{BB962C8B-B14F-4D97-AF65-F5344CB8AC3E}">
        <p14:creationId xmlns:p14="http://schemas.microsoft.com/office/powerpoint/2010/main" val="344675296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Content Slide">
    <p:spTree>
      <p:nvGrpSpPr>
        <p:cNvPr id="1" name=""/>
        <p:cNvGrpSpPr/>
        <p:nvPr/>
      </p:nvGrpSpPr>
      <p:grpSpPr>
        <a:xfrm>
          <a:off x="0" y="0"/>
          <a:ext cx="0" cy="0"/>
          <a:chOff x="0" y="0"/>
          <a:chExt cx="0" cy="0"/>
        </a:xfrm>
      </p:grpSpPr>
      <p:pic>
        <p:nvPicPr>
          <p:cNvPr id="96" name="Picture 95">
            <a:extLst>
              <a:ext uri="{FF2B5EF4-FFF2-40B4-BE49-F238E27FC236}">
                <a16:creationId xmlns:a16="http://schemas.microsoft.com/office/drawing/2014/main" id="{7EC7C982-758B-4C8F-B107-A32BA85DA618}"/>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0" y="78057"/>
            <a:ext cx="9050260" cy="5065443"/>
          </a:xfrm>
          <a:prstGeom prst="rect">
            <a:avLst/>
          </a:prstGeom>
        </p:spPr>
      </p:pic>
      <p:sp>
        <p:nvSpPr>
          <p:cNvPr id="6" name="Title 1"/>
          <p:cNvSpPr>
            <a:spLocks noGrp="1"/>
          </p:cNvSpPr>
          <p:nvPr userDrawn="1">
            <p:ph type="title" hasCustomPrompt="1"/>
          </p:nvPr>
        </p:nvSpPr>
        <p:spPr bwMode="gray">
          <a:xfrm>
            <a:off x="348000" y="0"/>
            <a:ext cx="8534400" cy="878400"/>
          </a:xfrm>
          <a:prstGeom prst="rect">
            <a:avLst/>
          </a:prstGeom>
        </p:spPr>
        <p:txBody>
          <a:bodyPr anchor="b">
            <a:normAutofit/>
          </a:bodyPr>
          <a:lstStyle>
            <a:lvl1pPr>
              <a:defRPr sz="2400" b="1">
                <a:latin typeface="Calibri" charset="0"/>
                <a:ea typeface="Calibri" charset="0"/>
                <a:cs typeface="Calibri" charset="0"/>
              </a:defRPr>
            </a:lvl1pPr>
          </a:lstStyle>
          <a:p>
            <a:r>
              <a:rPr lang="en-US" dirty="0"/>
              <a:t>Click to edit Title Text</a:t>
            </a:r>
          </a:p>
        </p:txBody>
      </p:sp>
      <p:pic>
        <p:nvPicPr>
          <p:cNvPr id="2" name="Picture 1">
            <a:extLst>
              <a:ext uri="{FF2B5EF4-FFF2-40B4-BE49-F238E27FC236}">
                <a16:creationId xmlns:a16="http://schemas.microsoft.com/office/drawing/2014/main" id="{1BEDD818-648F-581C-3262-88626B6AF3B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091701" y="269202"/>
            <a:ext cx="1790699" cy="488373"/>
          </a:xfrm>
          <a:prstGeom prst="rect">
            <a:avLst/>
          </a:prstGeom>
        </p:spPr>
      </p:pic>
      <p:sp>
        <p:nvSpPr>
          <p:cNvPr id="15" name="Text Placeholder 7">
            <a:extLst>
              <a:ext uri="{FF2B5EF4-FFF2-40B4-BE49-F238E27FC236}">
                <a16:creationId xmlns:a16="http://schemas.microsoft.com/office/drawing/2014/main" id="{20C62113-31BD-F745-55CA-B582BEB9389D}"/>
              </a:ext>
            </a:extLst>
          </p:cNvPr>
          <p:cNvSpPr>
            <a:spLocks noGrp="1"/>
          </p:cNvSpPr>
          <p:nvPr>
            <p:ph type="body" sz="quarter" idx="20" hasCustomPrompt="1"/>
          </p:nvPr>
        </p:nvSpPr>
        <p:spPr bwMode="gray">
          <a:xfrm>
            <a:off x="279686" y="1018126"/>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1</a:t>
            </a:r>
          </a:p>
        </p:txBody>
      </p:sp>
      <p:sp>
        <p:nvSpPr>
          <p:cNvPr id="17" name="Text Placeholder 7">
            <a:extLst>
              <a:ext uri="{FF2B5EF4-FFF2-40B4-BE49-F238E27FC236}">
                <a16:creationId xmlns:a16="http://schemas.microsoft.com/office/drawing/2014/main" id="{7E5A7BD1-FB6B-6F21-BCCE-44C20A941386}"/>
              </a:ext>
            </a:extLst>
          </p:cNvPr>
          <p:cNvSpPr>
            <a:spLocks noGrp="1"/>
          </p:cNvSpPr>
          <p:nvPr>
            <p:ph type="body" sz="quarter" idx="22" hasCustomPrompt="1"/>
          </p:nvPr>
        </p:nvSpPr>
        <p:spPr bwMode="gray">
          <a:xfrm>
            <a:off x="4932040" y="1018126"/>
            <a:ext cx="403882" cy="288032"/>
          </a:xfrm>
          <a:prstGeom prst="parallelogram">
            <a:avLst/>
          </a:prstGeom>
          <a:solidFill>
            <a:schemeClr val="tx1">
              <a:lumMod val="75000"/>
              <a:lumOff val="25000"/>
            </a:schemeClr>
          </a:solidFill>
        </p:spPr>
        <p:txBody>
          <a:bodyPr lIns="36000" tIns="72000" rIns="36000" bIns="36000" anchor="ctr">
            <a:noAutofit/>
          </a:bodyPr>
          <a:lstStyle>
            <a:lvl1pPr marL="0" indent="0" algn="ctr">
              <a:buNone/>
              <a:defRPr sz="1100" b="0" i="0">
                <a:solidFill>
                  <a:schemeClr val="bg1"/>
                </a:solidFill>
              </a:defRPr>
            </a:lvl1pPr>
          </a:lstStyle>
          <a:p>
            <a:pPr lvl="0"/>
            <a:r>
              <a:rPr lang="en-IN" dirty="0"/>
              <a:t>2</a:t>
            </a:r>
          </a:p>
        </p:txBody>
      </p:sp>
    </p:spTree>
    <p:extLst>
      <p:ext uri="{BB962C8B-B14F-4D97-AF65-F5344CB8AC3E}">
        <p14:creationId xmlns:p14="http://schemas.microsoft.com/office/powerpoint/2010/main" val="237057079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Five Points Slide 2">
    <p:spTree>
      <p:nvGrpSpPr>
        <p:cNvPr id="1" name=""/>
        <p:cNvGrpSpPr/>
        <p:nvPr/>
      </p:nvGrpSpPr>
      <p:grpSpPr>
        <a:xfrm>
          <a:off x="0" y="0"/>
          <a:ext cx="0" cy="0"/>
          <a:chOff x="0" y="0"/>
          <a:chExt cx="0" cy="0"/>
        </a:xfrm>
      </p:grpSpPr>
      <p:grpSp>
        <p:nvGrpSpPr>
          <p:cNvPr id="211" name="Group 210"/>
          <p:cNvGrpSpPr/>
          <p:nvPr userDrawn="1"/>
        </p:nvGrpSpPr>
        <p:grpSpPr>
          <a:xfrm>
            <a:off x="-1" y="596901"/>
            <a:ext cx="9137515" cy="4375150"/>
            <a:chOff x="-1" y="596901"/>
            <a:chExt cx="9137515" cy="4375150"/>
          </a:xfrm>
        </p:grpSpPr>
        <p:grpSp>
          <p:nvGrpSpPr>
            <p:cNvPr id="120" name="Group 119"/>
            <p:cNvGrpSpPr/>
            <p:nvPr userDrawn="1"/>
          </p:nvGrpSpPr>
          <p:grpSpPr>
            <a:xfrm>
              <a:off x="-1" y="596901"/>
              <a:ext cx="9137515" cy="4368770"/>
              <a:chOff x="-1" y="596901"/>
              <a:chExt cx="9137515" cy="4368770"/>
            </a:xfrm>
          </p:grpSpPr>
          <p:cxnSp>
            <p:nvCxnSpPr>
              <p:cNvPr id="121" name="Straight Connector 120"/>
              <p:cNvCxnSpPr/>
              <p:nvPr userDrawn="1"/>
            </p:nvCxnSpPr>
            <p:spPr>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userDrawn="1"/>
            </p:nvCxnSpPr>
            <p:spPr>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151" name="Group 87"/>
            <p:cNvGrpSpPr/>
            <p:nvPr userDrawn="1"/>
          </p:nvGrpSpPr>
          <p:grpSpPr>
            <a:xfrm>
              <a:off x="142570" y="603115"/>
              <a:ext cx="8858313" cy="4368936"/>
              <a:chOff x="142672" y="603115"/>
              <a:chExt cx="8864600" cy="4338536"/>
            </a:xfrm>
          </p:grpSpPr>
          <p:cxnSp>
            <p:nvCxnSpPr>
              <p:cNvPr id="152" name="Straight Connector 151"/>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Five Points Slide 2</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 name="Picture Placeholder 7"/>
          <p:cNvSpPr>
            <a:spLocks noGrp="1"/>
          </p:cNvSpPr>
          <p:nvPr>
            <p:ph type="pic" sz="quarter" idx="10"/>
          </p:nvPr>
        </p:nvSpPr>
        <p:spPr>
          <a:xfrm>
            <a:off x="2235380" y="2476650"/>
            <a:ext cx="1288870" cy="128887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7" name="Text Placeholder 11"/>
          <p:cNvSpPr>
            <a:spLocks noGrp="1"/>
          </p:cNvSpPr>
          <p:nvPr>
            <p:ph type="body" sz="quarter" idx="22" hasCustomPrompt="1"/>
          </p:nvPr>
        </p:nvSpPr>
        <p:spPr>
          <a:xfrm>
            <a:off x="2330853" y="388620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1" name="Picture Placeholder 7"/>
          <p:cNvSpPr>
            <a:spLocks noGrp="1"/>
          </p:cNvSpPr>
          <p:nvPr>
            <p:ph type="pic" sz="quarter" idx="24"/>
          </p:nvPr>
        </p:nvSpPr>
        <p:spPr>
          <a:xfrm>
            <a:off x="3024051" y="1524155"/>
            <a:ext cx="1288868" cy="1288866"/>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0" name="Picture Placeholder 7"/>
          <p:cNvSpPr>
            <a:spLocks noGrp="1"/>
          </p:cNvSpPr>
          <p:nvPr>
            <p:ph type="pic" sz="quarter" idx="29"/>
          </p:nvPr>
        </p:nvSpPr>
        <p:spPr>
          <a:xfrm>
            <a:off x="3812720" y="2476650"/>
            <a:ext cx="1288870" cy="128887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1" name="Picture Placeholder 7"/>
          <p:cNvSpPr>
            <a:spLocks noGrp="1"/>
          </p:cNvSpPr>
          <p:nvPr>
            <p:ph type="pic" sz="quarter" idx="30"/>
          </p:nvPr>
        </p:nvSpPr>
        <p:spPr>
          <a:xfrm>
            <a:off x="4601391" y="1524155"/>
            <a:ext cx="1288868" cy="1288866"/>
          </a:xfrm>
          <a:custGeom>
            <a:avLst/>
            <a:gdLst/>
            <a:ahLst/>
            <a:cxnLst/>
            <a:rect l="l" t="t" r="r" b="b"/>
            <a:pathLst>
              <a:path w="1799996" h="1799995">
                <a:moveTo>
                  <a:pt x="343769" y="0"/>
                </a:moveTo>
                <a:lnTo>
                  <a:pt x="1456227" y="0"/>
                </a:lnTo>
                <a:lnTo>
                  <a:pt x="1799996" y="1112458"/>
                </a:lnTo>
                <a:lnTo>
                  <a:pt x="899998" y="1799995"/>
                </a:lnTo>
                <a:lnTo>
                  <a:pt x="0" y="1112458"/>
                </a:lnTo>
                <a:close/>
              </a:path>
            </a:pathLst>
          </a:cu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2" name="Picture Placeholder 7"/>
          <p:cNvSpPr>
            <a:spLocks noGrp="1"/>
          </p:cNvSpPr>
          <p:nvPr>
            <p:ph type="pic" sz="quarter" idx="31"/>
          </p:nvPr>
        </p:nvSpPr>
        <p:spPr>
          <a:xfrm>
            <a:off x="5390060" y="2476650"/>
            <a:ext cx="1288870" cy="1288870"/>
          </a:xfrm>
          <a:prstGeom prst="pentag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9" name="Text Placeholder 11"/>
          <p:cNvSpPr>
            <a:spLocks noGrp="1"/>
          </p:cNvSpPr>
          <p:nvPr>
            <p:ph type="body" sz="quarter" idx="36" hasCustomPrompt="1"/>
          </p:nvPr>
        </p:nvSpPr>
        <p:spPr>
          <a:xfrm>
            <a:off x="3908193" y="388620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30" name="Text Placeholder 11"/>
          <p:cNvSpPr>
            <a:spLocks noGrp="1"/>
          </p:cNvSpPr>
          <p:nvPr>
            <p:ph type="body" sz="quarter" idx="37" hasCustomPrompt="1"/>
          </p:nvPr>
        </p:nvSpPr>
        <p:spPr>
          <a:xfrm>
            <a:off x="5485533" y="388620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41" name="Text Placeholder 11"/>
          <p:cNvSpPr>
            <a:spLocks noGrp="1"/>
          </p:cNvSpPr>
          <p:nvPr>
            <p:ph type="body" sz="quarter" idx="40" hasCustomPrompt="1"/>
          </p:nvPr>
        </p:nvSpPr>
        <p:spPr>
          <a:xfrm>
            <a:off x="3123333" y="109728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42" name="Text Placeholder 11"/>
          <p:cNvSpPr>
            <a:spLocks noGrp="1"/>
          </p:cNvSpPr>
          <p:nvPr>
            <p:ph type="body" sz="quarter" idx="41" hasCustomPrompt="1"/>
          </p:nvPr>
        </p:nvSpPr>
        <p:spPr>
          <a:xfrm>
            <a:off x="4700673" y="109728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Tree>
    <p:extLst>
      <p:ext uri="{BB962C8B-B14F-4D97-AF65-F5344CB8AC3E}">
        <p14:creationId xmlns:p14="http://schemas.microsoft.com/office/powerpoint/2010/main" val="167509870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Steps Slide">
    <p:spTree>
      <p:nvGrpSpPr>
        <p:cNvPr id="1" name=""/>
        <p:cNvGrpSpPr/>
        <p:nvPr/>
      </p:nvGrpSpPr>
      <p:grpSpPr>
        <a:xfrm>
          <a:off x="0" y="0"/>
          <a:ext cx="0" cy="0"/>
          <a:chOff x="0" y="0"/>
          <a:chExt cx="0" cy="0"/>
        </a:xfrm>
      </p:grpSpPr>
      <p:grpSp>
        <p:nvGrpSpPr>
          <p:cNvPr id="17" name="Group 16"/>
          <p:cNvGrpSpPr/>
          <p:nvPr userDrawn="1"/>
        </p:nvGrpSpPr>
        <p:grpSpPr>
          <a:xfrm>
            <a:off x="-1" y="596900"/>
            <a:ext cx="9137515" cy="4344751"/>
            <a:chOff x="0" y="596900"/>
            <a:chExt cx="9144000" cy="4344751"/>
          </a:xfrm>
        </p:grpSpPr>
        <p:grpSp>
          <p:nvGrpSpPr>
            <p:cNvPr id="20" name="Group 87"/>
            <p:cNvGrpSpPr/>
            <p:nvPr userDrawn="1"/>
          </p:nvGrpSpPr>
          <p:grpSpPr>
            <a:xfrm>
              <a:off x="142672" y="603115"/>
              <a:ext cx="8864600" cy="4338536"/>
              <a:chOff x="142672" y="603115"/>
              <a:chExt cx="8864600" cy="4338536"/>
            </a:xfrm>
          </p:grpSpPr>
          <p:cxnSp>
            <p:nvCxnSpPr>
              <p:cNvPr id="59" name="Straight Connector 58"/>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cxnSp>
          <p:nvCxnSpPr>
            <p:cNvPr id="21" name="Straight Connector 20"/>
            <p:cNvCxnSpPr/>
            <p:nvPr userDrawn="1"/>
          </p:nvCxnSpPr>
          <p:spPr>
            <a:xfrm rot="5400000">
              <a:off x="4572000" y="-397510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rot="5400000">
              <a:off x="4572000" y="-382226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a:off x="4572000" y="-366942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rot="5400000">
              <a:off x="4572000" y="-351658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rot="5400000">
              <a:off x="4572000" y="-336374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a:off x="4572000" y="-321091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572000" y="-305807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rot="5400000">
              <a:off x="4572000" y="-290523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rot="5400000">
              <a:off x="4572000" y="-275239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rot="5400000">
              <a:off x="4572000" y="-259955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rot="5400000">
              <a:off x="4572000" y="-244672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rot="5400000">
              <a:off x="4572000" y="-229388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rot="5400000">
              <a:off x="4572000" y="-214104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rot="5400000">
              <a:off x="4572000" y="-198820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rot="5400000">
              <a:off x="4572000" y="-183536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rot="5400000">
              <a:off x="4572000" y="-168253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rot="5400000">
              <a:off x="4572000" y="-152969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rot="5400000">
              <a:off x="4572000" y="-137685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rot="5400000">
              <a:off x="4572000" y="-122401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rot="5400000">
              <a:off x="4572000" y="-107117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rot="5400000">
              <a:off x="4572000" y="-91834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rot="5400000">
              <a:off x="4572000" y="-76550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rot="5400000">
              <a:off x="4572000" y="-6126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rot="5400000">
              <a:off x="4572000" y="-4598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rot="5400000">
              <a:off x="4572000" y="-306988"/>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rot="5400000">
              <a:off x="4572000" y="-154150"/>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rot="5400000">
              <a:off x="4572000" y="-1312"/>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rot="5400000">
              <a:off x="4572000" y="151526"/>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rot="5400000">
              <a:off x="4572000" y="304364"/>
              <a:ext cx="0" cy="914400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p:ph type="title" hasCustomPrompt="1"/>
          </p:nvPr>
        </p:nvSpPr>
        <p:spPr>
          <a:xfrm>
            <a:off x="304800" y="0"/>
            <a:ext cx="8534400" cy="505365"/>
          </a:xfrm>
          <a:prstGeom prst="rect">
            <a:avLst/>
          </a:prstGeom>
        </p:spPr>
        <p:txBody>
          <a:bodyPr anchor="b">
            <a:normAutofit/>
          </a:bodyPr>
          <a:lstStyle>
            <a:lvl1pPr>
              <a:defRPr sz="2400" baseline="0">
                <a:latin typeface="Calibri" charset="0"/>
                <a:ea typeface="Calibri" charset="0"/>
                <a:cs typeface="Calibri" charset="0"/>
              </a:defRPr>
            </a:lvl1pPr>
          </a:lstStyle>
          <a:p>
            <a:r>
              <a:rPr lang="en-US" dirty="0"/>
              <a:t>Steps Slide</a:t>
            </a:r>
          </a:p>
        </p:txBody>
      </p:sp>
      <p:grpSp>
        <p:nvGrpSpPr>
          <p:cNvPr id="2"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 name="Picture Placeholder 7"/>
          <p:cNvSpPr>
            <a:spLocks noGrp="1"/>
          </p:cNvSpPr>
          <p:nvPr>
            <p:ph type="pic" sz="quarter" idx="10"/>
          </p:nvPr>
        </p:nvSpPr>
        <p:spPr>
          <a:xfrm>
            <a:off x="255440" y="1813709"/>
            <a:ext cx="3353390" cy="1546715"/>
          </a:xfrm>
          <a:prstGeom prst="homePlate">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31" name="Picture Placeholder 7"/>
          <p:cNvSpPr>
            <a:spLocks noGrp="1"/>
          </p:cNvSpPr>
          <p:nvPr>
            <p:ph type="pic" sz="quarter" idx="24"/>
          </p:nvPr>
        </p:nvSpPr>
        <p:spPr>
          <a:xfrm>
            <a:off x="2915467" y="1813710"/>
            <a:ext cx="3353386" cy="1546710"/>
          </a:xfrm>
          <a:prstGeom prst="chevron">
            <a:avLst/>
          </a:prstGeom>
          <a:solidFill>
            <a:schemeClr val="accent1"/>
          </a:solidFill>
        </p:spPr>
        <p:txBody>
          <a:bodyPr anchor="ctr">
            <a:normAutofit/>
          </a:bodyPr>
          <a:lstStyle>
            <a:lvl1pPr marL="0" indent="0" algn="ctr">
              <a:buNone/>
              <a:defRPr sz="1600">
                <a:solidFill>
                  <a:schemeClr val="bg1"/>
                </a:solidFill>
              </a:defRPr>
            </a:lvl1pPr>
          </a:lstStyle>
          <a:p>
            <a:endParaRPr lang="en-IN" dirty="0"/>
          </a:p>
        </p:txBody>
      </p:sp>
      <p:sp>
        <p:nvSpPr>
          <p:cNvPr id="22" name="Picture Placeholder 7"/>
          <p:cNvSpPr>
            <a:spLocks noGrp="1"/>
          </p:cNvSpPr>
          <p:nvPr>
            <p:ph type="pic" sz="quarter" idx="31"/>
          </p:nvPr>
        </p:nvSpPr>
        <p:spPr>
          <a:xfrm>
            <a:off x="5575490" y="1813709"/>
            <a:ext cx="3353390" cy="1546715"/>
          </a:xfrm>
          <a:prstGeom prst="chevron">
            <a:avLst/>
          </a:prstGeom>
          <a:solidFill>
            <a:schemeClr val="bg1">
              <a:lumMod val="50000"/>
            </a:schemeClr>
          </a:solidFill>
        </p:spPr>
        <p:txBody>
          <a:bodyPr anchor="ctr">
            <a:normAutofit/>
          </a:bodyPr>
          <a:lstStyle>
            <a:lvl1pPr marL="0" indent="0" algn="ctr">
              <a:buNone/>
              <a:defRPr sz="1600">
                <a:solidFill>
                  <a:schemeClr val="bg1"/>
                </a:solidFill>
              </a:defRPr>
            </a:lvl1pPr>
          </a:lstStyle>
          <a:p>
            <a:endParaRPr lang="en-IN" dirty="0"/>
          </a:p>
        </p:txBody>
      </p:sp>
      <p:sp>
        <p:nvSpPr>
          <p:cNvPr id="29" name="Text Placeholder 11"/>
          <p:cNvSpPr>
            <a:spLocks noGrp="1"/>
          </p:cNvSpPr>
          <p:nvPr>
            <p:ph type="body" sz="quarter" idx="36" hasCustomPrompt="1"/>
          </p:nvPr>
        </p:nvSpPr>
        <p:spPr>
          <a:xfrm>
            <a:off x="3940778" y="357378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41" name="Text Placeholder 11"/>
          <p:cNvSpPr>
            <a:spLocks noGrp="1"/>
          </p:cNvSpPr>
          <p:nvPr>
            <p:ph type="body" sz="quarter" idx="40" hasCustomPrompt="1"/>
          </p:nvPr>
        </p:nvSpPr>
        <p:spPr>
          <a:xfrm>
            <a:off x="1043073" y="132969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42" name="Text Placeholder 11"/>
          <p:cNvSpPr>
            <a:spLocks noGrp="1"/>
          </p:cNvSpPr>
          <p:nvPr>
            <p:ph type="body" sz="quarter" idx="41" hasCustomPrompt="1"/>
          </p:nvPr>
        </p:nvSpPr>
        <p:spPr>
          <a:xfrm>
            <a:off x="6514233" y="1329691"/>
            <a:ext cx="1096980" cy="304800"/>
          </a:xfrm>
        </p:spPr>
        <p:txBody>
          <a:bodyPr anchor="ctr">
            <a:noAutofit/>
          </a:bodyPr>
          <a:lstStyle>
            <a:lvl1pPr marL="0" indent="0" algn="ctr">
              <a:buFont typeface="Arial" panose="020B0604020202020204" pitchFamily="34" charset="0"/>
              <a:buNone/>
              <a:defRPr sz="1000" b="0">
                <a:solidFill>
                  <a:schemeClr val="tx1">
                    <a:lumMod val="75000"/>
                    <a:lumOff val="25000"/>
                  </a:schemeClr>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4" name="Text Placeholder 11"/>
          <p:cNvSpPr>
            <a:spLocks noGrp="1"/>
          </p:cNvSpPr>
          <p:nvPr>
            <p:ph type="body" sz="quarter" idx="42" hasCustomPrompt="1"/>
          </p:nvPr>
        </p:nvSpPr>
        <p:spPr>
          <a:xfrm>
            <a:off x="752346" y="2914651"/>
            <a:ext cx="1678434" cy="304800"/>
          </a:xfrm>
        </p:spPr>
        <p:txBody>
          <a:bodyPr anchor="ctr">
            <a:noAutofit/>
          </a:bodyPr>
          <a:lstStyle>
            <a:lvl1pPr marL="0" indent="0" algn="ctr">
              <a:buFont typeface="Arial" panose="020B0604020202020204" pitchFamily="34" charset="0"/>
              <a:buNone/>
              <a:defRPr sz="14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5" name="Text Placeholder 11"/>
          <p:cNvSpPr>
            <a:spLocks noGrp="1"/>
          </p:cNvSpPr>
          <p:nvPr>
            <p:ph type="body" sz="quarter" idx="43" hasCustomPrompt="1"/>
          </p:nvPr>
        </p:nvSpPr>
        <p:spPr>
          <a:xfrm>
            <a:off x="3703391" y="2914651"/>
            <a:ext cx="1678434" cy="304800"/>
          </a:xfrm>
        </p:spPr>
        <p:txBody>
          <a:bodyPr anchor="ctr">
            <a:noAutofit/>
          </a:bodyPr>
          <a:lstStyle>
            <a:lvl1pPr marL="0" indent="0" algn="ctr">
              <a:buFont typeface="Arial" panose="020B0604020202020204" pitchFamily="34" charset="0"/>
              <a:buNone/>
              <a:defRPr sz="14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
        <p:nvSpPr>
          <p:cNvPr id="28" name="Text Placeholder 11"/>
          <p:cNvSpPr>
            <a:spLocks noGrp="1"/>
          </p:cNvSpPr>
          <p:nvPr>
            <p:ph type="body" sz="quarter" idx="44" hasCustomPrompt="1"/>
          </p:nvPr>
        </p:nvSpPr>
        <p:spPr>
          <a:xfrm>
            <a:off x="6355151" y="2914651"/>
            <a:ext cx="1678434" cy="304800"/>
          </a:xfrm>
        </p:spPr>
        <p:txBody>
          <a:bodyPr anchor="ctr">
            <a:noAutofit/>
          </a:bodyPr>
          <a:lstStyle>
            <a:lvl1pPr marL="0" indent="0" algn="ctr">
              <a:buFont typeface="Arial" panose="020B0604020202020204" pitchFamily="34" charset="0"/>
              <a:buNone/>
              <a:defRPr sz="1400" b="1">
                <a:solidFill>
                  <a:schemeClr val="bg1"/>
                </a:solidFill>
              </a:defRPr>
            </a:lvl1pPr>
            <a:lvl2pPr marL="342891" indent="0">
              <a:buFont typeface="Arial" panose="020B0604020202020204" pitchFamily="34" charset="0"/>
              <a:buNone/>
              <a:defRPr sz="1000"/>
            </a:lvl2pPr>
            <a:lvl3pPr marL="685782" indent="0">
              <a:buFont typeface="Arial" panose="020B0604020202020204" pitchFamily="34" charset="0"/>
              <a:buNone/>
              <a:defRPr sz="1000"/>
            </a:lvl3pPr>
            <a:lvl4pPr marL="1028674" indent="0">
              <a:buFont typeface="Arial" panose="020B0604020202020204" pitchFamily="34" charset="0"/>
              <a:buNone/>
              <a:defRPr sz="1000"/>
            </a:lvl4pPr>
            <a:lvl5pPr marL="1371566" indent="0">
              <a:buFont typeface="Arial" panose="020B0604020202020204" pitchFamily="34" charset="0"/>
              <a:buNone/>
              <a:defRPr sz="1000"/>
            </a:lvl5pPr>
          </a:lstStyle>
          <a:p>
            <a:pPr lvl="0"/>
            <a:r>
              <a:rPr lang="en-US" dirty="0"/>
              <a:t>Add Text Here</a:t>
            </a:r>
            <a:endParaRPr lang="en-IN" dirty="0"/>
          </a:p>
        </p:txBody>
      </p:sp>
    </p:spTree>
    <p:extLst>
      <p:ext uri="{BB962C8B-B14F-4D97-AF65-F5344CB8AC3E}">
        <p14:creationId xmlns:p14="http://schemas.microsoft.com/office/powerpoint/2010/main" val="24180814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1_Thank you Slide">
    <p:spTree>
      <p:nvGrpSpPr>
        <p:cNvPr id="1" name=""/>
        <p:cNvGrpSpPr/>
        <p:nvPr/>
      </p:nvGrpSpPr>
      <p:grpSpPr>
        <a:xfrm>
          <a:off x="0" y="0"/>
          <a:ext cx="0" cy="0"/>
          <a:chOff x="0" y="0"/>
          <a:chExt cx="0" cy="0"/>
        </a:xfrm>
      </p:grpSpPr>
      <p:grpSp>
        <p:nvGrpSpPr>
          <p:cNvPr id="34" name="Group 33"/>
          <p:cNvGrpSpPr/>
          <p:nvPr userDrawn="1"/>
        </p:nvGrpSpPr>
        <p:grpSpPr>
          <a:xfrm>
            <a:off x="-1" y="0"/>
            <a:ext cx="9137515" cy="4914900"/>
            <a:chOff x="-1" y="0"/>
            <a:chExt cx="9137515" cy="4914900"/>
          </a:xfrm>
        </p:grpSpPr>
        <p:grpSp>
          <p:nvGrpSpPr>
            <p:cNvPr id="35" name="Group 87"/>
            <p:cNvGrpSpPr/>
            <p:nvPr userDrawn="1"/>
          </p:nvGrpSpPr>
          <p:grpSpPr>
            <a:xfrm>
              <a:off x="142570" y="6214"/>
              <a:ext cx="8858313" cy="4908686"/>
              <a:chOff x="142672" y="603115"/>
              <a:chExt cx="8864600" cy="4338536"/>
            </a:xfrm>
          </p:grpSpPr>
          <p:cxnSp>
            <p:nvCxnSpPr>
              <p:cNvPr id="70" name="Straight Connector 69"/>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36" name="Group 254"/>
            <p:cNvGrpSpPr/>
            <p:nvPr userDrawn="1"/>
          </p:nvGrpSpPr>
          <p:grpSpPr>
            <a:xfrm>
              <a:off x="-1" y="0"/>
              <a:ext cx="9137515" cy="4896684"/>
              <a:chOff x="-4568761" y="0"/>
              <a:chExt cx="13706276" cy="4896684"/>
            </a:xfrm>
          </p:grpSpPr>
          <p:cxnSp>
            <p:nvCxnSpPr>
              <p:cNvPr id="37" name="Straight Connector 36"/>
              <p:cNvCxnSpPr/>
              <p:nvPr userDrawn="1"/>
            </p:nvCxnSpPr>
            <p:spPr>
              <a:xfrm flipH="1">
                <a:off x="-4568761" y="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flipH="1">
                <a:off x="-4568761" y="15283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flipH="1">
                <a:off x="-4568761" y="30567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flipH="1">
                <a:off x="-4568761" y="45851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flipH="1">
                <a:off x="-4568761" y="61135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flipH="1">
                <a:off x="-4568761" y="76419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flipH="1">
                <a:off x="-4568761" y="91702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flipH="1">
                <a:off x="-4568761" y="106986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flipH="1">
                <a:off x="-4568761" y="122270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flipH="1">
                <a:off x="-4568761" y="1375542"/>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flipH="1">
                <a:off x="-4568761" y="152838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flipH="1">
                <a:off x="-4568761" y="168121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flipH="1">
                <a:off x="-4568761" y="183405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flipH="1">
                <a:off x="-4568761" y="198689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a:xfrm flipH="1">
                <a:off x="-4568761" y="213973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flipH="1">
                <a:off x="-4568761" y="229257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flipH="1">
                <a:off x="-4568761" y="244540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a:xfrm flipH="1">
                <a:off x="-4568761" y="259824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a:xfrm flipH="1">
                <a:off x="-4568761" y="275108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a:xfrm flipH="1">
                <a:off x="-4568761" y="290392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flipH="1">
                <a:off x="-4568761" y="305676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flipH="1">
                <a:off x="-4568761" y="320959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flipH="1">
                <a:off x="-4568761" y="336243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flipH="1">
                <a:off x="-4568761" y="3515274"/>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flipH="1">
                <a:off x="-4568761" y="3668112"/>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userDrawn="1"/>
            </p:nvCxnSpPr>
            <p:spPr>
              <a:xfrm flipH="1">
                <a:off x="-4568761" y="3820950"/>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userDrawn="1"/>
            </p:nvCxnSpPr>
            <p:spPr>
              <a:xfrm flipH="1">
                <a:off x="-4568761" y="3973788"/>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flipH="1">
                <a:off x="-4568761" y="4126626"/>
                <a:ext cx="13706276" cy="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userDrawn="1"/>
            </p:nvCxnSpPr>
            <p:spPr>
              <a:xfrm flipH="1">
                <a:off x="-4568761" y="427946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userDrawn="1"/>
            </p:nvCxnSpPr>
            <p:spPr>
              <a:xfrm flipH="1">
                <a:off x="-4568761" y="4438170"/>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flipH="1">
                <a:off x="-4568761" y="4591008"/>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flipH="1">
                <a:off x="-4568761" y="4743846"/>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flipH="1">
                <a:off x="-4568761" y="4896684"/>
                <a:ext cx="13706276"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hasCustomPrompt="1"/>
          </p:nvPr>
        </p:nvSpPr>
        <p:spPr>
          <a:xfrm>
            <a:off x="1476355" y="992954"/>
            <a:ext cx="2646065" cy="994172"/>
          </a:xfrm>
          <a:prstGeom prst="rect">
            <a:avLst/>
          </a:prstGeom>
        </p:spPr>
        <p:txBody>
          <a:bodyPr/>
          <a:lstStyle>
            <a:lvl1pPr algn="ctr">
              <a:defRPr sz="3200"/>
            </a:lvl1pPr>
          </a:lstStyle>
          <a:p>
            <a:r>
              <a:rPr lang="en-US" dirty="0"/>
              <a:t>Thank you.</a:t>
            </a:r>
            <a:endParaRPr lang="en-IN" dirty="0"/>
          </a:p>
        </p:txBody>
      </p:sp>
      <p:sp>
        <p:nvSpPr>
          <p:cNvPr id="17" name="Freeform 17"/>
          <p:cNvSpPr>
            <a:spLocks/>
          </p:cNvSpPr>
          <p:nvPr userDrawn="1"/>
        </p:nvSpPr>
        <p:spPr bwMode="auto">
          <a:xfrm>
            <a:off x="0" y="2647838"/>
            <a:ext cx="2407675" cy="575724"/>
          </a:xfrm>
          <a:custGeom>
            <a:avLst/>
            <a:gdLst/>
            <a:ahLst/>
            <a:cxnLst/>
            <a:rect l="l" t="t" r="r" b="b"/>
            <a:pathLst>
              <a:path w="2402984" h="575724">
                <a:moveTo>
                  <a:pt x="0" y="0"/>
                </a:moveTo>
                <a:lnTo>
                  <a:pt x="2402984" y="0"/>
                </a:lnTo>
                <a:lnTo>
                  <a:pt x="2052676" y="575724"/>
                </a:lnTo>
                <a:lnTo>
                  <a:pt x="0" y="57572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grpSp>
        <p:nvGrpSpPr>
          <p:cNvPr id="18" name="Group 5"/>
          <p:cNvGrpSpPr>
            <a:grpSpLocks noChangeAspect="1"/>
          </p:cNvGrpSpPr>
          <p:nvPr userDrawn="1"/>
        </p:nvGrpSpPr>
        <p:grpSpPr bwMode="auto">
          <a:xfrm>
            <a:off x="112965" y="2789528"/>
            <a:ext cx="1944000" cy="291868"/>
            <a:chOff x="119" y="2341"/>
            <a:chExt cx="1805" cy="271"/>
          </a:xfrm>
        </p:grpSpPr>
        <p:sp>
          <p:nvSpPr>
            <p:cNvPr id="19" name="Freeform 6"/>
            <p:cNvSpPr>
              <a:spLocks noEditPoints="1"/>
            </p:cNvSpPr>
            <p:nvPr userDrawn="1"/>
          </p:nvSpPr>
          <p:spPr bwMode="auto">
            <a:xfrm>
              <a:off x="119" y="2341"/>
              <a:ext cx="270" cy="271"/>
            </a:xfrm>
            <a:custGeom>
              <a:avLst/>
              <a:gdLst>
                <a:gd name="T0" fmla="*/ 57 w 114"/>
                <a:gd name="T1" fmla="*/ 0 h 115"/>
                <a:gd name="T2" fmla="*/ 114 w 114"/>
                <a:gd name="T3" fmla="*/ 58 h 115"/>
                <a:gd name="T4" fmla="*/ 57 w 114"/>
                <a:gd name="T5" fmla="*/ 115 h 115"/>
                <a:gd name="T6" fmla="*/ 0 w 114"/>
                <a:gd name="T7" fmla="*/ 58 h 115"/>
                <a:gd name="T8" fmla="*/ 57 w 114"/>
                <a:gd name="T9" fmla="*/ 0 h 115"/>
                <a:gd name="T10" fmla="*/ 49 w 114"/>
                <a:gd name="T11" fmla="*/ 107 h 115"/>
                <a:gd name="T12" fmla="*/ 73 w 114"/>
                <a:gd name="T13" fmla="*/ 65 h 115"/>
                <a:gd name="T14" fmla="*/ 57 w 114"/>
                <a:gd name="T15" fmla="*/ 65 h 115"/>
                <a:gd name="T16" fmla="*/ 65 w 114"/>
                <a:gd name="T17" fmla="*/ 51 h 115"/>
                <a:gd name="T18" fmla="*/ 104 w 114"/>
                <a:gd name="T19" fmla="*/ 51 h 115"/>
                <a:gd name="T20" fmla="*/ 96 w 114"/>
                <a:gd name="T21" fmla="*/ 65 h 115"/>
                <a:gd name="T22" fmla="*/ 82 w 114"/>
                <a:gd name="T23" fmla="*/ 65 h 115"/>
                <a:gd name="T24" fmla="*/ 57 w 114"/>
                <a:gd name="T25" fmla="*/ 108 h 115"/>
                <a:gd name="T26" fmla="*/ 107 w 114"/>
                <a:gd name="T27" fmla="*/ 58 h 115"/>
                <a:gd name="T28" fmla="*/ 57 w 114"/>
                <a:gd name="T29" fmla="*/ 8 h 115"/>
                <a:gd name="T30" fmla="*/ 51 w 114"/>
                <a:gd name="T31" fmla="*/ 8 h 115"/>
                <a:gd name="T32" fmla="*/ 26 w 114"/>
                <a:gd name="T33" fmla="*/ 51 h 115"/>
                <a:gd name="T34" fmla="*/ 57 w 114"/>
                <a:gd name="T35" fmla="*/ 51 h 115"/>
                <a:gd name="T36" fmla="*/ 49 w 114"/>
                <a:gd name="T37" fmla="*/ 65 h 115"/>
                <a:gd name="T38" fmla="*/ 10 w 114"/>
                <a:gd name="T39" fmla="*/ 65 h 115"/>
                <a:gd name="T40" fmla="*/ 41 w 114"/>
                <a:gd name="T41" fmla="*/ 10 h 115"/>
                <a:gd name="T42" fmla="*/ 7 w 114"/>
                <a:gd name="T43" fmla="*/ 58 h 115"/>
                <a:gd name="T44" fmla="*/ 49 w 114"/>
                <a:gd name="T45" fmla="*/ 10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4" h="115">
                  <a:moveTo>
                    <a:pt x="57" y="0"/>
                  </a:moveTo>
                  <a:cubicBezTo>
                    <a:pt x="88" y="0"/>
                    <a:pt x="114" y="26"/>
                    <a:pt x="114" y="58"/>
                  </a:cubicBezTo>
                  <a:cubicBezTo>
                    <a:pt x="114" y="89"/>
                    <a:pt x="88" y="115"/>
                    <a:pt x="57" y="115"/>
                  </a:cubicBezTo>
                  <a:cubicBezTo>
                    <a:pt x="25" y="115"/>
                    <a:pt x="0" y="89"/>
                    <a:pt x="0" y="58"/>
                  </a:cubicBezTo>
                  <a:cubicBezTo>
                    <a:pt x="0" y="26"/>
                    <a:pt x="25" y="0"/>
                    <a:pt x="57" y="0"/>
                  </a:cubicBezTo>
                  <a:moveTo>
                    <a:pt x="49" y="107"/>
                  </a:moveTo>
                  <a:cubicBezTo>
                    <a:pt x="73" y="65"/>
                    <a:pt x="73" y="65"/>
                    <a:pt x="73" y="65"/>
                  </a:cubicBezTo>
                  <a:cubicBezTo>
                    <a:pt x="57" y="65"/>
                    <a:pt x="57" y="65"/>
                    <a:pt x="57" y="65"/>
                  </a:cubicBezTo>
                  <a:cubicBezTo>
                    <a:pt x="65" y="51"/>
                    <a:pt x="65" y="51"/>
                    <a:pt x="65" y="51"/>
                  </a:cubicBezTo>
                  <a:cubicBezTo>
                    <a:pt x="104" y="51"/>
                    <a:pt x="104" y="51"/>
                    <a:pt x="104" y="51"/>
                  </a:cubicBezTo>
                  <a:cubicBezTo>
                    <a:pt x="96" y="65"/>
                    <a:pt x="96" y="65"/>
                    <a:pt x="96" y="65"/>
                  </a:cubicBezTo>
                  <a:cubicBezTo>
                    <a:pt x="82" y="65"/>
                    <a:pt x="82" y="65"/>
                    <a:pt x="82" y="65"/>
                  </a:cubicBezTo>
                  <a:cubicBezTo>
                    <a:pt x="57" y="108"/>
                    <a:pt x="57" y="108"/>
                    <a:pt x="57" y="108"/>
                  </a:cubicBezTo>
                  <a:cubicBezTo>
                    <a:pt x="84" y="108"/>
                    <a:pt x="107" y="85"/>
                    <a:pt x="107" y="58"/>
                  </a:cubicBezTo>
                  <a:cubicBezTo>
                    <a:pt x="107" y="30"/>
                    <a:pt x="84" y="8"/>
                    <a:pt x="57" y="8"/>
                  </a:cubicBezTo>
                  <a:cubicBezTo>
                    <a:pt x="55" y="8"/>
                    <a:pt x="53" y="8"/>
                    <a:pt x="51" y="8"/>
                  </a:cubicBezTo>
                  <a:cubicBezTo>
                    <a:pt x="26" y="51"/>
                    <a:pt x="26" y="51"/>
                    <a:pt x="26" y="51"/>
                  </a:cubicBezTo>
                  <a:cubicBezTo>
                    <a:pt x="57" y="51"/>
                    <a:pt x="57" y="51"/>
                    <a:pt x="57" y="51"/>
                  </a:cubicBezTo>
                  <a:cubicBezTo>
                    <a:pt x="49" y="65"/>
                    <a:pt x="49" y="65"/>
                    <a:pt x="49" y="65"/>
                  </a:cubicBezTo>
                  <a:cubicBezTo>
                    <a:pt x="10" y="65"/>
                    <a:pt x="10" y="65"/>
                    <a:pt x="10" y="65"/>
                  </a:cubicBezTo>
                  <a:cubicBezTo>
                    <a:pt x="41" y="10"/>
                    <a:pt x="41" y="10"/>
                    <a:pt x="41" y="10"/>
                  </a:cubicBezTo>
                  <a:cubicBezTo>
                    <a:pt x="21" y="17"/>
                    <a:pt x="7" y="36"/>
                    <a:pt x="7" y="58"/>
                  </a:cubicBezTo>
                  <a:cubicBezTo>
                    <a:pt x="7" y="83"/>
                    <a:pt x="25" y="103"/>
                    <a:pt x="49" y="107"/>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0" name="Freeform 7"/>
            <p:cNvSpPr>
              <a:spLocks noEditPoints="1"/>
            </p:cNvSpPr>
            <p:nvPr userDrawn="1"/>
          </p:nvSpPr>
          <p:spPr bwMode="auto">
            <a:xfrm>
              <a:off x="457" y="2426"/>
              <a:ext cx="1467" cy="125"/>
            </a:xfrm>
            <a:custGeom>
              <a:avLst/>
              <a:gdLst>
                <a:gd name="T0" fmla="*/ 55 w 621"/>
                <a:gd name="T1" fmla="*/ 34 h 53"/>
                <a:gd name="T2" fmla="*/ 53 w 621"/>
                <a:gd name="T3" fmla="*/ 18 h 53"/>
                <a:gd name="T4" fmla="*/ 35 w 621"/>
                <a:gd name="T5" fmla="*/ 7 h 53"/>
                <a:gd name="T6" fmla="*/ 29 w 621"/>
                <a:gd name="T7" fmla="*/ 38 h 53"/>
                <a:gd name="T8" fmla="*/ 45 w 621"/>
                <a:gd name="T9" fmla="*/ 35 h 53"/>
                <a:gd name="T10" fmla="*/ 40 w 621"/>
                <a:gd name="T11" fmla="*/ 24 h 53"/>
                <a:gd name="T12" fmla="*/ 42 w 621"/>
                <a:gd name="T13" fmla="*/ 9 h 53"/>
                <a:gd name="T14" fmla="*/ 81 w 621"/>
                <a:gd name="T15" fmla="*/ 9 h 53"/>
                <a:gd name="T16" fmla="*/ 139 w 621"/>
                <a:gd name="T17" fmla="*/ 9 h 53"/>
                <a:gd name="T18" fmla="*/ 144 w 621"/>
                <a:gd name="T19" fmla="*/ 13 h 53"/>
                <a:gd name="T20" fmla="*/ 155 w 621"/>
                <a:gd name="T21" fmla="*/ 40 h 53"/>
                <a:gd name="T22" fmla="*/ 145 w 621"/>
                <a:gd name="T23" fmla="*/ 18 h 53"/>
                <a:gd name="T24" fmla="*/ 174 w 621"/>
                <a:gd name="T25" fmla="*/ 13 h 53"/>
                <a:gd name="T26" fmla="*/ 182 w 621"/>
                <a:gd name="T27" fmla="*/ 35 h 53"/>
                <a:gd name="T28" fmla="*/ 181 w 621"/>
                <a:gd name="T29" fmla="*/ 18 h 53"/>
                <a:gd name="T30" fmla="*/ 205 w 621"/>
                <a:gd name="T31" fmla="*/ 18 h 53"/>
                <a:gd name="T32" fmla="*/ 217 w 621"/>
                <a:gd name="T33" fmla="*/ 21 h 53"/>
                <a:gd name="T34" fmla="*/ 187 w 621"/>
                <a:gd name="T35" fmla="*/ 41 h 53"/>
                <a:gd name="T36" fmla="*/ 243 w 621"/>
                <a:gd name="T37" fmla="*/ 22 h 53"/>
                <a:gd name="T38" fmla="*/ 241 w 621"/>
                <a:gd name="T39" fmla="*/ 12 h 53"/>
                <a:gd name="T40" fmla="*/ 269 w 621"/>
                <a:gd name="T41" fmla="*/ 36 h 53"/>
                <a:gd name="T42" fmla="*/ 276 w 621"/>
                <a:gd name="T43" fmla="*/ 20 h 53"/>
                <a:gd name="T44" fmla="*/ 260 w 621"/>
                <a:gd name="T45" fmla="*/ 17 h 53"/>
                <a:gd name="T46" fmla="*/ 284 w 621"/>
                <a:gd name="T47" fmla="*/ 19 h 53"/>
                <a:gd name="T48" fmla="*/ 314 w 621"/>
                <a:gd name="T49" fmla="*/ 35 h 53"/>
                <a:gd name="T50" fmla="*/ 326 w 621"/>
                <a:gd name="T51" fmla="*/ 22 h 53"/>
                <a:gd name="T52" fmla="*/ 305 w 621"/>
                <a:gd name="T53" fmla="*/ 22 h 53"/>
                <a:gd name="T54" fmla="*/ 330 w 621"/>
                <a:gd name="T55" fmla="*/ 15 h 53"/>
                <a:gd name="T56" fmla="*/ 367 w 621"/>
                <a:gd name="T57" fmla="*/ 17 h 53"/>
                <a:gd name="T58" fmla="*/ 340 w 621"/>
                <a:gd name="T59" fmla="*/ 19 h 53"/>
                <a:gd name="T60" fmla="*/ 357 w 621"/>
                <a:gd name="T61" fmla="*/ 36 h 53"/>
                <a:gd name="T62" fmla="*/ 358 w 621"/>
                <a:gd name="T63" fmla="*/ 24 h 53"/>
                <a:gd name="T64" fmla="*/ 346 w 621"/>
                <a:gd name="T65" fmla="*/ 23 h 53"/>
                <a:gd name="T66" fmla="*/ 373 w 621"/>
                <a:gd name="T67" fmla="*/ 47 h 53"/>
                <a:gd name="T68" fmla="*/ 383 w 621"/>
                <a:gd name="T69" fmla="*/ 45 h 53"/>
                <a:gd name="T70" fmla="*/ 430 w 621"/>
                <a:gd name="T71" fmla="*/ 2 h 53"/>
                <a:gd name="T72" fmla="*/ 433 w 621"/>
                <a:gd name="T73" fmla="*/ 27 h 53"/>
                <a:gd name="T74" fmla="*/ 420 w 621"/>
                <a:gd name="T75" fmla="*/ 41 h 53"/>
                <a:gd name="T76" fmla="*/ 433 w 621"/>
                <a:gd name="T77" fmla="*/ 18 h 53"/>
                <a:gd name="T78" fmla="*/ 443 w 621"/>
                <a:gd name="T79" fmla="*/ 10 h 53"/>
                <a:gd name="T80" fmla="*/ 449 w 621"/>
                <a:gd name="T81" fmla="*/ 19 h 53"/>
                <a:gd name="T82" fmla="*/ 466 w 621"/>
                <a:gd name="T83" fmla="*/ 36 h 53"/>
                <a:gd name="T84" fmla="*/ 466 w 621"/>
                <a:gd name="T85" fmla="*/ 19 h 53"/>
                <a:gd name="T86" fmla="*/ 492 w 621"/>
                <a:gd name="T87" fmla="*/ 20 h 53"/>
                <a:gd name="T88" fmla="*/ 488 w 621"/>
                <a:gd name="T89" fmla="*/ 18 h 53"/>
                <a:gd name="T90" fmla="*/ 511 w 621"/>
                <a:gd name="T91" fmla="*/ 33 h 53"/>
                <a:gd name="T92" fmla="*/ 535 w 621"/>
                <a:gd name="T93" fmla="*/ 8 h 53"/>
                <a:gd name="T94" fmla="*/ 546 w 621"/>
                <a:gd name="T95" fmla="*/ 23 h 53"/>
                <a:gd name="T96" fmla="*/ 558 w 621"/>
                <a:gd name="T97" fmla="*/ 36 h 53"/>
                <a:gd name="T98" fmla="*/ 567 w 621"/>
                <a:gd name="T99" fmla="*/ 19 h 53"/>
                <a:gd name="T100" fmla="*/ 571 w 621"/>
                <a:gd name="T101" fmla="*/ 19 h 53"/>
                <a:gd name="T102" fmla="*/ 588 w 621"/>
                <a:gd name="T103" fmla="*/ 36 h 53"/>
                <a:gd name="T104" fmla="*/ 588 w 621"/>
                <a:gd name="T105" fmla="*/ 19 h 53"/>
                <a:gd name="T106" fmla="*/ 604 w 621"/>
                <a:gd name="T107" fmla="*/ 15 h 53"/>
                <a:gd name="T108" fmla="*/ 609 w 621"/>
                <a:gd name="T109" fmla="*/ 36 h 53"/>
                <a:gd name="T110" fmla="*/ 613 w 621"/>
                <a:gd name="T111" fmla="*/ 40 h 53"/>
                <a:gd name="T112" fmla="*/ 609 w 621"/>
                <a:gd name="T113" fmla="*/ 1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21" h="53">
                  <a:moveTo>
                    <a:pt x="0" y="41"/>
                  </a:moveTo>
                  <a:cubicBezTo>
                    <a:pt x="22" y="41"/>
                    <a:pt x="22" y="41"/>
                    <a:pt x="22" y="41"/>
                  </a:cubicBezTo>
                  <a:cubicBezTo>
                    <a:pt x="24" y="35"/>
                    <a:pt x="24" y="35"/>
                    <a:pt x="24" y="35"/>
                  </a:cubicBezTo>
                  <a:cubicBezTo>
                    <a:pt x="9" y="35"/>
                    <a:pt x="9" y="35"/>
                    <a:pt x="9" y="35"/>
                  </a:cubicBezTo>
                  <a:cubicBezTo>
                    <a:pt x="16" y="3"/>
                    <a:pt x="16" y="3"/>
                    <a:pt x="16" y="3"/>
                  </a:cubicBezTo>
                  <a:cubicBezTo>
                    <a:pt x="8" y="3"/>
                    <a:pt x="8" y="3"/>
                    <a:pt x="8" y="3"/>
                  </a:cubicBezTo>
                  <a:lnTo>
                    <a:pt x="0" y="41"/>
                  </a:lnTo>
                  <a:close/>
                  <a:moveTo>
                    <a:pt x="51" y="41"/>
                  </a:moveTo>
                  <a:cubicBezTo>
                    <a:pt x="59" y="41"/>
                    <a:pt x="59" y="41"/>
                    <a:pt x="59" y="41"/>
                  </a:cubicBezTo>
                  <a:cubicBezTo>
                    <a:pt x="55" y="34"/>
                    <a:pt x="55" y="34"/>
                    <a:pt x="55" y="34"/>
                  </a:cubicBezTo>
                  <a:cubicBezTo>
                    <a:pt x="56" y="33"/>
                    <a:pt x="57" y="32"/>
                    <a:pt x="58" y="30"/>
                  </a:cubicBezTo>
                  <a:cubicBezTo>
                    <a:pt x="59" y="29"/>
                    <a:pt x="60" y="27"/>
                    <a:pt x="60" y="25"/>
                  </a:cubicBezTo>
                  <a:cubicBezTo>
                    <a:pt x="61" y="24"/>
                    <a:pt x="61" y="22"/>
                    <a:pt x="61" y="20"/>
                  </a:cubicBezTo>
                  <a:cubicBezTo>
                    <a:pt x="55" y="20"/>
                    <a:pt x="55" y="20"/>
                    <a:pt x="55" y="20"/>
                  </a:cubicBezTo>
                  <a:cubicBezTo>
                    <a:pt x="55" y="21"/>
                    <a:pt x="55" y="22"/>
                    <a:pt x="54" y="23"/>
                  </a:cubicBezTo>
                  <a:cubicBezTo>
                    <a:pt x="54" y="24"/>
                    <a:pt x="54" y="25"/>
                    <a:pt x="53" y="26"/>
                  </a:cubicBezTo>
                  <a:cubicBezTo>
                    <a:pt x="53" y="27"/>
                    <a:pt x="52" y="28"/>
                    <a:pt x="51" y="29"/>
                  </a:cubicBezTo>
                  <a:cubicBezTo>
                    <a:pt x="46" y="21"/>
                    <a:pt x="46" y="21"/>
                    <a:pt x="46" y="21"/>
                  </a:cubicBezTo>
                  <a:cubicBezTo>
                    <a:pt x="47" y="21"/>
                    <a:pt x="48" y="20"/>
                    <a:pt x="50" y="20"/>
                  </a:cubicBezTo>
                  <a:cubicBezTo>
                    <a:pt x="51" y="19"/>
                    <a:pt x="52" y="18"/>
                    <a:pt x="53" y="18"/>
                  </a:cubicBezTo>
                  <a:cubicBezTo>
                    <a:pt x="54" y="17"/>
                    <a:pt x="55" y="16"/>
                    <a:pt x="55" y="15"/>
                  </a:cubicBezTo>
                  <a:cubicBezTo>
                    <a:pt x="56" y="14"/>
                    <a:pt x="56" y="12"/>
                    <a:pt x="56" y="11"/>
                  </a:cubicBezTo>
                  <a:cubicBezTo>
                    <a:pt x="56" y="10"/>
                    <a:pt x="56" y="8"/>
                    <a:pt x="55" y="7"/>
                  </a:cubicBezTo>
                  <a:cubicBezTo>
                    <a:pt x="55" y="7"/>
                    <a:pt x="54" y="6"/>
                    <a:pt x="53" y="5"/>
                  </a:cubicBezTo>
                  <a:cubicBezTo>
                    <a:pt x="53" y="4"/>
                    <a:pt x="52" y="4"/>
                    <a:pt x="51" y="3"/>
                  </a:cubicBezTo>
                  <a:cubicBezTo>
                    <a:pt x="50" y="3"/>
                    <a:pt x="49" y="3"/>
                    <a:pt x="48" y="2"/>
                  </a:cubicBezTo>
                  <a:cubicBezTo>
                    <a:pt x="47" y="2"/>
                    <a:pt x="46" y="2"/>
                    <a:pt x="45" y="2"/>
                  </a:cubicBezTo>
                  <a:cubicBezTo>
                    <a:pt x="44" y="2"/>
                    <a:pt x="42" y="2"/>
                    <a:pt x="41" y="3"/>
                  </a:cubicBezTo>
                  <a:cubicBezTo>
                    <a:pt x="40" y="3"/>
                    <a:pt x="39" y="4"/>
                    <a:pt x="37" y="4"/>
                  </a:cubicBezTo>
                  <a:cubicBezTo>
                    <a:pt x="36" y="5"/>
                    <a:pt x="35" y="6"/>
                    <a:pt x="35" y="7"/>
                  </a:cubicBezTo>
                  <a:cubicBezTo>
                    <a:pt x="34" y="9"/>
                    <a:pt x="34" y="10"/>
                    <a:pt x="34" y="12"/>
                  </a:cubicBezTo>
                  <a:cubicBezTo>
                    <a:pt x="34" y="13"/>
                    <a:pt x="34" y="14"/>
                    <a:pt x="34" y="15"/>
                  </a:cubicBezTo>
                  <a:cubicBezTo>
                    <a:pt x="34" y="15"/>
                    <a:pt x="35" y="16"/>
                    <a:pt x="35" y="17"/>
                  </a:cubicBezTo>
                  <a:cubicBezTo>
                    <a:pt x="36" y="17"/>
                    <a:pt x="36" y="18"/>
                    <a:pt x="37" y="19"/>
                  </a:cubicBezTo>
                  <a:cubicBezTo>
                    <a:pt x="35" y="19"/>
                    <a:pt x="34" y="20"/>
                    <a:pt x="33" y="21"/>
                  </a:cubicBezTo>
                  <a:cubicBezTo>
                    <a:pt x="31" y="21"/>
                    <a:pt x="30" y="22"/>
                    <a:pt x="29" y="23"/>
                  </a:cubicBezTo>
                  <a:cubicBezTo>
                    <a:pt x="28" y="24"/>
                    <a:pt x="27" y="25"/>
                    <a:pt x="27" y="26"/>
                  </a:cubicBezTo>
                  <a:cubicBezTo>
                    <a:pt x="26" y="28"/>
                    <a:pt x="26" y="29"/>
                    <a:pt x="26" y="31"/>
                  </a:cubicBezTo>
                  <a:cubicBezTo>
                    <a:pt x="26" y="32"/>
                    <a:pt x="26" y="34"/>
                    <a:pt x="27" y="35"/>
                  </a:cubicBezTo>
                  <a:cubicBezTo>
                    <a:pt x="27" y="36"/>
                    <a:pt x="28" y="37"/>
                    <a:pt x="29" y="38"/>
                  </a:cubicBezTo>
                  <a:cubicBezTo>
                    <a:pt x="30" y="39"/>
                    <a:pt x="31" y="39"/>
                    <a:pt x="32" y="40"/>
                  </a:cubicBezTo>
                  <a:cubicBezTo>
                    <a:pt x="33" y="41"/>
                    <a:pt x="34" y="41"/>
                    <a:pt x="35" y="41"/>
                  </a:cubicBezTo>
                  <a:cubicBezTo>
                    <a:pt x="37" y="41"/>
                    <a:pt x="38" y="42"/>
                    <a:pt x="39" y="42"/>
                  </a:cubicBezTo>
                  <a:cubicBezTo>
                    <a:pt x="40" y="42"/>
                    <a:pt x="41" y="42"/>
                    <a:pt x="42" y="41"/>
                  </a:cubicBezTo>
                  <a:cubicBezTo>
                    <a:pt x="43" y="41"/>
                    <a:pt x="44" y="41"/>
                    <a:pt x="45" y="41"/>
                  </a:cubicBezTo>
                  <a:cubicBezTo>
                    <a:pt x="46" y="41"/>
                    <a:pt x="47" y="40"/>
                    <a:pt x="48" y="40"/>
                  </a:cubicBezTo>
                  <a:cubicBezTo>
                    <a:pt x="48" y="40"/>
                    <a:pt x="49" y="39"/>
                    <a:pt x="50" y="39"/>
                  </a:cubicBezTo>
                  <a:lnTo>
                    <a:pt x="51" y="41"/>
                  </a:lnTo>
                  <a:close/>
                  <a:moveTo>
                    <a:pt x="47" y="34"/>
                  </a:moveTo>
                  <a:cubicBezTo>
                    <a:pt x="46" y="34"/>
                    <a:pt x="45" y="35"/>
                    <a:pt x="45" y="35"/>
                  </a:cubicBezTo>
                  <a:cubicBezTo>
                    <a:pt x="44" y="35"/>
                    <a:pt x="43" y="36"/>
                    <a:pt x="42" y="36"/>
                  </a:cubicBezTo>
                  <a:cubicBezTo>
                    <a:pt x="42" y="36"/>
                    <a:pt x="41" y="36"/>
                    <a:pt x="40" y="36"/>
                  </a:cubicBezTo>
                  <a:cubicBezTo>
                    <a:pt x="39" y="36"/>
                    <a:pt x="38" y="36"/>
                    <a:pt x="38" y="36"/>
                  </a:cubicBezTo>
                  <a:cubicBezTo>
                    <a:pt x="37" y="35"/>
                    <a:pt x="36" y="35"/>
                    <a:pt x="35" y="35"/>
                  </a:cubicBezTo>
                  <a:cubicBezTo>
                    <a:pt x="35" y="34"/>
                    <a:pt x="34" y="34"/>
                    <a:pt x="34" y="33"/>
                  </a:cubicBezTo>
                  <a:cubicBezTo>
                    <a:pt x="34" y="32"/>
                    <a:pt x="33" y="31"/>
                    <a:pt x="33" y="30"/>
                  </a:cubicBezTo>
                  <a:cubicBezTo>
                    <a:pt x="33" y="29"/>
                    <a:pt x="34" y="29"/>
                    <a:pt x="34" y="28"/>
                  </a:cubicBezTo>
                  <a:cubicBezTo>
                    <a:pt x="34" y="27"/>
                    <a:pt x="35" y="27"/>
                    <a:pt x="35" y="26"/>
                  </a:cubicBezTo>
                  <a:cubicBezTo>
                    <a:pt x="36" y="25"/>
                    <a:pt x="37" y="25"/>
                    <a:pt x="37" y="25"/>
                  </a:cubicBezTo>
                  <a:cubicBezTo>
                    <a:pt x="38" y="24"/>
                    <a:pt x="39" y="24"/>
                    <a:pt x="40" y="24"/>
                  </a:cubicBezTo>
                  <a:lnTo>
                    <a:pt x="47" y="34"/>
                  </a:lnTo>
                  <a:close/>
                  <a:moveTo>
                    <a:pt x="50" y="11"/>
                  </a:moveTo>
                  <a:cubicBezTo>
                    <a:pt x="50" y="12"/>
                    <a:pt x="49" y="12"/>
                    <a:pt x="49" y="13"/>
                  </a:cubicBezTo>
                  <a:cubicBezTo>
                    <a:pt x="48" y="14"/>
                    <a:pt x="48" y="14"/>
                    <a:pt x="47" y="15"/>
                  </a:cubicBezTo>
                  <a:cubicBezTo>
                    <a:pt x="47" y="15"/>
                    <a:pt x="46" y="16"/>
                    <a:pt x="45" y="16"/>
                  </a:cubicBezTo>
                  <a:cubicBezTo>
                    <a:pt x="44" y="16"/>
                    <a:pt x="44" y="17"/>
                    <a:pt x="43" y="17"/>
                  </a:cubicBezTo>
                  <a:cubicBezTo>
                    <a:pt x="43" y="16"/>
                    <a:pt x="42" y="16"/>
                    <a:pt x="42" y="15"/>
                  </a:cubicBezTo>
                  <a:cubicBezTo>
                    <a:pt x="42" y="15"/>
                    <a:pt x="41" y="14"/>
                    <a:pt x="41" y="14"/>
                  </a:cubicBezTo>
                  <a:cubicBezTo>
                    <a:pt x="41" y="13"/>
                    <a:pt x="41" y="12"/>
                    <a:pt x="41" y="12"/>
                  </a:cubicBezTo>
                  <a:cubicBezTo>
                    <a:pt x="41" y="11"/>
                    <a:pt x="41" y="10"/>
                    <a:pt x="42" y="9"/>
                  </a:cubicBezTo>
                  <a:cubicBezTo>
                    <a:pt x="42" y="9"/>
                    <a:pt x="43" y="8"/>
                    <a:pt x="43" y="8"/>
                  </a:cubicBezTo>
                  <a:cubicBezTo>
                    <a:pt x="44" y="8"/>
                    <a:pt x="45" y="7"/>
                    <a:pt x="46" y="7"/>
                  </a:cubicBezTo>
                  <a:cubicBezTo>
                    <a:pt x="46" y="7"/>
                    <a:pt x="47" y="7"/>
                    <a:pt x="48" y="8"/>
                  </a:cubicBezTo>
                  <a:cubicBezTo>
                    <a:pt x="48" y="8"/>
                    <a:pt x="49" y="8"/>
                    <a:pt x="49" y="9"/>
                  </a:cubicBezTo>
                  <a:cubicBezTo>
                    <a:pt x="49" y="9"/>
                    <a:pt x="50" y="10"/>
                    <a:pt x="50" y="11"/>
                  </a:cubicBezTo>
                  <a:moveTo>
                    <a:pt x="62" y="9"/>
                  </a:moveTo>
                  <a:cubicBezTo>
                    <a:pt x="73" y="9"/>
                    <a:pt x="73" y="9"/>
                    <a:pt x="73" y="9"/>
                  </a:cubicBezTo>
                  <a:cubicBezTo>
                    <a:pt x="66" y="41"/>
                    <a:pt x="66" y="41"/>
                    <a:pt x="66" y="41"/>
                  </a:cubicBezTo>
                  <a:cubicBezTo>
                    <a:pt x="74" y="41"/>
                    <a:pt x="74" y="41"/>
                    <a:pt x="74" y="41"/>
                  </a:cubicBezTo>
                  <a:cubicBezTo>
                    <a:pt x="81" y="9"/>
                    <a:pt x="81" y="9"/>
                    <a:pt x="81" y="9"/>
                  </a:cubicBezTo>
                  <a:cubicBezTo>
                    <a:pt x="92" y="9"/>
                    <a:pt x="92" y="9"/>
                    <a:pt x="92" y="9"/>
                  </a:cubicBezTo>
                  <a:cubicBezTo>
                    <a:pt x="93" y="3"/>
                    <a:pt x="93" y="3"/>
                    <a:pt x="93" y="3"/>
                  </a:cubicBezTo>
                  <a:cubicBezTo>
                    <a:pt x="64" y="3"/>
                    <a:pt x="64" y="3"/>
                    <a:pt x="64" y="3"/>
                  </a:cubicBezTo>
                  <a:lnTo>
                    <a:pt x="62" y="9"/>
                  </a:lnTo>
                  <a:close/>
                  <a:moveTo>
                    <a:pt x="109" y="9"/>
                  </a:moveTo>
                  <a:cubicBezTo>
                    <a:pt x="120" y="9"/>
                    <a:pt x="120" y="9"/>
                    <a:pt x="120" y="9"/>
                  </a:cubicBezTo>
                  <a:cubicBezTo>
                    <a:pt x="113" y="41"/>
                    <a:pt x="113" y="41"/>
                    <a:pt x="113" y="41"/>
                  </a:cubicBezTo>
                  <a:cubicBezTo>
                    <a:pt x="121" y="41"/>
                    <a:pt x="121" y="41"/>
                    <a:pt x="121" y="41"/>
                  </a:cubicBezTo>
                  <a:cubicBezTo>
                    <a:pt x="128" y="9"/>
                    <a:pt x="128" y="9"/>
                    <a:pt x="128" y="9"/>
                  </a:cubicBezTo>
                  <a:cubicBezTo>
                    <a:pt x="139" y="9"/>
                    <a:pt x="139" y="9"/>
                    <a:pt x="139" y="9"/>
                  </a:cubicBezTo>
                  <a:cubicBezTo>
                    <a:pt x="140" y="3"/>
                    <a:pt x="140" y="3"/>
                    <a:pt x="140" y="3"/>
                  </a:cubicBezTo>
                  <a:cubicBezTo>
                    <a:pt x="111" y="3"/>
                    <a:pt x="111" y="3"/>
                    <a:pt x="111" y="3"/>
                  </a:cubicBezTo>
                  <a:lnTo>
                    <a:pt x="109" y="9"/>
                  </a:lnTo>
                  <a:close/>
                  <a:moveTo>
                    <a:pt x="160" y="29"/>
                  </a:moveTo>
                  <a:cubicBezTo>
                    <a:pt x="160" y="28"/>
                    <a:pt x="160" y="27"/>
                    <a:pt x="160" y="26"/>
                  </a:cubicBezTo>
                  <a:cubicBezTo>
                    <a:pt x="160" y="25"/>
                    <a:pt x="160" y="24"/>
                    <a:pt x="160" y="23"/>
                  </a:cubicBezTo>
                  <a:cubicBezTo>
                    <a:pt x="160" y="20"/>
                    <a:pt x="160" y="18"/>
                    <a:pt x="159" y="17"/>
                  </a:cubicBezTo>
                  <a:cubicBezTo>
                    <a:pt x="158" y="15"/>
                    <a:pt x="157" y="14"/>
                    <a:pt x="155" y="13"/>
                  </a:cubicBezTo>
                  <a:cubicBezTo>
                    <a:pt x="153" y="12"/>
                    <a:pt x="151" y="12"/>
                    <a:pt x="149" y="12"/>
                  </a:cubicBezTo>
                  <a:cubicBezTo>
                    <a:pt x="147" y="12"/>
                    <a:pt x="145" y="12"/>
                    <a:pt x="144" y="13"/>
                  </a:cubicBezTo>
                  <a:cubicBezTo>
                    <a:pt x="142" y="14"/>
                    <a:pt x="141" y="14"/>
                    <a:pt x="139" y="16"/>
                  </a:cubicBezTo>
                  <a:cubicBezTo>
                    <a:pt x="138" y="17"/>
                    <a:pt x="137" y="18"/>
                    <a:pt x="136" y="19"/>
                  </a:cubicBezTo>
                  <a:cubicBezTo>
                    <a:pt x="135" y="21"/>
                    <a:pt x="134" y="22"/>
                    <a:pt x="134" y="24"/>
                  </a:cubicBezTo>
                  <a:cubicBezTo>
                    <a:pt x="133" y="26"/>
                    <a:pt x="133" y="27"/>
                    <a:pt x="133" y="29"/>
                  </a:cubicBezTo>
                  <a:cubicBezTo>
                    <a:pt x="133" y="31"/>
                    <a:pt x="133" y="33"/>
                    <a:pt x="134" y="35"/>
                  </a:cubicBezTo>
                  <a:cubicBezTo>
                    <a:pt x="134" y="36"/>
                    <a:pt x="135" y="38"/>
                    <a:pt x="137" y="39"/>
                  </a:cubicBezTo>
                  <a:cubicBezTo>
                    <a:pt x="138" y="40"/>
                    <a:pt x="139" y="40"/>
                    <a:pt x="141" y="41"/>
                  </a:cubicBezTo>
                  <a:cubicBezTo>
                    <a:pt x="143" y="41"/>
                    <a:pt x="144" y="42"/>
                    <a:pt x="146" y="42"/>
                  </a:cubicBezTo>
                  <a:cubicBezTo>
                    <a:pt x="148" y="42"/>
                    <a:pt x="149" y="41"/>
                    <a:pt x="151" y="41"/>
                  </a:cubicBezTo>
                  <a:cubicBezTo>
                    <a:pt x="153" y="41"/>
                    <a:pt x="154" y="40"/>
                    <a:pt x="155" y="40"/>
                  </a:cubicBezTo>
                  <a:cubicBezTo>
                    <a:pt x="156" y="34"/>
                    <a:pt x="156" y="34"/>
                    <a:pt x="156" y="34"/>
                  </a:cubicBezTo>
                  <a:cubicBezTo>
                    <a:pt x="155" y="35"/>
                    <a:pt x="154" y="35"/>
                    <a:pt x="152" y="36"/>
                  </a:cubicBezTo>
                  <a:cubicBezTo>
                    <a:pt x="151" y="36"/>
                    <a:pt x="149" y="36"/>
                    <a:pt x="148" y="36"/>
                  </a:cubicBezTo>
                  <a:cubicBezTo>
                    <a:pt x="146" y="36"/>
                    <a:pt x="145" y="36"/>
                    <a:pt x="143" y="36"/>
                  </a:cubicBezTo>
                  <a:cubicBezTo>
                    <a:pt x="142" y="35"/>
                    <a:pt x="141" y="34"/>
                    <a:pt x="141" y="33"/>
                  </a:cubicBezTo>
                  <a:cubicBezTo>
                    <a:pt x="140" y="32"/>
                    <a:pt x="140" y="31"/>
                    <a:pt x="140" y="29"/>
                  </a:cubicBezTo>
                  <a:lnTo>
                    <a:pt x="160" y="29"/>
                  </a:lnTo>
                  <a:close/>
                  <a:moveTo>
                    <a:pt x="141" y="24"/>
                  </a:moveTo>
                  <a:cubicBezTo>
                    <a:pt x="141" y="23"/>
                    <a:pt x="142" y="22"/>
                    <a:pt x="143" y="21"/>
                  </a:cubicBezTo>
                  <a:cubicBezTo>
                    <a:pt x="143" y="20"/>
                    <a:pt x="144" y="19"/>
                    <a:pt x="145" y="18"/>
                  </a:cubicBezTo>
                  <a:cubicBezTo>
                    <a:pt x="146" y="18"/>
                    <a:pt x="147" y="17"/>
                    <a:pt x="149" y="17"/>
                  </a:cubicBezTo>
                  <a:cubicBezTo>
                    <a:pt x="150" y="17"/>
                    <a:pt x="151" y="18"/>
                    <a:pt x="152" y="19"/>
                  </a:cubicBezTo>
                  <a:cubicBezTo>
                    <a:pt x="153" y="19"/>
                    <a:pt x="153" y="21"/>
                    <a:pt x="153" y="22"/>
                  </a:cubicBezTo>
                  <a:cubicBezTo>
                    <a:pt x="153" y="22"/>
                    <a:pt x="153" y="23"/>
                    <a:pt x="153" y="23"/>
                  </a:cubicBezTo>
                  <a:cubicBezTo>
                    <a:pt x="153" y="23"/>
                    <a:pt x="153" y="24"/>
                    <a:pt x="153" y="24"/>
                  </a:cubicBezTo>
                  <a:lnTo>
                    <a:pt x="141" y="24"/>
                  </a:lnTo>
                  <a:close/>
                  <a:moveTo>
                    <a:pt x="188" y="13"/>
                  </a:moveTo>
                  <a:cubicBezTo>
                    <a:pt x="187" y="13"/>
                    <a:pt x="186" y="13"/>
                    <a:pt x="184" y="12"/>
                  </a:cubicBezTo>
                  <a:cubicBezTo>
                    <a:pt x="183" y="12"/>
                    <a:pt x="182" y="12"/>
                    <a:pt x="180" y="12"/>
                  </a:cubicBezTo>
                  <a:cubicBezTo>
                    <a:pt x="178" y="12"/>
                    <a:pt x="176" y="12"/>
                    <a:pt x="174" y="13"/>
                  </a:cubicBezTo>
                  <a:cubicBezTo>
                    <a:pt x="172" y="14"/>
                    <a:pt x="170" y="15"/>
                    <a:pt x="168" y="17"/>
                  </a:cubicBezTo>
                  <a:cubicBezTo>
                    <a:pt x="167" y="19"/>
                    <a:pt x="166" y="20"/>
                    <a:pt x="165" y="23"/>
                  </a:cubicBezTo>
                  <a:cubicBezTo>
                    <a:pt x="164" y="25"/>
                    <a:pt x="164" y="27"/>
                    <a:pt x="164" y="29"/>
                  </a:cubicBezTo>
                  <a:cubicBezTo>
                    <a:pt x="164" y="32"/>
                    <a:pt x="164" y="34"/>
                    <a:pt x="165" y="36"/>
                  </a:cubicBezTo>
                  <a:cubicBezTo>
                    <a:pt x="166" y="38"/>
                    <a:pt x="168" y="39"/>
                    <a:pt x="169" y="40"/>
                  </a:cubicBezTo>
                  <a:cubicBezTo>
                    <a:pt x="171" y="41"/>
                    <a:pt x="173" y="42"/>
                    <a:pt x="176" y="42"/>
                  </a:cubicBezTo>
                  <a:cubicBezTo>
                    <a:pt x="177" y="42"/>
                    <a:pt x="178" y="41"/>
                    <a:pt x="179" y="41"/>
                  </a:cubicBezTo>
                  <a:cubicBezTo>
                    <a:pt x="181" y="41"/>
                    <a:pt x="182" y="41"/>
                    <a:pt x="183" y="40"/>
                  </a:cubicBezTo>
                  <a:cubicBezTo>
                    <a:pt x="184" y="34"/>
                    <a:pt x="184" y="34"/>
                    <a:pt x="184" y="34"/>
                  </a:cubicBezTo>
                  <a:cubicBezTo>
                    <a:pt x="183" y="35"/>
                    <a:pt x="182" y="35"/>
                    <a:pt x="182" y="35"/>
                  </a:cubicBezTo>
                  <a:cubicBezTo>
                    <a:pt x="181" y="35"/>
                    <a:pt x="180" y="36"/>
                    <a:pt x="180" y="36"/>
                  </a:cubicBezTo>
                  <a:cubicBezTo>
                    <a:pt x="179" y="36"/>
                    <a:pt x="178" y="36"/>
                    <a:pt x="178" y="36"/>
                  </a:cubicBezTo>
                  <a:cubicBezTo>
                    <a:pt x="176" y="36"/>
                    <a:pt x="175" y="36"/>
                    <a:pt x="175" y="35"/>
                  </a:cubicBezTo>
                  <a:cubicBezTo>
                    <a:pt x="174" y="35"/>
                    <a:pt x="173" y="34"/>
                    <a:pt x="173" y="34"/>
                  </a:cubicBezTo>
                  <a:cubicBezTo>
                    <a:pt x="172" y="33"/>
                    <a:pt x="172" y="32"/>
                    <a:pt x="172" y="31"/>
                  </a:cubicBezTo>
                  <a:cubicBezTo>
                    <a:pt x="172" y="30"/>
                    <a:pt x="171" y="29"/>
                    <a:pt x="171" y="29"/>
                  </a:cubicBezTo>
                  <a:cubicBezTo>
                    <a:pt x="171" y="27"/>
                    <a:pt x="172" y="26"/>
                    <a:pt x="172" y="25"/>
                  </a:cubicBezTo>
                  <a:cubicBezTo>
                    <a:pt x="172" y="23"/>
                    <a:pt x="173" y="22"/>
                    <a:pt x="174" y="21"/>
                  </a:cubicBezTo>
                  <a:cubicBezTo>
                    <a:pt x="175" y="20"/>
                    <a:pt x="176" y="19"/>
                    <a:pt x="177" y="19"/>
                  </a:cubicBezTo>
                  <a:cubicBezTo>
                    <a:pt x="178" y="18"/>
                    <a:pt x="179" y="18"/>
                    <a:pt x="181" y="18"/>
                  </a:cubicBezTo>
                  <a:cubicBezTo>
                    <a:pt x="182" y="18"/>
                    <a:pt x="183" y="18"/>
                    <a:pt x="184" y="18"/>
                  </a:cubicBezTo>
                  <a:cubicBezTo>
                    <a:pt x="184" y="18"/>
                    <a:pt x="185" y="19"/>
                    <a:pt x="186" y="19"/>
                  </a:cubicBezTo>
                  <a:lnTo>
                    <a:pt x="188" y="13"/>
                  </a:lnTo>
                  <a:close/>
                  <a:moveTo>
                    <a:pt x="187" y="41"/>
                  </a:moveTo>
                  <a:cubicBezTo>
                    <a:pt x="194" y="41"/>
                    <a:pt x="194" y="41"/>
                    <a:pt x="194" y="41"/>
                  </a:cubicBezTo>
                  <a:cubicBezTo>
                    <a:pt x="197" y="27"/>
                    <a:pt x="197" y="27"/>
                    <a:pt x="197" y="27"/>
                  </a:cubicBezTo>
                  <a:cubicBezTo>
                    <a:pt x="198" y="26"/>
                    <a:pt x="198" y="25"/>
                    <a:pt x="198" y="24"/>
                  </a:cubicBezTo>
                  <a:cubicBezTo>
                    <a:pt x="199" y="22"/>
                    <a:pt x="199" y="22"/>
                    <a:pt x="200" y="21"/>
                  </a:cubicBezTo>
                  <a:cubicBezTo>
                    <a:pt x="200" y="20"/>
                    <a:pt x="201" y="19"/>
                    <a:pt x="202" y="19"/>
                  </a:cubicBezTo>
                  <a:cubicBezTo>
                    <a:pt x="203" y="18"/>
                    <a:pt x="204" y="18"/>
                    <a:pt x="205" y="18"/>
                  </a:cubicBezTo>
                  <a:cubicBezTo>
                    <a:pt x="206" y="18"/>
                    <a:pt x="207" y="18"/>
                    <a:pt x="207" y="18"/>
                  </a:cubicBezTo>
                  <a:cubicBezTo>
                    <a:pt x="208" y="19"/>
                    <a:pt x="208" y="19"/>
                    <a:pt x="209" y="20"/>
                  </a:cubicBezTo>
                  <a:cubicBezTo>
                    <a:pt x="209" y="20"/>
                    <a:pt x="209" y="21"/>
                    <a:pt x="209" y="22"/>
                  </a:cubicBezTo>
                  <a:cubicBezTo>
                    <a:pt x="209" y="23"/>
                    <a:pt x="209" y="24"/>
                    <a:pt x="209" y="25"/>
                  </a:cubicBezTo>
                  <a:cubicBezTo>
                    <a:pt x="209" y="26"/>
                    <a:pt x="209" y="27"/>
                    <a:pt x="208" y="28"/>
                  </a:cubicBezTo>
                  <a:cubicBezTo>
                    <a:pt x="206" y="41"/>
                    <a:pt x="206" y="41"/>
                    <a:pt x="206" y="41"/>
                  </a:cubicBezTo>
                  <a:cubicBezTo>
                    <a:pt x="213" y="41"/>
                    <a:pt x="213" y="41"/>
                    <a:pt x="213" y="41"/>
                  </a:cubicBezTo>
                  <a:cubicBezTo>
                    <a:pt x="216" y="27"/>
                    <a:pt x="216" y="27"/>
                    <a:pt x="216" y="27"/>
                  </a:cubicBezTo>
                  <a:cubicBezTo>
                    <a:pt x="216" y="26"/>
                    <a:pt x="216" y="25"/>
                    <a:pt x="217" y="24"/>
                  </a:cubicBezTo>
                  <a:cubicBezTo>
                    <a:pt x="217" y="23"/>
                    <a:pt x="217" y="22"/>
                    <a:pt x="217" y="21"/>
                  </a:cubicBezTo>
                  <a:cubicBezTo>
                    <a:pt x="217" y="19"/>
                    <a:pt x="217" y="18"/>
                    <a:pt x="216" y="16"/>
                  </a:cubicBezTo>
                  <a:cubicBezTo>
                    <a:pt x="215" y="15"/>
                    <a:pt x="214" y="14"/>
                    <a:pt x="213" y="13"/>
                  </a:cubicBezTo>
                  <a:cubicBezTo>
                    <a:pt x="211" y="12"/>
                    <a:pt x="210" y="12"/>
                    <a:pt x="208" y="12"/>
                  </a:cubicBezTo>
                  <a:cubicBezTo>
                    <a:pt x="207" y="12"/>
                    <a:pt x="206" y="12"/>
                    <a:pt x="205" y="13"/>
                  </a:cubicBezTo>
                  <a:cubicBezTo>
                    <a:pt x="204" y="13"/>
                    <a:pt x="203" y="13"/>
                    <a:pt x="202" y="14"/>
                  </a:cubicBezTo>
                  <a:cubicBezTo>
                    <a:pt x="201" y="14"/>
                    <a:pt x="200" y="15"/>
                    <a:pt x="200" y="15"/>
                  </a:cubicBezTo>
                  <a:cubicBezTo>
                    <a:pt x="200" y="15"/>
                    <a:pt x="200" y="15"/>
                    <a:pt x="200" y="15"/>
                  </a:cubicBezTo>
                  <a:cubicBezTo>
                    <a:pt x="203" y="0"/>
                    <a:pt x="203" y="0"/>
                    <a:pt x="203" y="0"/>
                  </a:cubicBezTo>
                  <a:cubicBezTo>
                    <a:pt x="196" y="0"/>
                    <a:pt x="196" y="0"/>
                    <a:pt x="196" y="0"/>
                  </a:cubicBezTo>
                  <a:lnTo>
                    <a:pt x="187" y="41"/>
                  </a:lnTo>
                  <a:close/>
                  <a:moveTo>
                    <a:pt x="221" y="41"/>
                  </a:moveTo>
                  <a:cubicBezTo>
                    <a:pt x="228" y="41"/>
                    <a:pt x="228" y="41"/>
                    <a:pt x="228" y="41"/>
                  </a:cubicBezTo>
                  <a:cubicBezTo>
                    <a:pt x="231" y="27"/>
                    <a:pt x="231" y="27"/>
                    <a:pt x="231" y="27"/>
                  </a:cubicBezTo>
                  <a:cubicBezTo>
                    <a:pt x="231" y="26"/>
                    <a:pt x="231" y="25"/>
                    <a:pt x="232" y="24"/>
                  </a:cubicBezTo>
                  <a:cubicBezTo>
                    <a:pt x="232" y="22"/>
                    <a:pt x="233" y="22"/>
                    <a:pt x="233" y="21"/>
                  </a:cubicBezTo>
                  <a:cubicBezTo>
                    <a:pt x="234" y="20"/>
                    <a:pt x="235" y="19"/>
                    <a:pt x="236" y="19"/>
                  </a:cubicBezTo>
                  <a:cubicBezTo>
                    <a:pt x="236" y="18"/>
                    <a:pt x="237" y="18"/>
                    <a:pt x="239" y="18"/>
                  </a:cubicBezTo>
                  <a:cubicBezTo>
                    <a:pt x="240" y="18"/>
                    <a:pt x="240" y="18"/>
                    <a:pt x="241" y="18"/>
                  </a:cubicBezTo>
                  <a:cubicBezTo>
                    <a:pt x="241" y="19"/>
                    <a:pt x="242" y="19"/>
                    <a:pt x="242" y="20"/>
                  </a:cubicBezTo>
                  <a:cubicBezTo>
                    <a:pt x="243" y="20"/>
                    <a:pt x="243" y="21"/>
                    <a:pt x="243" y="22"/>
                  </a:cubicBezTo>
                  <a:cubicBezTo>
                    <a:pt x="243" y="23"/>
                    <a:pt x="243" y="24"/>
                    <a:pt x="242" y="25"/>
                  </a:cubicBezTo>
                  <a:cubicBezTo>
                    <a:pt x="242" y="26"/>
                    <a:pt x="242" y="27"/>
                    <a:pt x="242" y="28"/>
                  </a:cubicBezTo>
                  <a:cubicBezTo>
                    <a:pt x="239" y="41"/>
                    <a:pt x="239" y="41"/>
                    <a:pt x="239" y="41"/>
                  </a:cubicBezTo>
                  <a:cubicBezTo>
                    <a:pt x="247" y="41"/>
                    <a:pt x="247" y="41"/>
                    <a:pt x="247" y="41"/>
                  </a:cubicBezTo>
                  <a:cubicBezTo>
                    <a:pt x="249" y="27"/>
                    <a:pt x="249" y="27"/>
                    <a:pt x="249" y="27"/>
                  </a:cubicBezTo>
                  <a:cubicBezTo>
                    <a:pt x="250" y="26"/>
                    <a:pt x="250" y="25"/>
                    <a:pt x="250" y="24"/>
                  </a:cubicBezTo>
                  <a:cubicBezTo>
                    <a:pt x="250" y="23"/>
                    <a:pt x="250" y="22"/>
                    <a:pt x="250" y="21"/>
                  </a:cubicBezTo>
                  <a:cubicBezTo>
                    <a:pt x="250" y="19"/>
                    <a:pt x="250" y="18"/>
                    <a:pt x="249" y="16"/>
                  </a:cubicBezTo>
                  <a:cubicBezTo>
                    <a:pt x="249" y="15"/>
                    <a:pt x="247" y="14"/>
                    <a:pt x="246" y="13"/>
                  </a:cubicBezTo>
                  <a:cubicBezTo>
                    <a:pt x="245" y="12"/>
                    <a:pt x="243" y="12"/>
                    <a:pt x="241" y="12"/>
                  </a:cubicBezTo>
                  <a:cubicBezTo>
                    <a:pt x="240" y="12"/>
                    <a:pt x="239" y="12"/>
                    <a:pt x="238" y="13"/>
                  </a:cubicBezTo>
                  <a:cubicBezTo>
                    <a:pt x="237" y="13"/>
                    <a:pt x="236" y="13"/>
                    <a:pt x="235" y="14"/>
                  </a:cubicBezTo>
                  <a:cubicBezTo>
                    <a:pt x="235" y="14"/>
                    <a:pt x="234" y="15"/>
                    <a:pt x="233" y="15"/>
                  </a:cubicBezTo>
                  <a:cubicBezTo>
                    <a:pt x="233" y="15"/>
                    <a:pt x="233" y="15"/>
                    <a:pt x="233" y="15"/>
                  </a:cubicBezTo>
                  <a:cubicBezTo>
                    <a:pt x="234" y="13"/>
                    <a:pt x="234" y="13"/>
                    <a:pt x="234" y="13"/>
                  </a:cubicBezTo>
                  <a:cubicBezTo>
                    <a:pt x="226" y="13"/>
                    <a:pt x="226" y="13"/>
                    <a:pt x="226" y="13"/>
                  </a:cubicBezTo>
                  <a:cubicBezTo>
                    <a:pt x="226" y="13"/>
                    <a:pt x="226" y="14"/>
                    <a:pt x="226" y="14"/>
                  </a:cubicBezTo>
                  <a:cubicBezTo>
                    <a:pt x="226" y="15"/>
                    <a:pt x="226" y="16"/>
                    <a:pt x="226" y="17"/>
                  </a:cubicBezTo>
                  <a:lnTo>
                    <a:pt x="221" y="41"/>
                  </a:lnTo>
                  <a:close/>
                  <a:moveTo>
                    <a:pt x="269" y="36"/>
                  </a:moveTo>
                  <a:cubicBezTo>
                    <a:pt x="267" y="36"/>
                    <a:pt x="266" y="36"/>
                    <a:pt x="265" y="35"/>
                  </a:cubicBezTo>
                  <a:cubicBezTo>
                    <a:pt x="264" y="34"/>
                    <a:pt x="264" y="34"/>
                    <a:pt x="263" y="33"/>
                  </a:cubicBezTo>
                  <a:cubicBezTo>
                    <a:pt x="263" y="32"/>
                    <a:pt x="263" y="30"/>
                    <a:pt x="263" y="29"/>
                  </a:cubicBezTo>
                  <a:cubicBezTo>
                    <a:pt x="263" y="28"/>
                    <a:pt x="263" y="27"/>
                    <a:pt x="263" y="26"/>
                  </a:cubicBezTo>
                  <a:cubicBezTo>
                    <a:pt x="263" y="25"/>
                    <a:pt x="264" y="24"/>
                    <a:pt x="264" y="23"/>
                  </a:cubicBezTo>
                  <a:cubicBezTo>
                    <a:pt x="265" y="22"/>
                    <a:pt x="265" y="21"/>
                    <a:pt x="266" y="20"/>
                  </a:cubicBezTo>
                  <a:cubicBezTo>
                    <a:pt x="267" y="20"/>
                    <a:pt x="267" y="19"/>
                    <a:pt x="268" y="18"/>
                  </a:cubicBezTo>
                  <a:cubicBezTo>
                    <a:pt x="269" y="18"/>
                    <a:pt x="270" y="18"/>
                    <a:pt x="271" y="18"/>
                  </a:cubicBezTo>
                  <a:cubicBezTo>
                    <a:pt x="273" y="18"/>
                    <a:pt x="273" y="18"/>
                    <a:pt x="274" y="18"/>
                  </a:cubicBezTo>
                  <a:cubicBezTo>
                    <a:pt x="275" y="19"/>
                    <a:pt x="275" y="19"/>
                    <a:pt x="276" y="20"/>
                  </a:cubicBezTo>
                  <a:cubicBezTo>
                    <a:pt x="276" y="20"/>
                    <a:pt x="277" y="21"/>
                    <a:pt x="277" y="22"/>
                  </a:cubicBezTo>
                  <a:cubicBezTo>
                    <a:pt x="277" y="23"/>
                    <a:pt x="277" y="24"/>
                    <a:pt x="277" y="24"/>
                  </a:cubicBezTo>
                  <a:cubicBezTo>
                    <a:pt x="277" y="25"/>
                    <a:pt x="277" y="26"/>
                    <a:pt x="277" y="28"/>
                  </a:cubicBezTo>
                  <a:cubicBezTo>
                    <a:pt x="277" y="29"/>
                    <a:pt x="276" y="30"/>
                    <a:pt x="276" y="31"/>
                  </a:cubicBezTo>
                  <a:cubicBezTo>
                    <a:pt x="275" y="32"/>
                    <a:pt x="275" y="32"/>
                    <a:pt x="274" y="33"/>
                  </a:cubicBezTo>
                  <a:cubicBezTo>
                    <a:pt x="273" y="34"/>
                    <a:pt x="273" y="35"/>
                    <a:pt x="272" y="35"/>
                  </a:cubicBezTo>
                  <a:cubicBezTo>
                    <a:pt x="271" y="36"/>
                    <a:pt x="270" y="36"/>
                    <a:pt x="269" y="36"/>
                  </a:cubicBezTo>
                  <a:moveTo>
                    <a:pt x="272" y="12"/>
                  </a:moveTo>
                  <a:cubicBezTo>
                    <a:pt x="269" y="12"/>
                    <a:pt x="267" y="12"/>
                    <a:pt x="265" y="13"/>
                  </a:cubicBezTo>
                  <a:cubicBezTo>
                    <a:pt x="263" y="14"/>
                    <a:pt x="261" y="15"/>
                    <a:pt x="260" y="17"/>
                  </a:cubicBezTo>
                  <a:cubicBezTo>
                    <a:pt x="258" y="18"/>
                    <a:pt x="257" y="20"/>
                    <a:pt x="256" y="22"/>
                  </a:cubicBezTo>
                  <a:cubicBezTo>
                    <a:pt x="256" y="24"/>
                    <a:pt x="255" y="26"/>
                    <a:pt x="255" y="29"/>
                  </a:cubicBezTo>
                  <a:cubicBezTo>
                    <a:pt x="255" y="31"/>
                    <a:pt x="256" y="34"/>
                    <a:pt x="257" y="36"/>
                  </a:cubicBezTo>
                  <a:cubicBezTo>
                    <a:pt x="258" y="37"/>
                    <a:pt x="259" y="39"/>
                    <a:pt x="261" y="40"/>
                  </a:cubicBezTo>
                  <a:cubicBezTo>
                    <a:pt x="263" y="41"/>
                    <a:pt x="265" y="42"/>
                    <a:pt x="268" y="42"/>
                  </a:cubicBezTo>
                  <a:cubicBezTo>
                    <a:pt x="270" y="42"/>
                    <a:pt x="273" y="41"/>
                    <a:pt x="275" y="40"/>
                  </a:cubicBezTo>
                  <a:cubicBezTo>
                    <a:pt x="277" y="39"/>
                    <a:pt x="279" y="38"/>
                    <a:pt x="280" y="37"/>
                  </a:cubicBezTo>
                  <a:cubicBezTo>
                    <a:pt x="282" y="35"/>
                    <a:pt x="283" y="33"/>
                    <a:pt x="284" y="31"/>
                  </a:cubicBezTo>
                  <a:cubicBezTo>
                    <a:pt x="284" y="29"/>
                    <a:pt x="285" y="27"/>
                    <a:pt x="285" y="24"/>
                  </a:cubicBezTo>
                  <a:cubicBezTo>
                    <a:pt x="285" y="22"/>
                    <a:pt x="284" y="21"/>
                    <a:pt x="284" y="19"/>
                  </a:cubicBezTo>
                  <a:cubicBezTo>
                    <a:pt x="283" y="18"/>
                    <a:pt x="282" y="16"/>
                    <a:pt x="281" y="15"/>
                  </a:cubicBezTo>
                  <a:cubicBezTo>
                    <a:pt x="280" y="14"/>
                    <a:pt x="279" y="13"/>
                    <a:pt x="277" y="13"/>
                  </a:cubicBezTo>
                  <a:cubicBezTo>
                    <a:pt x="275" y="12"/>
                    <a:pt x="274" y="12"/>
                    <a:pt x="272" y="12"/>
                  </a:cubicBezTo>
                  <a:moveTo>
                    <a:pt x="287" y="41"/>
                  </a:moveTo>
                  <a:cubicBezTo>
                    <a:pt x="295" y="41"/>
                    <a:pt x="295" y="41"/>
                    <a:pt x="295" y="41"/>
                  </a:cubicBezTo>
                  <a:cubicBezTo>
                    <a:pt x="304" y="0"/>
                    <a:pt x="304" y="0"/>
                    <a:pt x="304" y="0"/>
                  </a:cubicBezTo>
                  <a:cubicBezTo>
                    <a:pt x="296" y="0"/>
                    <a:pt x="296" y="0"/>
                    <a:pt x="296" y="0"/>
                  </a:cubicBezTo>
                  <a:lnTo>
                    <a:pt x="287" y="41"/>
                  </a:lnTo>
                  <a:close/>
                  <a:moveTo>
                    <a:pt x="317" y="36"/>
                  </a:moveTo>
                  <a:cubicBezTo>
                    <a:pt x="316" y="36"/>
                    <a:pt x="315" y="36"/>
                    <a:pt x="314" y="35"/>
                  </a:cubicBezTo>
                  <a:cubicBezTo>
                    <a:pt x="313" y="34"/>
                    <a:pt x="312" y="34"/>
                    <a:pt x="312" y="33"/>
                  </a:cubicBezTo>
                  <a:cubicBezTo>
                    <a:pt x="312" y="32"/>
                    <a:pt x="311" y="30"/>
                    <a:pt x="311" y="29"/>
                  </a:cubicBezTo>
                  <a:cubicBezTo>
                    <a:pt x="311" y="28"/>
                    <a:pt x="312" y="27"/>
                    <a:pt x="312" y="26"/>
                  </a:cubicBezTo>
                  <a:cubicBezTo>
                    <a:pt x="312" y="25"/>
                    <a:pt x="312" y="24"/>
                    <a:pt x="313" y="23"/>
                  </a:cubicBezTo>
                  <a:cubicBezTo>
                    <a:pt x="313" y="22"/>
                    <a:pt x="314" y="21"/>
                    <a:pt x="315" y="20"/>
                  </a:cubicBezTo>
                  <a:cubicBezTo>
                    <a:pt x="315" y="20"/>
                    <a:pt x="316" y="19"/>
                    <a:pt x="317" y="18"/>
                  </a:cubicBezTo>
                  <a:cubicBezTo>
                    <a:pt x="318" y="18"/>
                    <a:pt x="319" y="18"/>
                    <a:pt x="320" y="18"/>
                  </a:cubicBezTo>
                  <a:cubicBezTo>
                    <a:pt x="321" y="18"/>
                    <a:pt x="322" y="18"/>
                    <a:pt x="323" y="18"/>
                  </a:cubicBezTo>
                  <a:cubicBezTo>
                    <a:pt x="324" y="19"/>
                    <a:pt x="324" y="19"/>
                    <a:pt x="325" y="20"/>
                  </a:cubicBezTo>
                  <a:cubicBezTo>
                    <a:pt x="325" y="20"/>
                    <a:pt x="325" y="21"/>
                    <a:pt x="326" y="22"/>
                  </a:cubicBezTo>
                  <a:cubicBezTo>
                    <a:pt x="326" y="23"/>
                    <a:pt x="326" y="24"/>
                    <a:pt x="326" y="24"/>
                  </a:cubicBezTo>
                  <a:cubicBezTo>
                    <a:pt x="326" y="25"/>
                    <a:pt x="326" y="26"/>
                    <a:pt x="325" y="28"/>
                  </a:cubicBezTo>
                  <a:cubicBezTo>
                    <a:pt x="325" y="29"/>
                    <a:pt x="325" y="30"/>
                    <a:pt x="324" y="31"/>
                  </a:cubicBezTo>
                  <a:cubicBezTo>
                    <a:pt x="324" y="32"/>
                    <a:pt x="323" y="32"/>
                    <a:pt x="323" y="33"/>
                  </a:cubicBezTo>
                  <a:cubicBezTo>
                    <a:pt x="322" y="34"/>
                    <a:pt x="321" y="35"/>
                    <a:pt x="320" y="35"/>
                  </a:cubicBezTo>
                  <a:cubicBezTo>
                    <a:pt x="319" y="36"/>
                    <a:pt x="318" y="36"/>
                    <a:pt x="317" y="36"/>
                  </a:cubicBezTo>
                  <a:moveTo>
                    <a:pt x="321" y="12"/>
                  </a:moveTo>
                  <a:cubicBezTo>
                    <a:pt x="318" y="12"/>
                    <a:pt x="316" y="12"/>
                    <a:pt x="314" y="13"/>
                  </a:cubicBezTo>
                  <a:cubicBezTo>
                    <a:pt x="312" y="14"/>
                    <a:pt x="310" y="15"/>
                    <a:pt x="309" y="17"/>
                  </a:cubicBezTo>
                  <a:cubicBezTo>
                    <a:pt x="307" y="18"/>
                    <a:pt x="306" y="20"/>
                    <a:pt x="305" y="22"/>
                  </a:cubicBezTo>
                  <a:cubicBezTo>
                    <a:pt x="304" y="24"/>
                    <a:pt x="304" y="26"/>
                    <a:pt x="304" y="29"/>
                  </a:cubicBezTo>
                  <a:cubicBezTo>
                    <a:pt x="304" y="31"/>
                    <a:pt x="304" y="34"/>
                    <a:pt x="305" y="36"/>
                  </a:cubicBezTo>
                  <a:cubicBezTo>
                    <a:pt x="306" y="37"/>
                    <a:pt x="308" y="39"/>
                    <a:pt x="310" y="40"/>
                  </a:cubicBezTo>
                  <a:cubicBezTo>
                    <a:pt x="312" y="41"/>
                    <a:pt x="314" y="42"/>
                    <a:pt x="317" y="42"/>
                  </a:cubicBezTo>
                  <a:cubicBezTo>
                    <a:pt x="319" y="42"/>
                    <a:pt x="321" y="41"/>
                    <a:pt x="323" y="40"/>
                  </a:cubicBezTo>
                  <a:cubicBezTo>
                    <a:pt x="326" y="39"/>
                    <a:pt x="327" y="38"/>
                    <a:pt x="329" y="37"/>
                  </a:cubicBezTo>
                  <a:cubicBezTo>
                    <a:pt x="330" y="35"/>
                    <a:pt x="331" y="33"/>
                    <a:pt x="332" y="31"/>
                  </a:cubicBezTo>
                  <a:cubicBezTo>
                    <a:pt x="333" y="29"/>
                    <a:pt x="333" y="27"/>
                    <a:pt x="333" y="24"/>
                  </a:cubicBezTo>
                  <a:cubicBezTo>
                    <a:pt x="333" y="22"/>
                    <a:pt x="333" y="21"/>
                    <a:pt x="332" y="19"/>
                  </a:cubicBezTo>
                  <a:cubicBezTo>
                    <a:pt x="332" y="18"/>
                    <a:pt x="331" y="16"/>
                    <a:pt x="330" y="15"/>
                  </a:cubicBezTo>
                  <a:cubicBezTo>
                    <a:pt x="329" y="14"/>
                    <a:pt x="327" y="13"/>
                    <a:pt x="326" y="13"/>
                  </a:cubicBezTo>
                  <a:cubicBezTo>
                    <a:pt x="324" y="12"/>
                    <a:pt x="322" y="12"/>
                    <a:pt x="321" y="12"/>
                  </a:cubicBezTo>
                  <a:moveTo>
                    <a:pt x="335" y="51"/>
                  </a:moveTo>
                  <a:cubicBezTo>
                    <a:pt x="337" y="52"/>
                    <a:pt x="339" y="52"/>
                    <a:pt x="341" y="53"/>
                  </a:cubicBezTo>
                  <a:cubicBezTo>
                    <a:pt x="343" y="53"/>
                    <a:pt x="345" y="53"/>
                    <a:pt x="347" y="53"/>
                  </a:cubicBezTo>
                  <a:cubicBezTo>
                    <a:pt x="349" y="53"/>
                    <a:pt x="351" y="53"/>
                    <a:pt x="353" y="52"/>
                  </a:cubicBezTo>
                  <a:cubicBezTo>
                    <a:pt x="355" y="51"/>
                    <a:pt x="357" y="50"/>
                    <a:pt x="358" y="49"/>
                  </a:cubicBezTo>
                  <a:cubicBezTo>
                    <a:pt x="359" y="48"/>
                    <a:pt x="360" y="46"/>
                    <a:pt x="361" y="44"/>
                  </a:cubicBezTo>
                  <a:cubicBezTo>
                    <a:pt x="362" y="42"/>
                    <a:pt x="362" y="40"/>
                    <a:pt x="363" y="38"/>
                  </a:cubicBezTo>
                  <a:cubicBezTo>
                    <a:pt x="367" y="17"/>
                    <a:pt x="367" y="17"/>
                    <a:pt x="367" y="17"/>
                  </a:cubicBezTo>
                  <a:cubicBezTo>
                    <a:pt x="367" y="16"/>
                    <a:pt x="368" y="15"/>
                    <a:pt x="368" y="14"/>
                  </a:cubicBezTo>
                  <a:cubicBezTo>
                    <a:pt x="368" y="14"/>
                    <a:pt x="368" y="13"/>
                    <a:pt x="368" y="13"/>
                  </a:cubicBezTo>
                  <a:cubicBezTo>
                    <a:pt x="361" y="13"/>
                    <a:pt x="361" y="13"/>
                    <a:pt x="361" y="13"/>
                  </a:cubicBezTo>
                  <a:cubicBezTo>
                    <a:pt x="360" y="17"/>
                    <a:pt x="360" y="17"/>
                    <a:pt x="360" y="17"/>
                  </a:cubicBezTo>
                  <a:cubicBezTo>
                    <a:pt x="360" y="16"/>
                    <a:pt x="359" y="15"/>
                    <a:pt x="358" y="14"/>
                  </a:cubicBezTo>
                  <a:cubicBezTo>
                    <a:pt x="357" y="14"/>
                    <a:pt x="356" y="13"/>
                    <a:pt x="355" y="13"/>
                  </a:cubicBezTo>
                  <a:cubicBezTo>
                    <a:pt x="354" y="12"/>
                    <a:pt x="353" y="12"/>
                    <a:pt x="352" y="12"/>
                  </a:cubicBezTo>
                  <a:cubicBezTo>
                    <a:pt x="350" y="12"/>
                    <a:pt x="348" y="12"/>
                    <a:pt x="347" y="13"/>
                  </a:cubicBezTo>
                  <a:cubicBezTo>
                    <a:pt x="345" y="14"/>
                    <a:pt x="344" y="14"/>
                    <a:pt x="343" y="16"/>
                  </a:cubicBezTo>
                  <a:cubicBezTo>
                    <a:pt x="341" y="17"/>
                    <a:pt x="341" y="18"/>
                    <a:pt x="340" y="19"/>
                  </a:cubicBezTo>
                  <a:cubicBezTo>
                    <a:pt x="339" y="21"/>
                    <a:pt x="338" y="22"/>
                    <a:pt x="338" y="24"/>
                  </a:cubicBezTo>
                  <a:cubicBezTo>
                    <a:pt x="338" y="26"/>
                    <a:pt x="337" y="27"/>
                    <a:pt x="337" y="29"/>
                  </a:cubicBezTo>
                  <a:cubicBezTo>
                    <a:pt x="337" y="31"/>
                    <a:pt x="338" y="32"/>
                    <a:pt x="338" y="33"/>
                  </a:cubicBezTo>
                  <a:cubicBezTo>
                    <a:pt x="338" y="35"/>
                    <a:pt x="339" y="36"/>
                    <a:pt x="340" y="37"/>
                  </a:cubicBezTo>
                  <a:cubicBezTo>
                    <a:pt x="340" y="38"/>
                    <a:pt x="341" y="39"/>
                    <a:pt x="343" y="40"/>
                  </a:cubicBezTo>
                  <a:cubicBezTo>
                    <a:pt x="344" y="41"/>
                    <a:pt x="345" y="41"/>
                    <a:pt x="347" y="41"/>
                  </a:cubicBezTo>
                  <a:cubicBezTo>
                    <a:pt x="349" y="41"/>
                    <a:pt x="350" y="41"/>
                    <a:pt x="351" y="40"/>
                  </a:cubicBezTo>
                  <a:cubicBezTo>
                    <a:pt x="352" y="40"/>
                    <a:pt x="353" y="39"/>
                    <a:pt x="354" y="38"/>
                  </a:cubicBezTo>
                  <a:cubicBezTo>
                    <a:pt x="355" y="38"/>
                    <a:pt x="356" y="37"/>
                    <a:pt x="357" y="36"/>
                  </a:cubicBezTo>
                  <a:cubicBezTo>
                    <a:pt x="357" y="36"/>
                    <a:pt x="357" y="36"/>
                    <a:pt x="357" y="36"/>
                  </a:cubicBezTo>
                  <a:cubicBezTo>
                    <a:pt x="356" y="37"/>
                    <a:pt x="356" y="38"/>
                    <a:pt x="356" y="39"/>
                  </a:cubicBezTo>
                  <a:cubicBezTo>
                    <a:pt x="355" y="40"/>
                    <a:pt x="355" y="41"/>
                    <a:pt x="354" y="42"/>
                  </a:cubicBezTo>
                  <a:cubicBezTo>
                    <a:pt x="354" y="43"/>
                    <a:pt x="353" y="44"/>
                    <a:pt x="353" y="45"/>
                  </a:cubicBezTo>
                  <a:cubicBezTo>
                    <a:pt x="352" y="46"/>
                    <a:pt x="351" y="46"/>
                    <a:pt x="350" y="47"/>
                  </a:cubicBezTo>
                  <a:cubicBezTo>
                    <a:pt x="349" y="47"/>
                    <a:pt x="348" y="47"/>
                    <a:pt x="346" y="47"/>
                  </a:cubicBezTo>
                  <a:cubicBezTo>
                    <a:pt x="345" y="47"/>
                    <a:pt x="344" y="47"/>
                    <a:pt x="343" y="47"/>
                  </a:cubicBezTo>
                  <a:cubicBezTo>
                    <a:pt x="342" y="47"/>
                    <a:pt x="341" y="47"/>
                    <a:pt x="340" y="46"/>
                  </a:cubicBezTo>
                  <a:cubicBezTo>
                    <a:pt x="339" y="46"/>
                    <a:pt x="338" y="46"/>
                    <a:pt x="337" y="45"/>
                  </a:cubicBezTo>
                  <a:lnTo>
                    <a:pt x="335" y="51"/>
                  </a:lnTo>
                  <a:close/>
                  <a:moveTo>
                    <a:pt x="358" y="24"/>
                  </a:moveTo>
                  <a:cubicBezTo>
                    <a:pt x="358" y="25"/>
                    <a:pt x="358" y="26"/>
                    <a:pt x="358" y="27"/>
                  </a:cubicBezTo>
                  <a:cubicBezTo>
                    <a:pt x="357" y="28"/>
                    <a:pt x="357" y="29"/>
                    <a:pt x="357" y="30"/>
                  </a:cubicBezTo>
                  <a:cubicBezTo>
                    <a:pt x="356" y="31"/>
                    <a:pt x="356" y="32"/>
                    <a:pt x="355" y="33"/>
                  </a:cubicBezTo>
                  <a:cubicBezTo>
                    <a:pt x="354" y="33"/>
                    <a:pt x="354" y="34"/>
                    <a:pt x="353" y="35"/>
                  </a:cubicBezTo>
                  <a:cubicBezTo>
                    <a:pt x="352" y="35"/>
                    <a:pt x="351" y="35"/>
                    <a:pt x="350" y="35"/>
                  </a:cubicBezTo>
                  <a:cubicBezTo>
                    <a:pt x="349" y="35"/>
                    <a:pt x="348" y="35"/>
                    <a:pt x="347" y="34"/>
                  </a:cubicBezTo>
                  <a:cubicBezTo>
                    <a:pt x="346" y="34"/>
                    <a:pt x="346" y="33"/>
                    <a:pt x="345" y="32"/>
                  </a:cubicBezTo>
                  <a:cubicBezTo>
                    <a:pt x="345" y="31"/>
                    <a:pt x="345" y="30"/>
                    <a:pt x="345" y="29"/>
                  </a:cubicBezTo>
                  <a:cubicBezTo>
                    <a:pt x="345" y="28"/>
                    <a:pt x="345" y="27"/>
                    <a:pt x="345" y="26"/>
                  </a:cubicBezTo>
                  <a:cubicBezTo>
                    <a:pt x="345" y="25"/>
                    <a:pt x="346" y="24"/>
                    <a:pt x="346" y="23"/>
                  </a:cubicBezTo>
                  <a:cubicBezTo>
                    <a:pt x="347" y="22"/>
                    <a:pt x="347" y="21"/>
                    <a:pt x="348" y="20"/>
                  </a:cubicBezTo>
                  <a:cubicBezTo>
                    <a:pt x="348" y="20"/>
                    <a:pt x="349" y="19"/>
                    <a:pt x="350" y="18"/>
                  </a:cubicBezTo>
                  <a:cubicBezTo>
                    <a:pt x="351" y="18"/>
                    <a:pt x="352" y="18"/>
                    <a:pt x="353" y="18"/>
                  </a:cubicBezTo>
                  <a:cubicBezTo>
                    <a:pt x="354" y="18"/>
                    <a:pt x="355" y="18"/>
                    <a:pt x="356" y="19"/>
                  </a:cubicBezTo>
                  <a:cubicBezTo>
                    <a:pt x="356" y="19"/>
                    <a:pt x="357" y="20"/>
                    <a:pt x="357" y="21"/>
                  </a:cubicBezTo>
                  <a:cubicBezTo>
                    <a:pt x="358" y="22"/>
                    <a:pt x="358" y="23"/>
                    <a:pt x="358" y="24"/>
                  </a:cubicBezTo>
                  <a:moveTo>
                    <a:pt x="372" y="13"/>
                  </a:moveTo>
                  <a:cubicBezTo>
                    <a:pt x="377" y="42"/>
                    <a:pt x="377" y="42"/>
                    <a:pt x="377" y="42"/>
                  </a:cubicBezTo>
                  <a:cubicBezTo>
                    <a:pt x="376" y="44"/>
                    <a:pt x="375" y="45"/>
                    <a:pt x="375" y="45"/>
                  </a:cubicBezTo>
                  <a:cubicBezTo>
                    <a:pt x="374" y="46"/>
                    <a:pt x="373" y="47"/>
                    <a:pt x="373" y="47"/>
                  </a:cubicBezTo>
                  <a:cubicBezTo>
                    <a:pt x="372" y="47"/>
                    <a:pt x="371" y="47"/>
                    <a:pt x="371" y="47"/>
                  </a:cubicBezTo>
                  <a:cubicBezTo>
                    <a:pt x="370" y="47"/>
                    <a:pt x="369" y="47"/>
                    <a:pt x="369" y="47"/>
                  </a:cubicBezTo>
                  <a:cubicBezTo>
                    <a:pt x="368" y="47"/>
                    <a:pt x="368" y="47"/>
                    <a:pt x="367" y="47"/>
                  </a:cubicBezTo>
                  <a:cubicBezTo>
                    <a:pt x="366" y="52"/>
                    <a:pt x="366" y="52"/>
                    <a:pt x="366" y="52"/>
                  </a:cubicBezTo>
                  <a:cubicBezTo>
                    <a:pt x="367" y="53"/>
                    <a:pt x="368" y="53"/>
                    <a:pt x="369" y="53"/>
                  </a:cubicBezTo>
                  <a:cubicBezTo>
                    <a:pt x="369" y="53"/>
                    <a:pt x="370" y="53"/>
                    <a:pt x="371" y="53"/>
                  </a:cubicBezTo>
                  <a:cubicBezTo>
                    <a:pt x="373" y="53"/>
                    <a:pt x="374" y="53"/>
                    <a:pt x="375" y="52"/>
                  </a:cubicBezTo>
                  <a:cubicBezTo>
                    <a:pt x="377" y="52"/>
                    <a:pt x="378" y="51"/>
                    <a:pt x="378" y="51"/>
                  </a:cubicBezTo>
                  <a:cubicBezTo>
                    <a:pt x="379" y="50"/>
                    <a:pt x="380" y="49"/>
                    <a:pt x="381" y="48"/>
                  </a:cubicBezTo>
                  <a:cubicBezTo>
                    <a:pt x="381" y="47"/>
                    <a:pt x="382" y="46"/>
                    <a:pt x="383" y="45"/>
                  </a:cubicBezTo>
                  <a:cubicBezTo>
                    <a:pt x="402" y="13"/>
                    <a:pt x="402" y="13"/>
                    <a:pt x="402" y="13"/>
                  </a:cubicBezTo>
                  <a:cubicBezTo>
                    <a:pt x="394" y="13"/>
                    <a:pt x="394" y="13"/>
                    <a:pt x="394" y="13"/>
                  </a:cubicBezTo>
                  <a:cubicBezTo>
                    <a:pt x="382" y="34"/>
                    <a:pt x="382" y="34"/>
                    <a:pt x="382" y="34"/>
                  </a:cubicBezTo>
                  <a:cubicBezTo>
                    <a:pt x="382" y="34"/>
                    <a:pt x="382" y="34"/>
                    <a:pt x="382" y="34"/>
                  </a:cubicBezTo>
                  <a:cubicBezTo>
                    <a:pt x="380" y="13"/>
                    <a:pt x="380" y="13"/>
                    <a:pt x="380" y="13"/>
                  </a:cubicBezTo>
                  <a:lnTo>
                    <a:pt x="372" y="13"/>
                  </a:lnTo>
                  <a:close/>
                  <a:moveTo>
                    <a:pt x="445" y="4"/>
                  </a:moveTo>
                  <a:cubicBezTo>
                    <a:pt x="443" y="3"/>
                    <a:pt x="441" y="3"/>
                    <a:pt x="440" y="2"/>
                  </a:cubicBezTo>
                  <a:cubicBezTo>
                    <a:pt x="438" y="2"/>
                    <a:pt x="436" y="2"/>
                    <a:pt x="435" y="2"/>
                  </a:cubicBezTo>
                  <a:cubicBezTo>
                    <a:pt x="433" y="2"/>
                    <a:pt x="432" y="2"/>
                    <a:pt x="430" y="2"/>
                  </a:cubicBezTo>
                  <a:cubicBezTo>
                    <a:pt x="429" y="3"/>
                    <a:pt x="428" y="3"/>
                    <a:pt x="426" y="4"/>
                  </a:cubicBezTo>
                  <a:cubicBezTo>
                    <a:pt x="425" y="4"/>
                    <a:pt x="424" y="5"/>
                    <a:pt x="423" y="6"/>
                  </a:cubicBezTo>
                  <a:cubicBezTo>
                    <a:pt x="422" y="7"/>
                    <a:pt x="422" y="8"/>
                    <a:pt x="421" y="9"/>
                  </a:cubicBezTo>
                  <a:cubicBezTo>
                    <a:pt x="421" y="11"/>
                    <a:pt x="420" y="12"/>
                    <a:pt x="420" y="14"/>
                  </a:cubicBezTo>
                  <a:cubicBezTo>
                    <a:pt x="420" y="15"/>
                    <a:pt x="421" y="16"/>
                    <a:pt x="421" y="17"/>
                  </a:cubicBezTo>
                  <a:cubicBezTo>
                    <a:pt x="422" y="18"/>
                    <a:pt x="422" y="19"/>
                    <a:pt x="423" y="20"/>
                  </a:cubicBezTo>
                  <a:cubicBezTo>
                    <a:pt x="424" y="21"/>
                    <a:pt x="425" y="21"/>
                    <a:pt x="425" y="22"/>
                  </a:cubicBezTo>
                  <a:cubicBezTo>
                    <a:pt x="426" y="23"/>
                    <a:pt x="427" y="23"/>
                    <a:pt x="428" y="24"/>
                  </a:cubicBezTo>
                  <a:cubicBezTo>
                    <a:pt x="429" y="24"/>
                    <a:pt x="430" y="25"/>
                    <a:pt x="431" y="25"/>
                  </a:cubicBezTo>
                  <a:cubicBezTo>
                    <a:pt x="432" y="26"/>
                    <a:pt x="432" y="26"/>
                    <a:pt x="433" y="27"/>
                  </a:cubicBezTo>
                  <a:cubicBezTo>
                    <a:pt x="433" y="28"/>
                    <a:pt x="433" y="29"/>
                    <a:pt x="433" y="30"/>
                  </a:cubicBezTo>
                  <a:cubicBezTo>
                    <a:pt x="433" y="31"/>
                    <a:pt x="433" y="31"/>
                    <a:pt x="433" y="32"/>
                  </a:cubicBezTo>
                  <a:cubicBezTo>
                    <a:pt x="432" y="33"/>
                    <a:pt x="432" y="34"/>
                    <a:pt x="431" y="34"/>
                  </a:cubicBezTo>
                  <a:cubicBezTo>
                    <a:pt x="430" y="35"/>
                    <a:pt x="430" y="35"/>
                    <a:pt x="429" y="35"/>
                  </a:cubicBezTo>
                  <a:cubicBezTo>
                    <a:pt x="428" y="35"/>
                    <a:pt x="427" y="36"/>
                    <a:pt x="426" y="36"/>
                  </a:cubicBezTo>
                  <a:cubicBezTo>
                    <a:pt x="425" y="36"/>
                    <a:pt x="424" y="35"/>
                    <a:pt x="423" y="35"/>
                  </a:cubicBezTo>
                  <a:cubicBezTo>
                    <a:pt x="422" y="35"/>
                    <a:pt x="421" y="35"/>
                    <a:pt x="420" y="34"/>
                  </a:cubicBezTo>
                  <a:cubicBezTo>
                    <a:pt x="419" y="34"/>
                    <a:pt x="418" y="33"/>
                    <a:pt x="417" y="33"/>
                  </a:cubicBezTo>
                  <a:cubicBezTo>
                    <a:pt x="415" y="39"/>
                    <a:pt x="415" y="39"/>
                    <a:pt x="415" y="39"/>
                  </a:cubicBezTo>
                  <a:cubicBezTo>
                    <a:pt x="417" y="40"/>
                    <a:pt x="418" y="41"/>
                    <a:pt x="420" y="41"/>
                  </a:cubicBezTo>
                  <a:cubicBezTo>
                    <a:pt x="422" y="41"/>
                    <a:pt x="424" y="42"/>
                    <a:pt x="426" y="42"/>
                  </a:cubicBezTo>
                  <a:cubicBezTo>
                    <a:pt x="427" y="42"/>
                    <a:pt x="429" y="41"/>
                    <a:pt x="431" y="41"/>
                  </a:cubicBezTo>
                  <a:cubicBezTo>
                    <a:pt x="432" y="41"/>
                    <a:pt x="434" y="40"/>
                    <a:pt x="435" y="40"/>
                  </a:cubicBezTo>
                  <a:cubicBezTo>
                    <a:pt x="436" y="39"/>
                    <a:pt x="437" y="38"/>
                    <a:pt x="438" y="37"/>
                  </a:cubicBezTo>
                  <a:cubicBezTo>
                    <a:pt x="439" y="36"/>
                    <a:pt x="440" y="35"/>
                    <a:pt x="441" y="34"/>
                  </a:cubicBezTo>
                  <a:cubicBezTo>
                    <a:pt x="441" y="32"/>
                    <a:pt x="441" y="31"/>
                    <a:pt x="441" y="29"/>
                  </a:cubicBezTo>
                  <a:cubicBezTo>
                    <a:pt x="441" y="27"/>
                    <a:pt x="441" y="26"/>
                    <a:pt x="441" y="25"/>
                  </a:cubicBezTo>
                  <a:cubicBezTo>
                    <a:pt x="440" y="24"/>
                    <a:pt x="440" y="23"/>
                    <a:pt x="439" y="22"/>
                  </a:cubicBezTo>
                  <a:cubicBezTo>
                    <a:pt x="438" y="21"/>
                    <a:pt x="437" y="20"/>
                    <a:pt x="436" y="20"/>
                  </a:cubicBezTo>
                  <a:cubicBezTo>
                    <a:pt x="435" y="19"/>
                    <a:pt x="434" y="19"/>
                    <a:pt x="433" y="18"/>
                  </a:cubicBezTo>
                  <a:cubicBezTo>
                    <a:pt x="433" y="18"/>
                    <a:pt x="432" y="17"/>
                    <a:pt x="431" y="16"/>
                  </a:cubicBezTo>
                  <a:cubicBezTo>
                    <a:pt x="430" y="16"/>
                    <a:pt x="430" y="15"/>
                    <a:pt x="429" y="15"/>
                  </a:cubicBezTo>
                  <a:cubicBezTo>
                    <a:pt x="429" y="14"/>
                    <a:pt x="428" y="13"/>
                    <a:pt x="428" y="12"/>
                  </a:cubicBezTo>
                  <a:cubicBezTo>
                    <a:pt x="428" y="12"/>
                    <a:pt x="429" y="11"/>
                    <a:pt x="429" y="10"/>
                  </a:cubicBezTo>
                  <a:cubicBezTo>
                    <a:pt x="429" y="10"/>
                    <a:pt x="430" y="9"/>
                    <a:pt x="431" y="9"/>
                  </a:cubicBezTo>
                  <a:cubicBezTo>
                    <a:pt x="431" y="9"/>
                    <a:pt x="432" y="8"/>
                    <a:pt x="433" y="8"/>
                  </a:cubicBezTo>
                  <a:cubicBezTo>
                    <a:pt x="433" y="8"/>
                    <a:pt x="434" y="8"/>
                    <a:pt x="435" y="8"/>
                  </a:cubicBezTo>
                  <a:cubicBezTo>
                    <a:pt x="436" y="8"/>
                    <a:pt x="437" y="8"/>
                    <a:pt x="438" y="8"/>
                  </a:cubicBezTo>
                  <a:cubicBezTo>
                    <a:pt x="439" y="8"/>
                    <a:pt x="439" y="9"/>
                    <a:pt x="440" y="9"/>
                  </a:cubicBezTo>
                  <a:cubicBezTo>
                    <a:pt x="441" y="9"/>
                    <a:pt x="442" y="10"/>
                    <a:pt x="443" y="10"/>
                  </a:cubicBezTo>
                  <a:lnTo>
                    <a:pt x="445" y="4"/>
                  </a:lnTo>
                  <a:close/>
                  <a:moveTo>
                    <a:pt x="473" y="29"/>
                  </a:moveTo>
                  <a:cubicBezTo>
                    <a:pt x="474" y="28"/>
                    <a:pt x="474" y="27"/>
                    <a:pt x="474" y="26"/>
                  </a:cubicBezTo>
                  <a:cubicBezTo>
                    <a:pt x="474" y="25"/>
                    <a:pt x="474" y="24"/>
                    <a:pt x="474" y="23"/>
                  </a:cubicBezTo>
                  <a:cubicBezTo>
                    <a:pt x="474" y="20"/>
                    <a:pt x="474" y="18"/>
                    <a:pt x="473" y="17"/>
                  </a:cubicBezTo>
                  <a:cubicBezTo>
                    <a:pt x="472" y="15"/>
                    <a:pt x="470" y="14"/>
                    <a:pt x="469" y="13"/>
                  </a:cubicBezTo>
                  <a:cubicBezTo>
                    <a:pt x="467" y="12"/>
                    <a:pt x="465" y="12"/>
                    <a:pt x="462" y="12"/>
                  </a:cubicBezTo>
                  <a:cubicBezTo>
                    <a:pt x="461" y="12"/>
                    <a:pt x="459" y="12"/>
                    <a:pt x="457" y="13"/>
                  </a:cubicBezTo>
                  <a:cubicBezTo>
                    <a:pt x="456" y="14"/>
                    <a:pt x="454" y="14"/>
                    <a:pt x="453" y="16"/>
                  </a:cubicBezTo>
                  <a:cubicBezTo>
                    <a:pt x="452" y="17"/>
                    <a:pt x="450" y="18"/>
                    <a:pt x="449" y="19"/>
                  </a:cubicBezTo>
                  <a:cubicBezTo>
                    <a:pt x="448" y="21"/>
                    <a:pt x="448" y="22"/>
                    <a:pt x="447" y="24"/>
                  </a:cubicBezTo>
                  <a:cubicBezTo>
                    <a:pt x="447" y="26"/>
                    <a:pt x="446" y="27"/>
                    <a:pt x="446" y="29"/>
                  </a:cubicBezTo>
                  <a:cubicBezTo>
                    <a:pt x="446" y="31"/>
                    <a:pt x="447" y="33"/>
                    <a:pt x="447" y="35"/>
                  </a:cubicBezTo>
                  <a:cubicBezTo>
                    <a:pt x="448" y="36"/>
                    <a:pt x="449" y="38"/>
                    <a:pt x="450" y="39"/>
                  </a:cubicBezTo>
                  <a:cubicBezTo>
                    <a:pt x="451" y="40"/>
                    <a:pt x="453" y="40"/>
                    <a:pt x="454" y="41"/>
                  </a:cubicBezTo>
                  <a:cubicBezTo>
                    <a:pt x="456" y="41"/>
                    <a:pt x="458" y="42"/>
                    <a:pt x="460" y="42"/>
                  </a:cubicBezTo>
                  <a:cubicBezTo>
                    <a:pt x="462" y="42"/>
                    <a:pt x="463" y="41"/>
                    <a:pt x="465" y="41"/>
                  </a:cubicBezTo>
                  <a:cubicBezTo>
                    <a:pt x="466" y="41"/>
                    <a:pt x="468" y="40"/>
                    <a:pt x="469" y="40"/>
                  </a:cubicBezTo>
                  <a:cubicBezTo>
                    <a:pt x="470" y="34"/>
                    <a:pt x="470" y="34"/>
                    <a:pt x="470" y="34"/>
                  </a:cubicBezTo>
                  <a:cubicBezTo>
                    <a:pt x="469" y="35"/>
                    <a:pt x="467" y="35"/>
                    <a:pt x="466" y="36"/>
                  </a:cubicBezTo>
                  <a:cubicBezTo>
                    <a:pt x="464" y="36"/>
                    <a:pt x="463" y="36"/>
                    <a:pt x="461" y="36"/>
                  </a:cubicBezTo>
                  <a:cubicBezTo>
                    <a:pt x="460" y="36"/>
                    <a:pt x="458" y="36"/>
                    <a:pt x="457" y="36"/>
                  </a:cubicBezTo>
                  <a:cubicBezTo>
                    <a:pt x="456" y="35"/>
                    <a:pt x="455" y="34"/>
                    <a:pt x="454" y="33"/>
                  </a:cubicBezTo>
                  <a:cubicBezTo>
                    <a:pt x="454" y="32"/>
                    <a:pt x="453" y="31"/>
                    <a:pt x="453" y="29"/>
                  </a:cubicBezTo>
                  <a:lnTo>
                    <a:pt x="473" y="29"/>
                  </a:lnTo>
                  <a:close/>
                  <a:moveTo>
                    <a:pt x="454" y="24"/>
                  </a:moveTo>
                  <a:cubicBezTo>
                    <a:pt x="455" y="23"/>
                    <a:pt x="455" y="22"/>
                    <a:pt x="456" y="21"/>
                  </a:cubicBezTo>
                  <a:cubicBezTo>
                    <a:pt x="457" y="20"/>
                    <a:pt x="458" y="19"/>
                    <a:pt x="459" y="18"/>
                  </a:cubicBezTo>
                  <a:cubicBezTo>
                    <a:pt x="460" y="18"/>
                    <a:pt x="461" y="17"/>
                    <a:pt x="462" y="17"/>
                  </a:cubicBezTo>
                  <a:cubicBezTo>
                    <a:pt x="464" y="17"/>
                    <a:pt x="465" y="18"/>
                    <a:pt x="466" y="19"/>
                  </a:cubicBezTo>
                  <a:cubicBezTo>
                    <a:pt x="467" y="19"/>
                    <a:pt x="467" y="21"/>
                    <a:pt x="467" y="22"/>
                  </a:cubicBezTo>
                  <a:cubicBezTo>
                    <a:pt x="467" y="22"/>
                    <a:pt x="467" y="23"/>
                    <a:pt x="467" y="23"/>
                  </a:cubicBezTo>
                  <a:cubicBezTo>
                    <a:pt x="467" y="23"/>
                    <a:pt x="467" y="24"/>
                    <a:pt x="467" y="24"/>
                  </a:cubicBezTo>
                  <a:lnTo>
                    <a:pt x="454" y="24"/>
                  </a:lnTo>
                  <a:close/>
                  <a:moveTo>
                    <a:pt x="476" y="41"/>
                  </a:moveTo>
                  <a:cubicBezTo>
                    <a:pt x="484" y="41"/>
                    <a:pt x="484" y="41"/>
                    <a:pt x="484" y="41"/>
                  </a:cubicBezTo>
                  <a:cubicBezTo>
                    <a:pt x="486" y="28"/>
                    <a:pt x="486" y="28"/>
                    <a:pt x="486" y="28"/>
                  </a:cubicBezTo>
                  <a:cubicBezTo>
                    <a:pt x="487" y="27"/>
                    <a:pt x="487" y="26"/>
                    <a:pt x="487" y="25"/>
                  </a:cubicBezTo>
                  <a:cubicBezTo>
                    <a:pt x="488" y="24"/>
                    <a:pt x="488" y="23"/>
                    <a:pt x="489" y="22"/>
                  </a:cubicBezTo>
                  <a:cubicBezTo>
                    <a:pt x="490" y="21"/>
                    <a:pt x="491" y="20"/>
                    <a:pt x="492" y="20"/>
                  </a:cubicBezTo>
                  <a:cubicBezTo>
                    <a:pt x="492" y="19"/>
                    <a:pt x="494" y="19"/>
                    <a:pt x="495" y="19"/>
                  </a:cubicBezTo>
                  <a:cubicBezTo>
                    <a:pt x="495" y="19"/>
                    <a:pt x="496" y="19"/>
                    <a:pt x="496" y="19"/>
                  </a:cubicBezTo>
                  <a:cubicBezTo>
                    <a:pt x="497" y="19"/>
                    <a:pt x="497" y="19"/>
                    <a:pt x="498" y="19"/>
                  </a:cubicBezTo>
                  <a:cubicBezTo>
                    <a:pt x="499" y="12"/>
                    <a:pt x="499" y="12"/>
                    <a:pt x="499" y="12"/>
                  </a:cubicBezTo>
                  <a:cubicBezTo>
                    <a:pt x="499" y="12"/>
                    <a:pt x="498" y="12"/>
                    <a:pt x="498" y="12"/>
                  </a:cubicBezTo>
                  <a:cubicBezTo>
                    <a:pt x="497" y="12"/>
                    <a:pt x="497" y="12"/>
                    <a:pt x="496" y="12"/>
                  </a:cubicBezTo>
                  <a:cubicBezTo>
                    <a:pt x="496" y="12"/>
                    <a:pt x="495" y="12"/>
                    <a:pt x="494" y="13"/>
                  </a:cubicBezTo>
                  <a:cubicBezTo>
                    <a:pt x="493" y="13"/>
                    <a:pt x="492" y="13"/>
                    <a:pt x="492" y="14"/>
                  </a:cubicBezTo>
                  <a:cubicBezTo>
                    <a:pt x="491" y="14"/>
                    <a:pt x="490" y="15"/>
                    <a:pt x="490" y="16"/>
                  </a:cubicBezTo>
                  <a:cubicBezTo>
                    <a:pt x="489" y="16"/>
                    <a:pt x="488" y="17"/>
                    <a:pt x="488" y="18"/>
                  </a:cubicBezTo>
                  <a:cubicBezTo>
                    <a:pt x="488" y="18"/>
                    <a:pt x="488" y="18"/>
                    <a:pt x="488" y="18"/>
                  </a:cubicBezTo>
                  <a:cubicBezTo>
                    <a:pt x="489" y="13"/>
                    <a:pt x="489" y="13"/>
                    <a:pt x="489" y="13"/>
                  </a:cubicBezTo>
                  <a:cubicBezTo>
                    <a:pt x="482" y="13"/>
                    <a:pt x="482" y="13"/>
                    <a:pt x="482" y="13"/>
                  </a:cubicBezTo>
                  <a:cubicBezTo>
                    <a:pt x="482" y="14"/>
                    <a:pt x="482" y="15"/>
                    <a:pt x="481" y="16"/>
                  </a:cubicBezTo>
                  <a:lnTo>
                    <a:pt x="476" y="41"/>
                  </a:lnTo>
                  <a:close/>
                  <a:moveTo>
                    <a:pt x="505" y="41"/>
                  </a:moveTo>
                  <a:cubicBezTo>
                    <a:pt x="513" y="41"/>
                    <a:pt x="513" y="41"/>
                    <a:pt x="513" y="41"/>
                  </a:cubicBezTo>
                  <a:cubicBezTo>
                    <a:pt x="529" y="13"/>
                    <a:pt x="529" y="13"/>
                    <a:pt x="529" y="13"/>
                  </a:cubicBezTo>
                  <a:cubicBezTo>
                    <a:pt x="522" y="13"/>
                    <a:pt x="522" y="13"/>
                    <a:pt x="522" y="13"/>
                  </a:cubicBezTo>
                  <a:cubicBezTo>
                    <a:pt x="511" y="33"/>
                    <a:pt x="511" y="33"/>
                    <a:pt x="511" y="33"/>
                  </a:cubicBezTo>
                  <a:cubicBezTo>
                    <a:pt x="510" y="33"/>
                    <a:pt x="510" y="33"/>
                    <a:pt x="510" y="33"/>
                  </a:cubicBezTo>
                  <a:cubicBezTo>
                    <a:pt x="508" y="13"/>
                    <a:pt x="508" y="13"/>
                    <a:pt x="508" y="13"/>
                  </a:cubicBezTo>
                  <a:cubicBezTo>
                    <a:pt x="500" y="13"/>
                    <a:pt x="500" y="13"/>
                    <a:pt x="500" y="13"/>
                  </a:cubicBezTo>
                  <a:lnTo>
                    <a:pt x="505" y="41"/>
                  </a:lnTo>
                  <a:close/>
                  <a:moveTo>
                    <a:pt x="528" y="41"/>
                  </a:moveTo>
                  <a:cubicBezTo>
                    <a:pt x="535" y="41"/>
                    <a:pt x="535" y="41"/>
                    <a:pt x="535" y="41"/>
                  </a:cubicBezTo>
                  <a:cubicBezTo>
                    <a:pt x="541" y="13"/>
                    <a:pt x="541" y="13"/>
                    <a:pt x="541" y="13"/>
                  </a:cubicBezTo>
                  <a:cubicBezTo>
                    <a:pt x="534" y="13"/>
                    <a:pt x="534" y="13"/>
                    <a:pt x="534" y="13"/>
                  </a:cubicBezTo>
                  <a:lnTo>
                    <a:pt x="528" y="41"/>
                  </a:lnTo>
                  <a:close/>
                  <a:moveTo>
                    <a:pt x="535" y="8"/>
                  </a:moveTo>
                  <a:cubicBezTo>
                    <a:pt x="543" y="8"/>
                    <a:pt x="543" y="8"/>
                    <a:pt x="543" y="8"/>
                  </a:cubicBezTo>
                  <a:cubicBezTo>
                    <a:pt x="544" y="1"/>
                    <a:pt x="544" y="1"/>
                    <a:pt x="544" y="1"/>
                  </a:cubicBezTo>
                  <a:cubicBezTo>
                    <a:pt x="537" y="1"/>
                    <a:pt x="537" y="1"/>
                    <a:pt x="537" y="1"/>
                  </a:cubicBezTo>
                  <a:lnTo>
                    <a:pt x="535" y="8"/>
                  </a:lnTo>
                  <a:close/>
                  <a:moveTo>
                    <a:pt x="568" y="13"/>
                  </a:moveTo>
                  <a:cubicBezTo>
                    <a:pt x="567" y="13"/>
                    <a:pt x="566" y="13"/>
                    <a:pt x="565" y="12"/>
                  </a:cubicBezTo>
                  <a:cubicBezTo>
                    <a:pt x="564" y="12"/>
                    <a:pt x="562" y="12"/>
                    <a:pt x="561" y="12"/>
                  </a:cubicBezTo>
                  <a:cubicBezTo>
                    <a:pt x="559" y="12"/>
                    <a:pt x="556" y="12"/>
                    <a:pt x="554" y="13"/>
                  </a:cubicBezTo>
                  <a:cubicBezTo>
                    <a:pt x="552" y="14"/>
                    <a:pt x="550" y="15"/>
                    <a:pt x="549" y="17"/>
                  </a:cubicBezTo>
                  <a:cubicBezTo>
                    <a:pt x="547" y="19"/>
                    <a:pt x="546" y="20"/>
                    <a:pt x="546" y="23"/>
                  </a:cubicBezTo>
                  <a:cubicBezTo>
                    <a:pt x="545" y="25"/>
                    <a:pt x="544" y="27"/>
                    <a:pt x="544" y="29"/>
                  </a:cubicBezTo>
                  <a:cubicBezTo>
                    <a:pt x="544" y="32"/>
                    <a:pt x="545" y="34"/>
                    <a:pt x="546" y="36"/>
                  </a:cubicBezTo>
                  <a:cubicBezTo>
                    <a:pt x="547" y="38"/>
                    <a:pt x="548" y="39"/>
                    <a:pt x="550" y="40"/>
                  </a:cubicBezTo>
                  <a:cubicBezTo>
                    <a:pt x="552" y="41"/>
                    <a:pt x="554" y="42"/>
                    <a:pt x="556" y="42"/>
                  </a:cubicBezTo>
                  <a:cubicBezTo>
                    <a:pt x="558" y="42"/>
                    <a:pt x="559" y="41"/>
                    <a:pt x="560" y="41"/>
                  </a:cubicBezTo>
                  <a:cubicBezTo>
                    <a:pt x="561" y="41"/>
                    <a:pt x="562" y="41"/>
                    <a:pt x="563" y="40"/>
                  </a:cubicBezTo>
                  <a:cubicBezTo>
                    <a:pt x="564" y="34"/>
                    <a:pt x="564" y="34"/>
                    <a:pt x="564" y="34"/>
                  </a:cubicBezTo>
                  <a:cubicBezTo>
                    <a:pt x="564" y="35"/>
                    <a:pt x="563" y="35"/>
                    <a:pt x="562" y="35"/>
                  </a:cubicBezTo>
                  <a:cubicBezTo>
                    <a:pt x="562" y="35"/>
                    <a:pt x="561" y="36"/>
                    <a:pt x="560" y="36"/>
                  </a:cubicBezTo>
                  <a:cubicBezTo>
                    <a:pt x="560" y="36"/>
                    <a:pt x="559" y="36"/>
                    <a:pt x="558" y="36"/>
                  </a:cubicBezTo>
                  <a:cubicBezTo>
                    <a:pt x="557" y="36"/>
                    <a:pt x="556" y="36"/>
                    <a:pt x="555" y="35"/>
                  </a:cubicBezTo>
                  <a:cubicBezTo>
                    <a:pt x="554" y="35"/>
                    <a:pt x="554" y="34"/>
                    <a:pt x="553" y="34"/>
                  </a:cubicBezTo>
                  <a:cubicBezTo>
                    <a:pt x="553" y="33"/>
                    <a:pt x="553" y="32"/>
                    <a:pt x="552" y="31"/>
                  </a:cubicBezTo>
                  <a:cubicBezTo>
                    <a:pt x="552" y="30"/>
                    <a:pt x="552" y="29"/>
                    <a:pt x="552" y="29"/>
                  </a:cubicBezTo>
                  <a:cubicBezTo>
                    <a:pt x="552" y="27"/>
                    <a:pt x="552" y="26"/>
                    <a:pt x="553" y="25"/>
                  </a:cubicBezTo>
                  <a:cubicBezTo>
                    <a:pt x="553" y="23"/>
                    <a:pt x="554" y="22"/>
                    <a:pt x="554" y="21"/>
                  </a:cubicBezTo>
                  <a:cubicBezTo>
                    <a:pt x="555" y="20"/>
                    <a:pt x="556" y="19"/>
                    <a:pt x="557" y="19"/>
                  </a:cubicBezTo>
                  <a:cubicBezTo>
                    <a:pt x="558" y="18"/>
                    <a:pt x="560" y="18"/>
                    <a:pt x="561" y="18"/>
                  </a:cubicBezTo>
                  <a:cubicBezTo>
                    <a:pt x="562" y="18"/>
                    <a:pt x="563" y="18"/>
                    <a:pt x="564" y="18"/>
                  </a:cubicBezTo>
                  <a:cubicBezTo>
                    <a:pt x="565" y="18"/>
                    <a:pt x="566" y="19"/>
                    <a:pt x="567" y="19"/>
                  </a:cubicBezTo>
                  <a:lnTo>
                    <a:pt x="568" y="13"/>
                  </a:lnTo>
                  <a:close/>
                  <a:moveTo>
                    <a:pt x="595" y="29"/>
                  </a:moveTo>
                  <a:cubicBezTo>
                    <a:pt x="595" y="28"/>
                    <a:pt x="596" y="27"/>
                    <a:pt x="596" y="26"/>
                  </a:cubicBezTo>
                  <a:cubicBezTo>
                    <a:pt x="596" y="25"/>
                    <a:pt x="596" y="24"/>
                    <a:pt x="596" y="23"/>
                  </a:cubicBezTo>
                  <a:cubicBezTo>
                    <a:pt x="596" y="20"/>
                    <a:pt x="595" y="18"/>
                    <a:pt x="594" y="17"/>
                  </a:cubicBezTo>
                  <a:cubicBezTo>
                    <a:pt x="593" y="15"/>
                    <a:pt x="592" y="14"/>
                    <a:pt x="590" y="13"/>
                  </a:cubicBezTo>
                  <a:cubicBezTo>
                    <a:pt x="589" y="12"/>
                    <a:pt x="587" y="12"/>
                    <a:pt x="584" y="12"/>
                  </a:cubicBezTo>
                  <a:cubicBezTo>
                    <a:pt x="582" y="12"/>
                    <a:pt x="581" y="12"/>
                    <a:pt x="579" y="13"/>
                  </a:cubicBezTo>
                  <a:cubicBezTo>
                    <a:pt x="577" y="14"/>
                    <a:pt x="576" y="14"/>
                    <a:pt x="575" y="16"/>
                  </a:cubicBezTo>
                  <a:cubicBezTo>
                    <a:pt x="573" y="17"/>
                    <a:pt x="572" y="18"/>
                    <a:pt x="571" y="19"/>
                  </a:cubicBezTo>
                  <a:cubicBezTo>
                    <a:pt x="570" y="21"/>
                    <a:pt x="570" y="22"/>
                    <a:pt x="569" y="24"/>
                  </a:cubicBezTo>
                  <a:cubicBezTo>
                    <a:pt x="569" y="26"/>
                    <a:pt x="568" y="27"/>
                    <a:pt x="568" y="29"/>
                  </a:cubicBezTo>
                  <a:cubicBezTo>
                    <a:pt x="568" y="31"/>
                    <a:pt x="569" y="33"/>
                    <a:pt x="569" y="35"/>
                  </a:cubicBezTo>
                  <a:cubicBezTo>
                    <a:pt x="570" y="36"/>
                    <a:pt x="571" y="38"/>
                    <a:pt x="572" y="39"/>
                  </a:cubicBezTo>
                  <a:cubicBezTo>
                    <a:pt x="573" y="40"/>
                    <a:pt x="575" y="40"/>
                    <a:pt x="576" y="41"/>
                  </a:cubicBezTo>
                  <a:cubicBezTo>
                    <a:pt x="578" y="41"/>
                    <a:pt x="580" y="42"/>
                    <a:pt x="582" y="42"/>
                  </a:cubicBezTo>
                  <a:cubicBezTo>
                    <a:pt x="583" y="42"/>
                    <a:pt x="585" y="41"/>
                    <a:pt x="586" y="41"/>
                  </a:cubicBezTo>
                  <a:cubicBezTo>
                    <a:pt x="588" y="41"/>
                    <a:pt x="589" y="40"/>
                    <a:pt x="591" y="40"/>
                  </a:cubicBezTo>
                  <a:cubicBezTo>
                    <a:pt x="592" y="34"/>
                    <a:pt x="592" y="34"/>
                    <a:pt x="592" y="34"/>
                  </a:cubicBezTo>
                  <a:cubicBezTo>
                    <a:pt x="590" y="35"/>
                    <a:pt x="589" y="35"/>
                    <a:pt x="588" y="36"/>
                  </a:cubicBezTo>
                  <a:cubicBezTo>
                    <a:pt x="586" y="36"/>
                    <a:pt x="585" y="36"/>
                    <a:pt x="583" y="36"/>
                  </a:cubicBezTo>
                  <a:cubicBezTo>
                    <a:pt x="581" y="36"/>
                    <a:pt x="580" y="36"/>
                    <a:pt x="579" y="36"/>
                  </a:cubicBezTo>
                  <a:cubicBezTo>
                    <a:pt x="578" y="35"/>
                    <a:pt x="577" y="34"/>
                    <a:pt x="576" y="33"/>
                  </a:cubicBezTo>
                  <a:cubicBezTo>
                    <a:pt x="576" y="32"/>
                    <a:pt x="575" y="31"/>
                    <a:pt x="575" y="29"/>
                  </a:cubicBezTo>
                  <a:lnTo>
                    <a:pt x="595" y="29"/>
                  </a:lnTo>
                  <a:close/>
                  <a:moveTo>
                    <a:pt x="576" y="24"/>
                  </a:moveTo>
                  <a:cubicBezTo>
                    <a:pt x="577" y="23"/>
                    <a:pt x="577" y="22"/>
                    <a:pt x="578" y="21"/>
                  </a:cubicBezTo>
                  <a:cubicBezTo>
                    <a:pt x="579" y="20"/>
                    <a:pt x="579" y="19"/>
                    <a:pt x="580" y="18"/>
                  </a:cubicBezTo>
                  <a:cubicBezTo>
                    <a:pt x="581" y="18"/>
                    <a:pt x="583" y="17"/>
                    <a:pt x="584" y="17"/>
                  </a:cubicBezTo>
                  <a:cubicBezTo>
                    <a:pt x="586" y="17"/>
                    <a:pt x="587" y="18"/>
                    <a:pt x="588" y="19"/>
                  </a:cubicBezTo>
                  <a:cubicBezTo>
                    <a:pt x="588" y="19"/>
                    <a:pt x="589" y="21"/>
                    <a:pt x="589" y="22"/>
                  </a:cubicBezTo>
                  <a:cubicBezTo>
                    <a:pt x="589" y="22"/>
                    <a:pt x="589" y="23"/>
                    <a:pt x="589" y="23"/>
                  </a:cubicBezTo>
                  <a:cubicBezTo>
                    <a:pt x="589" y="23"/>
                    <a:pt x="589" y="24"/>
                    <a:pt x="589" y="24"/>
                  </a:cubicBezTo>
                  <a:lnTo>
                    <a:pt x="576" y="24"/>
                  </a:lnTo>
                  <a:close/>
                  <a:moveTo>
                    <a:pt x="621" y="13"/>
                  </a:moveTo>
                  <a:cubicBezTo>
                    <a:pt x="620" y="13"/>
                    <a:pt x="619" y="13"/>
                    <a:pt x="617" y="12"/>
                  </a:cubicBezTo>
                  <a:cubicBezTo>
                    <a:pt x="616" y="12"/>
                    <a:pt x="615" y="12"/>
                    <a:pt x="613" y="12"/>
                  </a:cubicBezTo>
                  <a:cubicBezTo>
                    <a:pt x="612" y="12"/>
                    <a:pt x="611" y="12"/>
                    <a:pt x="610" y="12"/>
                  </a:cubicBezTo>
                  <a:cubicBezTo>
                    <a:pt x="609" y="13"/>
                    <a:pt x="607" y="13"/>
                    <a:pt x="606" y="13"/>
                  </a:cubicBezTo>
                  <a:cubicBezTo>
                    <a:pt x="605" y="14"/>
                    <a:pt x="604" y="14"/>
                    <a:pt x="604" y="15"/>
                  </a:cubicBezTo>
                  <a:cubicBezTo>
                    <a:pt x="603" y="16"/>
                    <a:pt x="602" y="17"/>
                    <a:pt x="602" y="18"/>
                  </a:cubicBezTo>
                  <a:cubicBezTo>
                    <a:pt x="601" y="19"/>
                    <a:pt x="601" y="20"/>
                    <a:pt x="601" y="21"/>
                  </a:cubicBezTo>
                  <a:cubicBezTo>
                    <a:pt x="601" y="22"/>
                    <a:pt x="601" y="23"/>
                    <a:pt x="602" y="24"/>
                  </a:cubicBezTo>
                  <a:cubicBezTo>
                    <a:pt x="602" y="25"/>
                    <a:pt x="603" y="26"/>
                    <a:pt x="603" y="26"/>
                  </a:cubicBezTo>
                  <a:cubicBezTo>
                    <a:pt x="604" y="27"/>
                    <a:pt x="605" y="27"/>
                    <a:pt x="606" y="28"/>
                  </a:cubicBezTo>
                  <a:cubicBezTo>
                    <a:pt x="607" y="29"/>
                    <a:pt x="607" y="29"/>
                    <a:pt x="608" y="29"/>
                  </a:cubicBezTo>
                  <a:cubicBezTo>
                    <a:pt x="609" y="30"/>
                    <a:pt x="609" y="31"/>
                    <a:pt x="610" y="31"/>
                  </a:cubicBezTo>
                  <a:cubicBezTo>
                    <a:pt x="610" y="32"/>
                    <a:pt x="610" y="32"/>
                    <a:pt x="610" y="33"/>
                  </a:cubicBezTo>
                  <a:cubicBezTo>
                    <a:pt x="610" y="34"/>
                    <a:pt x="610" y="34"/>
                    <a:pt x="610" y="35"/>
                  </a:cubicBezTo>
                  <a:cubicBezTo>
                    <a:pt x="610" y="35"/>
                    <a:pt x="609" y="35"/>
                    <a:pt x="609" y="36"/>
                  </a:cubicBezTo>
                  <a:cubicBezTo>
                    <a:pt x="608" y="36"/>
                    <a:pt x="608" y="36"/>
                    <a:pt x="607" y="36"/>
                  </a:cubicBezTo>
                  <a:cubicBezTo>
                    <a:pt x="607" y="36"/>
                    <a:pt x="606" y="36"/>
                    <a:pt x="605" y="36"/>
                  </a:cubicBezTo>
                  <a:cubicBezTo>
                    <a:pt x="605" y="36"/>
                    <a:pt x="604" y="36"/>
                    <a:pt x="603" y="36"/>
                  </a:cubicBezTo>
                  <a:cubicBezTo>
                    <a:pt x="602" y="36"/>
                    <a:pt x="601" y="35"/>
                    <a:pt x="601" y="35"/>
                  </a:cubicBezTo>
                  <a:cubicBezTo>
                    <a:pt x="600" y="35"/>
                    <a:pt x="599" y="34"/>
                    <a:pt x="598" y="34"/>
                  </a:cubicBezTo>
                  <a:cubicBezTo>
                    <a:pt x="597" y="40"/>
                    <a:pt x="597" y="40"/>
                    <a:pt x="597" y="40"/>
                  </a:cubicBezTo>
                  <a:cubicBezTo>
                    <a:pt x="598" y="40"/>
                    <a:pt x="600" y="41"/>
                    <a:pt x="601" y="41"/>
                  </a:cubicBezTo>
                  <a:cubicBezTo>
                    <a:pt x="603" y="41"/>
                    <a:pt x="604" y="42"/>
                    <a:pt x="605" y="42"/>
                  </a:cubicBezTo>
                  <a:cubicBezTo>
                    <a:pt x="607" y="42"/>
                    <a:pt x="608" y="41"/>
                    <a:pt x="609" y="41"/>
                  </a:cubicBezTo>
                  <a:cubicBezTo>
                    <a:pt x="610" y="41"/>
                    <a:pt x="612" y="41"/>
                    <a:pt x="613" y="40"/>
                  </a:cubicBezTo>
                  <a:cubicBezTo>
                    <a:pt x="614" y="40"/>
                    <a:pt x="615" y="39"/>
                    <a:pt x="616" y="39"/>
                  </a:cubicBezTo>
                  <a:cubicBezTo>
                    <a:pt x="616" y="38"/>
                    <a:pt x="617" y="37"/>
                    <a:pt x="617" y="36"/>
                  </a:cubicBezTo>
                  <a:cubicBezTo>
                    <a:pt x="618" y="35"/>
                    <a:pt x="618" y="33"/>
                    <a:pt x="618" y="32"/>
                  </a:cubicBezTo>
                  <a:cubicBezTo>
                    <a:pt x="618" y="31"/>
                    <a:pt x="618" y="30"/>
                    <a:pt x="617" y="29"/>
                  </a:cubicBezTo>
                  <a:cubicBezTo>
                    <a:pt x="617" y="28"/>
                    <a:pt x="616" y="27"/>
                    <a:pt x="616" y="27"/>
                  </a:cubicBezTo>
                  <a:cubicBezTo>
                    <a:pt x="615" y="26"/>
                    <a:pt x="614" y="25"/>
                    <a:pt x="613" y="25"/>
                  </a:cubicBezTo>
                  <a:cubicBezTo>
                    <a:pt x="613" y="24"/>
                    <a:pt x="612" y="24"/>
                    <a:pt x="611" y="23"/>
                  </a:cubicBezTo>
                  <a:cubicBezTo>
                    <a:pt x="610" y="23"/>
                    <a:pt x="610" y="22"/>
                    <a:pt x="609" y="22"/>
                  </a:cubicBezTo>
                  <a:cubicBezTo>
                    <a:pt x="609" y="21"/>
                    <a:pt x="609" y="21"/>
                    <a:pt x="609" y="20"/>
                  </a:cubicBezTo>
                  <a:cubicBezTo>
                    <a:pt x="609" y="20"/>
                    <a:pt x="609" y="19"/>
                    <a:pt x="609" y="19"/>
                  </a:cubicBezTo>
                  <a:cubicBezTo>
                    <a:pt x="609" y="18"/>
                    <a:pt x="610" y="18"/>
                    <a:pt x="610" y="18"/>
                  </a:cubicBezTo>
                  <a:cubicBezTo>
                    <a:pt x="611" y="18"/>
                    <a:pt x="611" y="18"/>
                    <a:pt x="612" y="18"/>
                  </a:cubicBezTo>
                  <a:cubicBezTo>
                    <a:pt x="612" y="17"/>
                    <a:pt x="613" y="17"/>
                    <a:pt x="614" y="17"/>
                  </a:cubicBezTo>
                  <a:cubicBezTo>
                    <a:pt x="615" y="17"/>
                    <a:pt x="616" y="18"/>
                    <a:pt x="617" y="18"/>
                  </a:cubicBezTo>
                  <a:cubicBezTo>
                    <a:pt x="618" y="18"/>
                    <a:pt x="619" y="18"/>
                    <a:pt x="620" y="19"/>
                  </a:cubicBezTo>
                  <a:lnTo>
                    <a:pt x="621"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23" name="Text Placeholder 1030"/>
          <p:cNvSpPr>
            <a:spLocks noGrp="1"/>
          </p:cNvSpPr>
          <p:nvPr>
            <p:ph type="body" sz="quarter" idx="10" hasCustomPrompt="1"/>
          </p:nvPr>
        </p:nvSpPr>
        <p:spPr>
          <a:xfrm>
            <a:off x="299349" y="3484735"/>
            <a:ext cx="3643967" cy="347682"/>
          </a:xfrm>
          <a:prstGeom prst="rect">
            <a:avLst/>
          </a:prstGeom>
        </p:spPr>
        <p:txBody>
          <a:bodyPr anchor="ct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dirty="0"/>
              <a:t>Name</a:t>
            </a:r>
            <a:endParaRPr lang="en-IN" dirty="0"/>
          </a:p>
        </p:txBody>
      </p:sp>
      <p:sp>
        <p:nvSpPr>
          <p:cNvPr id="24" name="Text Placeholder 1030"/>
          <p:cNvSpPr>
            <a:spLocks noGrp="1"/>
          </p:cNvSpPr>
          <p:nvPr>
            <p:ph type="body" sz="quarter" idx="11" hasCustomPrompt="1"/>
          </p:nvPr>
        </p:nvSpPr>
        <p:spPr>
          <a:xfrm>
            <a:off x="299349" y="3939689"/>
            <a:ext cx="3643967" cy="347682"/>
          </a:xfrm>
          <a:prstGeom prst="rect">
            <a:avLst/>
          </a:prstGeom>
        </p:spPr>
        <p:txBody>
          <a:bodyPr anchor="ctr">
            <a:normAutofit/>
          </a:bodyPr>
          <a:lstStyle>
            <a:lvl1pPr marL="0" indent="0">
              <a:buNone/>
              <a:defRPr sz="1800"/>
            </a:lvl1pPr>
            <a:lvl2pPr marL="342891" indent="0">
              <a:buNone/>
              <a:defRPr/>
            </a:lvl2pPr>
            <a:lvl3pPr marL="685782" indent="0">
              <a:buNone/>
              <a:defRPr/>
            </a:lvl3pPr>
            <a:lvl4pPr marL="1028674" indent="0">
              <a:buNone/>
              <a:defRPr/>
            </a:lvl4pPr>
            <a:lvl5pPr marL="1371566" indent="0">
              <a:buNone/>
              <a:defRPr/>
            </a:lvl5pPr>
          </a:lstStyle>
          <a:p>
            <a:pPr lvl="0"/>
            <a:r>
              <a:rPr lang="en-US" dirty="0"/>
              <a:t>Designation </a:t>
            </a:r>
            <a:endParaRPr lang="en-IN" dirty="0"/>
          </a:p>
        </p:txBody>
      </p:sp>
      <p:sp>
        <p:nvSpPr>
          <p:cNvPr id="26" name="Parallelogram 25"/>
          <p:cNvSpPr/>
          <p:nvPr userDrawn="1"/>
        </p:nvSpPr>
        <p:spPr>
          <a:xfrm>
            <a:off x="4317589" y="2638"/>
            <a:ext cx="4826410" cy="4914952"/>
          </a:xfrm>
          <a:custGeom>
            <a:avLst/>
            <a:gdLst/>
            <a:ahLst/>
            <a:cxnLst/>
            <a:rect l="l" t="t" r="r" b="b"/>
            <a:pathLst>
              <a:path w="5048250" h="5140862">
                <a:moveTo>
                  <a:pt x="3013830" y="0"/>
                </a:moveTo>
                <a:lnTo>
                  <a:pt x="5048250" y="0"/>
                </a:lnTo>
                <a:lnTo>
                  <a:pt x="5048250" y="5140862"/>
                </a:lnTo>
                <a:lnTo>
                  <a:pt x="0" y="5140862"/>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lvl="0"/>
            <a:endParaRPr lang="en-IN">
              <a:solidFill>
                <a:schemeClr val="tx1"/>
              </a:solidFill>
            </a:endParaRPr>
          </a:p>
        </p:txBody>
      </p:sp>
      <p:sp>
        <p:nvSpPr>
          <p:cNvPr id="28" name="Picture Placeholder 3"/>
          <p:cNvSpPr>
            <a:spLocks noGrp="1"/>
          </p:cNvSpPr>
          <p:nvPr>
            <p:ph type="pic" sz="quarter" idx="14" hasCustomPrompt="1"/>
          </p:nvPr>
        </p:nvSpPr>
        <p:spPr>
          <a:xfrm>
            <a:off x="4379513" y="-1"/>
            <a:ext cx="4764488" cy="4917591"/>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txBody>
          <a:bodyPr lIns="0" tIns="0" rIns="468000" bIns="0" anchor="ctr">
            <a:noAutofit/>
          </a:bodyPr>
          <a:lstStyle>
            <a:lvl1pPr marL="0" indent="0" algn="r">
              <a:buFont typeface="Arial" panose="020B0604020202020204" pitchFamily="34" charset="0"/>
              <a:buNone/>
              <a:defRPr lang="en-IN" sz="1400" i="1" dirty="0"/>
            </a:lvl1pPr>
          </a:lstStyle>
          <a:p>
            <a:r>
              <a:rPr lang="en-IN" dirty="0"/>
              <a:t>Click icon to add image</a:t>
            </a:r>
          </a:p>
        </p:txBody>
      </p:sp>
      <p:grpSp>
        <p:nvGrpSpPr>
          <p:cNvPr id="25" name="Group 24"/>
          <p:cNvGrpSpPr/>
          <p:nvPr userDrawn="1"/>
        </p:nvGrpSpPr>
        <p:grpSpPr>
          <a:xfrm>
            <a:off x="787275" y="755329"/>
            <a:ext cx="799280" cy="844787"/>
            <a:chOff x="-3330575" y="3005138"/>
            <a:chExt cx="1533526" cy="1620837"/>
          </a:xfrm>
          <a:solidFill>
            <a:schemeClr val="accent1"/>
          </a:solidFill>
        </p:grpSpPr>
        <p:sp>
          <p:nvSpPr>
            <p:cNvPr id="27" name="Freeform 6"/>
            <p:cNvSpPr>
              <a:spLocks/>
            </p:cNvSpPr>
            <p:nvPr/>
          </p:nvSpPr>
          <p:spPr bwMode="auto">
            <a:xfrm>
              <a:off x="-3330575" y="3005138"/>
              <a:ext cx="1233488" cy="1620837"/>
            </a:xfrm>
            <a:custGeom>
              <a:avLst/>
              <a:gdLst>
                <a:gd name="T0" fmla="*/ 621 w 777"/>
                <a:gd name="T1" fmla="*/ 0 h 1021"/>
                <a:gd name="T2" fmla="*/ 0 w 777"/>
                <a:gd name="T3" fmla="*/ 1021 h 1021"/>
                <a:gd name="T4" fmla="*/ 621 w 777"/>
                <a:gd name="T5" fmla="*/ 1021 h 1021"/>
                <a:gd name="T6" fmla="*/ 777 w 777"/>
                <a:gd name="T7" fmla="*/ 785 h 1021"/>
                <a:gd name="T8" fmla="*/ 231 w 777"/>
                <a:gd name="T9" fmla="*/ 785 h 1021"/>
                <a:gd name="T10" fmla="*/ 699 w 777"/>
                <a:gd name="T11" fmla="*/ 0 h 1021"/>
                <a:gd name="T12" fmla="*/ 621 w 777"/>
                <a:gd name="T13" fmla="*/ 0 h 1021"/>
              </a:gdLst>
              <a:ahLst/>
              <a:cxnLst>
                <a:cxn ang="0">
                  <a:pos x="T0" y="T1"/>
                </a:cxn>
                <a:cxn ang="0">
                  <a:pos x="T2" y="T3"/>
                </a:cxn>
                <a:cxn ang="0">
                  <a:pos x="T4" y="T5"/>
                </a:cxn>
                <a:cxn ang="0">
                  <a:pos x="T6" y="T7"/>
                </a:cxn>
                <a:cxn ang="0">
                  <a:pos x="T8" y="T9"/>
                </a:cxn>
                <a:cxn ang="0">
                  <a:pos x="T10" y="T11"/>
                </a:cxn>
                <a:cxn ang="0">
                  <a:pos x="T12" y="T13"/>
                </a:cxn>
              </a:cxnLst>
              <a:rect l="0" t="0" r="r" b="b"/>
              <a:pathLst>
                <a:path w="777" h="1021">
                  <a:moveTo>
                    <a:pt x="621" y="0"/>
                  </a:moveTo>
                  <a:lnTo>
                    <a:pt x="0" y="1021"/>
                  </a:lnTo>
                  <a:lnTo>
                    <a:pt x="621" y="1021"/>
                  </a:lnTo>
                  <a:lnTo>
                    <a:pt x="777" y="785"/>
                  </a:lnTo>
                  <a:lnTo>
                    <a:pt x="231" y="785"/>
                  </a:lnTo>
                  <a:lnTo>
                    <a:pt x="699" y="0"/>
                  </a:lnTo>
                  <a:lnTo>
                    <a:pt x="62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29" name="Freeform 7"/>
            <p:cNvSpPr>
              <a:spLocks/>
            </p:cNvSpPr>
            <p:nvPr/>
          </p:nvSpPr>
          <p:spPr bwMode="auto">
            <a:xfrm>
              <a:off x="-2611437" y="3005138"/>
              <a:ext cx="814388" cy="1136650"/>
            </a:xfrm>
            <a:custGeom>
              <a:avLst/>
              <a:gdLst>
                <a:gd name="T0" fmla="*/ 435 w 513"/>
                <a:gd name="T1" fmla="*/ 0 h 716"/>
                <a:gd name="T2" fmla="*/ 513 w 513"/>
                <a:gd name="T3" fmla="*/ 0 h 716"/>
                <a:gd name="T4" fmla="*/ 78 w 513"/>
                <a:gd name="T5" fmla="*/ 716 h 716"/>
                <a:gd name="T6" fmla="*/ 0 w 513"/>
                <a:gd name="T7" fmla="*/ 716 h 716"/>
                <a:gd name="T8" fmla="*/ 435 w 513"/>
                <a:gd name="T9" fmla="*/ 0 h 716"/>
              </a:gdLst>
              <a:ahLst/>
              <a:cxnLst>
                <a:cxn ang="0">
                  <a:pos x="T0" y="T1"/>
                </a:cxn>
                <a:cxn ang="0">
                  <a:pos x="T2" y="T3"/>
                </a:cxn>
                <a:cxn ang="0">
                  <a:pos x="T4" y="T5"/>
                </a:cxn>
                <a:cxn ang="0">
                  <a:pos x="T6" y="T7"/>
                </a:cxn>
                <a:cxn ang="0">
                  <a:pos x="T8" y="T9"/>
                </a:cxn>
              </a:cxnLst>
              <a:rect l="0" t="0" r="r" b="b"/>
              <a:pathLst>
                <a:path w="513" h="716">
                  <a:moveTo>
                    <a:pt x="435" y="0"/>
                  </a:moveTo>
                  <a:lnTo>
                    <a:pt x="513" y="0"/>
                  </a:lnTo>
                  <a:lnTo>
                    <a:pt x="78" y="716"/>
                  </a:lnTo>
                  <a:lnTo>
                    <a:pt x="0" y="716"/>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grpSp>
        <p:nvGrpSpPr>
          <p:cNvPr id="30" name="Group 29"/>
          <p:cNvGrpSpPr/>
          <p:nvPr userDrawn="1"/>
        </p:nvGrpSpPr>
        <p:grpSpPr>
          <a:xfrm>
            <a:off x="4059220" y="1649549"/>
            <a:ext cx="747544" cy="809246"/>
            <a:chOff x="2301081" y="6662108"/>
            <a:chExt cx="1500188" cy="1624012"/>
          </a:xfrm>
          <a:solidFill>
            <a:schemeClr val="accent1"/>
          </a:solidFill>
        </p:grpSpPr>
        <p:sp>
          <p:nvSpPr>
            <p:cNvPr id="31" name="Freeform 8"/>
            <p:cNvSpPr>
              <a:spLocks/>
            </p:cNvSpPr>
            <p:nvPr/>
          </p:nvSpPr>
          <p:spPr bwMode="auto">
            <a:xfrm>
              <a:off x="2551906" y="6662108"/>
              <a:ext cx="1249363" cy="393700"/>
            </a:xfrm>
            <a:custGeom>
              <a:avLst/>
              <a:gdLst>
                <a:gd name="T0" fmla="*/ 402 w 787"/>
                <a:gd name="T1" fmla="*/ 248 h 248"/>
                <a:gd name="T2" fmla="*/ 633 w 787"/>
                <a:gd name="T3" fmla="*/ 248 h 248"/>
                <a:gd name="T4" fmla="*/ 787 w 787"/>
                <a:gd name="T5" fmla="*/ 0 h 248"/>
                <a:gd name="T6" fmla="*/ 151 w 787"/>
                <a:gd name="T7" fmla="*/ 0 h 248"/>
                <a:gd name="T8" fmla="*/ 0 w 787"/>
                <a:gd name="T9" fmla="*/ 246 h 248"/>
                <a:gd name="T10" fmla="*/ 402 w 787"/>
                <a:gd name="T11" fmla="*/ 248 h 248"/>
              </a:gdLst>
              <a:ahLst/>
              <a:cxnLst>
                <a:cxn ang="0">
                  <a:pos x="T0" y="T1"/>
                </a:cxn>
                <a:cxn ang="0">
                  <a:pos x="T2" y="T3"/>
                </a:cxn>
                <a:cxn ang="0">
                  <a:pos x="T4" y="T5"/>
                </a:cxn>
                <a:cxn ang="0">
                  <a:pos x="T6" y="T7"/>
                </a:cxn>
                <a:cxn ang="0">
                  <a:pos x="T8" y="T9"/>
                </a:cxn>
                <a:cxn ang="0">
                  <a:pos x="T10" y="T11"/>
                </a:cxn>
              </a:cxnLst>
              <a:rect l="0" t="0" r="r" b="b"/>
              <a:pathLst>
                <a:path w="787" h="248">
                  <a:moveTo>
                    <a:pt x="402" y="248"/>
                  </a:moveTo>
                  <a:lnTo>
                    <a:pt x="633" y="248"/>
                  </a:lnTo>
                  <a:lnTo>
                    <a:pt x="787" y="0"/>
                  </a:lnTo>
                  <a:lnTo>
                    <a:pt x="151" y="0"/>
                  </a:lnTo>
                  <a:lnTo>
                    <a:pt x="0" y="246"/>
                  </a:lnTo>
                  <a:lnTo>
                    <a:pt x="402"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32" name="Freeform 9"/>
            <p:cNvSpPr>
              <a:spLocks/>
            </p:cNvSpPr>
            <p:nvPr/>
          </p:nvSpPr>
          <p:spPr bwMode="auto">
            <a:xfrm>
              <a:off x="2683669" y="7162170"/>
              <a:ext cx="809625" cy="1123950"/>
            </a:xfrm>
            <a:custGeom>
              <a:avLst/>
              <a:gdLst>
                <a:gd name="T0" fmla="*/ 435 w 510"/>
                <a:gd name="T1" fmla="*/ 0 h 708"/>
                <a:gd name="T2" fmla="*/ 510 w 510"/>
                <a:gd name="T3" fmla="*/ 0 h 708"/>
                <a:gd name="T4" fmla="*/ 78 w 510"/>
                <a:gd name="T5" fmla="*/ 708 h 708"/>
                <a:gd name="T6" fmla="*/ 0 w 510"/>
                <a:gd name="T7" fmla="*/ 708 h 708"/>
                <a:gd name="T8" fmla="*/ 435 w 510"/>
                <a:gd name="T9" fmla="*/ 0 h 708"/>
              </a:gdLst>
              <a:ahLst/>
              <a:cxnLst>
                <a:cxn ang="0">
                  <a:pos x="T0" y="T1"/>
                </a:cxn>
                <a:cxn ang="0">
                  <a:pos x="T2" y="T3"/>
                </a:cxn>
                <a:cxn ang="0">
                  <a:pos x="T4" y="T5"/>
                </a:cxn>
                <a:cxn ang="0">
                  <a:pos x="T6" y="T7"/>
                </a:cxn>
                <a:cxn ang="0">
                  <a:pos x="T8" y="T9"/>
                </a:cxn>
              </a:cxnLst>
              <a:rect l="0" t="0" r="r" b="b"/>
              <a:pathLst>
                <a:path w="510" h="708">
                  <a:moveTo>
                    <a:pt x="435" y="0"/>
                  </a:moveTo>
                  <a:lnTo>
                    <a:pt x="510" y="0"/>
                  </a:lnTo>
                  <a:lnTo>
                    <a:pt x="78" y="708"/>
                  </a:lnTo>
                  <a:lnTo>
                    <a:pt x="0" y="708"/>
                  </a:lnTo>
                  <a:lnTo>
                    <a:pt x="4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sp>
          <p:nvSpPr>
            <p:cNvPr id="33" name="Freeform 10"/>
            <p:cNvSpPr>
              <a:spLocks/>
            </p:cNvSpPr>
            <p:nvPr/>
          </p:nvSpPr>
          <p:spPr bwMode="auto">
            <a:xfrm>
              <a:off x="2301081" y="7162170"/>
              <a:ext cx="803275" cy="1123950"/>
            </a:xfrm>
            <a:custGeom>
              <a:avLst/>
              <a:gdLst>
                <a:gd name="T0" fmla="*/ 430 w 506"/>
                <a:gd name="T1" fmla="*/ 0 h 708"/>
                <a:gd name="T2" fmla="*/ 506 w 506"/>
                <a:gd name="T3" fmla="*/ 0 h 708"/>
                <a:gd name="T4" fmla="*/ 76 w 506"/>
                <a:gd name="T5" fmla="*/ 708 h 708"/>
                <a:gd name="T6" fmla="*/ 0 w 506"/>
                <a:gd name="T7" fmla="*/ 708 h 708"/>
                <a:gd name="T8" fmla="*/ 430 w 506"/>
                <a:gd name="T9" fmla="*/ 0 h 708"/>
              </a:gdLst>
              <a:ahLst/>
              <a:cxnLst>
                <a:cxn ang="0">
                  <a:pos x="T0" y="T1"/>
                </a:cxn>
                <a:cxn ang="0">
                  <a:pos x="T2" y="T3"/>
                </a:cxn>
                <a:cxn ang="0">
                  <a:pos x="T4" y="T5"/>
                </a:cxn>
                <a:cxn ang="0">
                  <a:pos x="T6" y="T7"/>
                </a:cxn>
                <a:cxn ang="0">
                  <a:pos x="T8" y="T9"/>
                </a:cxn>
              </a:cxnLst>
              <a:rect l="0" t="0" r="r" b="b"/>
              <a:pathLst>
                <a:path w="506" h="708">
                  <a:moveTo>
                    <a:pt x="430" y="0"/>
                  </a:moveTo>
                  <a:lnTo>
                    <a:pt x="506" y="0"/>
                  </a:lnTo>
                  <a:lnTo>
                    <a:pt x="76" y="708"/>
                  </a:lnTo>
                  <a:lnTo>
                    <a:pt x="0" y="708"/>
                  </a:lnTo>
                  <a:lnTo>
                    <a:pt x="4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46" tIns="45673" rIns="91346" bIns="45673" numCol="1" anchor="t" anchorCtr="0" compatLnSpc="1">
              <a:prstTxWarp prst="textNoShape">
                <a:avLst/>
              </a:prstTxWarp>
            </a:bodyPr>
            <a:lstStyle/>
            <a:p>
              <a:pPr defTabSz="685062"/>
              <a:endParaRPr lang="en-IN" sz="1348">
                <a:solidFill>
                  <a:prstClr val="black"/>
                </a:solidFill>
              </a:endParaRPr>
            </a:p>
          </p:txBody>
        </p:sp>
      </p:grpSp>
    </p:spTree>
    <p:extLst>
      <p:ext uri="{BB962C8B-B14F-4D97-AF65-F5344CB8AC3E}">
        <p14:creationId xmlns:p14="http://schemas.microsoft.com/office/powerpoint/2010/main" val="50053812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Organization Chart ">
    <p:spTree>
      <p:nvGrpSpPr>
        <p:cNvPr id="1" name=""/>
        <p:cNvGrpSpPr/>
        <p:nvPr/>
      </p:nvGrpSpPr>
      <p:grpSpPr>
        <a:xfrm>
          <a:off x="0" y="0"/>
          <a:ext cx="0" cy="0"/>
          <a:chOff x="0" y="0"/>
          <a:chExt cx="0" cy="0"/>
        </a:xfrm>
      </p:grpSpPr>
      <p:grpSp>
        <p:nvGrpSpPr>
          <p:cNvPr id="2" name="Group 100"/>
          <p:cNvGrpSpPr/>
          <p:nvPr userDrawn="1"/>
        </p:nvGrpSpPr>
        <p:grpSpPr>
          <a:xfrm>
            <a:off x="-1" y="596901"/>
            <a:ext cx="9137515" cy="4368770"/>
            <a:chOff x="-1" y="596901"/>
            <a:chExt cx="9137515" cy="4368770"/>
          </a:xfrm>
        </p:grpSpPr>
        <p:cxnSp>
          <p:nvCxnSpPr>
            <p:cNvPr id="112" name="Straight Connector 111"/>
            <p:cNvCxnSpPr/>
            <p:nvPr userDrawn="1"/>
          </p:nvCxnSpPr>
          <p:spPr>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3" name="Group 87"/>
          <p:cNvGrpSpPr/>
          <p:nvPr userDrawn="1"/>
        </p:nvGrpSpPr>
        <p:grpSpPr>
          <a:xfrm>
            <a:off x="142570" y="603115"/>
            <a:ext cx="8858313" cy="4368936"/>
            <a:chOff x="142672" y="603115"/>
            <a:chExt cx="8864600" cy="4338536"/>
          </a:xfrm>
        </p:grpSpPr>
        <p:cxnSp>
          <p:nvCxnSpPr>
            <p:cNvPr id="141" name="Straight Connector 140"/>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6" name="Title 1"/>
          <p:cNvSpPr>
            <a:spLocks noGrp="1"/>
          </p:cNvSpPr>
          <p:nvPr userDrawn="1">
            <p:ph type="title" hasCustomPrompt="1"/>
          </p:nvPr>
        </p:nvSpPr>
        <p:spPr>
          <a:xfrm>
            <a:off x="304800" y="1"/>
            <a:ext cx="8534400" cy="505365"/>
          </a:xfrm>
          <a:prstGeom prst="rect">
            <a:avLst/>
          </a:prstGeom>
        </p:spPr>
        <p:txBody>
          <a:bodyPr anchor="b">
            <a:normAutofit/>
          </a:bodyPr>
          <a:lstStyle>
            <a:lvl1pPr>
              <a:defRPr sz="2397" baseline="0">
                <a:latin typeface="Calibri" charset="0"/>
                <a:ea typeface="Calibri" charset="0"/>
                <a:cs typeface="Calibri" charset="0"/>
              </a:defRPr>
            </a:lvl1pPr>
          </a:lstStyle>
          <a:p>
            <a:r>
              <a:rPr lang="en-US" dirty="0"/>
              <a:t>Organization Chart </a:t>
            </a:r>
          </a:p>
        </p:txBody>
      </p:sp>
      <p:grpSp>
        <p:nvGrpSpPr>
          <p:cNvPr id="4"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sp>
        <p:nvSpPr>
          <p:cNvPr id="103" name="Picture Placeholder 102"/>
          <p:cNvSpPr>
            <a:spLocks noGrp="1"/>
          </p:cNvSpPr>
          <p:nvPr>
            <p:ph type="pic" sz="quarter" idx="10"/>
          </p:nvPr>
        </p:nvSpPr>
        <p:spPr>
          <a:xfrm>
            <a:off x="373381"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00" name="Text Placeholder 199"/>
          <p:cNvSpPr>
            <a:spLocks noGrp="1"/>
          </p:cNvSpPr>
          <p:nvPr>
            <p:ph type="body" sz="quarter" idx="16" hasCustomPrompt="1"/>
          </p:nvPr>
        </p:nvSpPr>
        <p:spPr>
          <a:xfrm>
            <a:off x="152401"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02" name="Text Placeholder 199"/>
          <p:cNvSpPr>
            <a:spLocks noGrp="1"/>
          </p:cNvSpPr>
          <p:nvPr>
            <p:ph type="body" sz="quarter" idx="17" hasCustomPrompt="1"/>
          </p:nvPr>
        </p:nvSpPr>
        <p:spPr>
          <a:xfrm>
            <a:off x="152401"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109" name="Picture Placeholder 102"/>
          <p:cNvSpPr>
            <a:spLocks noGrp="1"/>
          </p:cNvSpPr>
          <p:nvPr>
            <p:ph type="pic" sz="quarter" idx="18"/>
          </p:nvPr>
        </p:nvSpPr>
        <p:spPr>
          <a:xfrm>
            <a:off x="1891285"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110" name="Text Placeholder 199"/>
          <p:cNvSpPr>
            <a:spLocks noGrp="1"/>
          </p:cNvSpPr>
          <p:nvPr>
            <p:ph type="body" sz="quarter" idx="19" hasCustomPrompt="1"/>
          </p:nvPr>
        </p:nvSpPr>
        <p:spPr>
          <a:xfrm>
            <a:off x="1670305"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111" name="Text Placeholder 199"/>
          <p:cNvSpPr>
            <a:spLocks noGrp="1"/>
          </p:cNvSpPr>
          <p:nvPr>
            <p:ph type="body" sz="quarter" idx="20" hasCustomPrompt="1"/>
          </p:nvPr>
        </p:nvSpPr>
        <p:spPr>
          <a:xfrm>
            <a:off x="1670305"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01" name="Picture Placeholder 102"/>
          <p:cNvSpPr>
            <a:spLocks noGrp="1"/>
          </p:cNvSpPr>
          <p:nvPr>
            <p:ph type="pic" sz="quarter" idx="21"/>
          </p:nvPr>
        </p:nvSpPr>
        <p:spPr>
          <a:xfrm>
            <a:off x="3409189"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07" name="Text Placeholder 199"/>
          <p:cNvSpPr>
            <a:spLocks noGrp="1"/>
          </p:cNvSpPr>
          <p:nvPr>
            <p:ph type="body" sz="quarter" idx="22" hasCustomPrompt="1"/>
          </p:nvPr>
        </p:nvSpPr>
        <p:spPr>
          <a:xfrm>
            <a:off x="3188209"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08" name="Text Placeholder 199"/>
          <p:cNvSpPr>
            <a:spLocks noGrp="1"/>
          </p:cNvSpPr>
          <p:nvPr>
            <p:ph type="body" sz="quarter" idx="23" hasCustomPrompt="1"/>
          </p:nvPr>
        </p:nvSpPr>
        <p:spPr>
          <a:xfrm>
            <a:off x="3188209"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09" name="Picture Placeholder 102"/>
          <p:cNvSpPr>
            <a:spLocks noGrp="1"/>
          </p:cNvSpPr>
          <p:nvPr>
            <p:ph type="pic" sz="quarter" idx="24"/>
          </p:nvPr>
        </p:nvSpPr>
        <p:spPr>
          <a:xfrm>
            <a:off x="4927093"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10" name="Text Placeholder 199"/>
          <p:cNvSpPr>
            <a:spLocks noGrp="1"/>
          </p:cNvSpPr>
          <p:nvPr>
            <p:ph type="body" sz="quarter" idx="25" hasCustomPrompt="1"/>
          </p:nvPr>
        </p:nvSpPr>
        <p:spPr>
          <a:xfrm>
            <a:off x="4706113"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11" name="Text Placeholder 199"/>
          <p:cNvSpPr>
            <a:spLocks noGrp="1"/>
          </p:cNvSpPr>
          <p:nvPr>
            <p:ph type="body" sz="quarter" idx="26" hasCustomPrompt="1"/>
          </p:nvPr>
        </p:nvSpPr>
        <p:spPr>
          <a:xfrm>
            <a:off x="4706113"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12" name="Picture Placeholder 102"/>
          <p:cNvSpPr>
            <a:spLocks noGrp="1"/>
          </p:cNvSpPr>
          <p:nvPr>
            <p:ph type="pic" sz="quarter" idx="27"/>
          </p:nvPr>
        </p:nvSpPr>
        <p:spPr>
          <a:xfrm>
            <a:off x="6444997"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13" name="Text Placeholder 199"/>
          <p:cNvSpPr>
            <a:spLocks noGrp="1"/>
          </p:cNvSpPr>
          <p:nvPr>
            <p:ph type="body" sz="quarter" idx="28" hasCustomPrompt="1"/>
          </p:nvPr>
        </p:nvSpPr>
        <p:spPr>
          <a:xfrm>
            <a:off x="6224017"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14" name="Text Placeholder 199"/>
          <p:cNvSpPr>
            <a:spLocks noGrp="1"/>
          </p:cNvSpPr>
          <p:nvPr>
            <p:ph type="body" sz="quarter" idx="29" hasCustomPrompt="1"/>
          </p:nvPr>
        </p:nvSpPr>
        <p:spPr>
          <a:xfrm>
            <a:off x="6224017"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15" name="Picture Placeholder 102"/>
          <p:cNvSpPr>
            <a:spLocks noGrp="1"/>
          </p:cNvSpPr>
          <p:nvPr>
            <p:ph type="pic" sz="quarter" idx="30"/>
          </p:nvPr>
        </p:nvSpPr>
        <p:spPr>
          <a:xfrm>
            <a:off x="7962901" y="269747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16" name="Text Placeholder 199"/>
          <p:cNvSpPr>
            <a:spLocks noGrp="1"/>
          </p:cNvSpPr>
          <p:nvPr>
            <p:ph type="body" sz="quarter" idx="31" hasCustomPrompt="1"/>
          </p:nvPr>
        </p:nvSpPr>
        <p:spPr>
          <a:xfrm>
            <a:off x="7741921" y="348265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17" name="Text Placeholder 199"/>
          <p:cNvSpPr>
            <a:spLocks noGrp="1"/>
          </p:cNvSpPr>
          <p:nvPr>
            <p:ph type="body" sz="quarter" idx="32" hasCustomPrompt="1"/>
          </p:nvPr>
        </p:nvSpPr>
        <p:spPr>
          <a:xfrm>
            <a:off x="7741921" y="377983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18" name="Picture Placeholder 102"/>
          <p:cNvSpPr>
            <a:spLocks noGrp="1"/>
          </p:cNvSpPr>
          <p:nvPr>
            <p:ph type="pic" sz="quarter" idx="33"/>
          </p:nvPr>
        </p:nvSpPr>
        <p:spPr>
          <a:xfrm>
            <a:off x="4247389" y="739139"/>
            <a:ext cx="853439" cy="715963"/>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19" name="Text Placeholder 199"/>
          <p:cNvSpPr>
            <a:spLocks noGrp="1"/>
          </p:cNvSpPr>
          <p:nvPr>
            <p:ph type="body" sz="quarter" idx="34" hasCustomPrompt="1"/>
          </p:nvPr>
        </p:nvSpPr>
        <p:spPr>
          <a:xfrm>
            <a:off x="4026409" y="1524319"/>
            <a:ext cx="1249680" cy="228282"/>
          </a:xfrm>
        </p:spPr>
        <p:txBody>
          <a:bodyPr anchor="ctr">
            <a:normAutofit/>
          </a:bodyPr>
          <a:lstStyle>
            <a:lvl1pPr algn="ctr">
              <a:buFont typeface="Arial" pitchFamily="34" charset="0"/>
              <a:buNone/>
              <a:defRPr sz="1000" b="1" baseline="0"/>
            </a:lvl1pPr>
          </a:lstStyle>
          <a:p>
            <a:pPr lvl="0"/>
            <a:r>
              <a:rPr lang="en-IN" dirty="0"/>
              <a:t>Add Name</a:t>
            </a:r>
          </a:p>
        </p:txBody>
      </p:sp>
      <p:sp>
        <p:nvSpPr>
          <p:cNvPr id="220" name="Text Placeholder 199"/>
          <p:cNvSpPr>
            <a:spLocks noGrp="1"/>
          </p:cNvSpPr>
          <p:nvPr>
            <p:ph type="body" sz="quarter" idx="35" hasCustomPrompt="1"/>
          </p:nvPr>
        </p:nvSpPr>
        <p:spPr>
          <a:xfrm>
            <a:off x="4026409" y="182149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cxnSp>
        <p:nvCxnSpPr>
          <p:cNvPr id="222" name="Elbow Connector 221"/>
          <p:cNvCxnSpPr>
            <a:stCxn id="220" idx="2"/>
            <a:endCxn id="103" idx="0"/>
          </p:cNvCxnSpPr>
          <p:nvPr userDrawn="1"/>
        </p:nvCxnSpPr>
        <p:spPr>
          <a:xfrm rot="5400000">
            <a:off x="2401826" y="448056"/>
            <a:ext cx="647698" cy="385114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4" name="Elbow Connector 223"/>
          <p:cNvCxnSpPr>
            <a:stCxn id="220" idx="2"/>
            <a:endCxn id="215" idx="1"/>
          </p:cNvCxnSpPr>
          <p:nvPr userDrawn="1"/>
        </p:nvCxnSpPr>
        <p:spPr>
          <a:xfrm rot="16200000" flipH="1">
            <a:off x="6225748" y="475281"/>
            <a:ext cx="647698" cy="3796697"/>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6" name="Elbow Connector 225"/>
          <p:cNvCxnSpPr>
            <a:stCxn id="220" idx="2"/>
            <a:endCxn id="109" idx="1"/>
          </p:cNvCxnSpPr>
          <p:nvPr userDrawn="1"/>
        </p:nvCxnSpPr>
        <p:spPr>
          <a:xfrm rot="5400000">
            <a:off x="3189941" y="1236171"/>
            <a:ext cx="647698" cy="227491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8" name="Elbow Connector 227"/>
          <p:cNvCxnSpPr>
            <a:stCxn id="220" idx="2"/>
            <a:endCxn id="212" idx="1"/>
          </p:cNvCxnSpPr>
          <p:nvPr userDrawn="1"/>
        </p:nvCxnSpPr>
        <p:spPr>
          <a:xfrm rot="16200000" flipH="1">
            <a:off x="5466796" y="1234233"/>
            <a:ext cx="647698" cy="2278793"/>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30" name="Elbow Connector 229"/>
          <p:cNvCxnSpPr>
            <a:stCxn id="220" idx="2"/>
            <a:endCxn id="201" idx="1"/>
          </p:cNvCxnSpPr>
          <p:nvPr userDrawn="1"/>
        </p:nvCxnSpPr>
        <p:spPr>
          <a:xfrm rot="5400000">
            <a:off x="3948893" y="1995123"/>
            <a:ext cx="647698" cy="75701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32" name="Elbow Connector 231"/>
          <p:cNvCxnSpPr>
            <a:stCxn id="220" idx="2"/>
            <a:endCxn id="209" idx="1"/>
          </p:cNvCxnSpPr>
          <p:nvPr userDrawn="1"/>
        </p:nvCxnSpPr>
        <p:spPr>
          <a:xfrm rot="16200000" flipH="1">
            <a:off x="4707844" y="1993185"/>
            <a:ext cx="647698" cy="76088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842074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L&amp;T Technology Team">
    <p:spTree>
      <p:nvGrpSpPr>
        <p:cNvPr id="1" name=""/>
        <p:cNvGrpSpPr/>
        <p:nvPr/>
      </p:nvGrpSpPr>
      <p:grpSpPr>
        <a:xfrm>
          <a:off x="0" y="0"/>
          <a:ext cx="0" cy="0"/>
          <a:chOff x="0" y="0"/>
          <a:chExt cx="0" cy="0"/>
        </a:xfrm>
      </p:grpSpPr>
      <p:grpSp>
        <p:nvGrpSpPr>
          <p:cNvPr id="3" name="Group 87"/>
          <p:cNvGrpSpPr/>
          <p:nvPr userDrawn="1"/>
        </p:nvGrpSpPr>
        <p:grpSpPr>
          <a:xfrm>
            <a:off x="142570" y="603115"/>
            <a:ext cx="8858313" cy="4368936"/>
            <a:chOff x="142672" y="603115"/>
            <a:chExt cx="8864600" cy="4338536"/>
          </a:xfrm>
        </p:grpSpPr>
        <p:cxnSp>
          <p:nvCxnSpPr>
            <p:cNvPr id="141" name="Straight Connector 140"/>
            <p:cNvCxnSpPr/>
            <p:nvPr userDrawn="1"/>
          </p:nvCxnSpPr>
          <p:spPr>
            <a:xfrm>
              <a:off x="1426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userDrawn="1"/>
          </p:nvCxnSpPr>
          <p:spPr>
            <a:xfrm>
              <a:off x="2955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userDrawn="1"/>
          </p:nvCxnSpPr>
          <p:spPr>
            <a:xfrm>
              <a:off x="4483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userDrawn="1"/>
          </p:nvCxnSpPr>
          <p:spPr>
            <a:xfrm>
              <a:off x="6011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userDrawn="1"/>
          </p:nvCxnSpPr>
          <p:spPr>
            <a:xfrm>
              <a:off x="7540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userDrawn="1"/>
          </p:nvCxnSpPr>
          <p:spPr>
            <a:xfrm>
              <a:off x="9068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userDrawn="1"/>
          </p:nvCxnSpPr>
          <p:spPr>
            <a:xfrm>
              <a:off x="10597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userDrawn="1"/>
          </p:nvCxnSpPr>
          <p:spPr>
            <a:xfrm>
              <a:off x="12125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userDrawn="1"/>
          </p:nvCxnSpPr>
          <p:spPr>
            <a:xfrm>
              <a:off x="136537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userDrawn="1"/>
          </p:nvCxnSpPr>
          <p:spPr>
            <a:xfrm>
              <a:off x="151821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userDrawn="1"/>
          </p:nvCxnSpPr>
          <p:spPr>
            <a:xfrm>
              <a:off x="167105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userDrawn="1"/>
          </p:nvCxnSpPr>
          <p:spPr>
            <a:xfrm>
              <a:off x="182389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userDrawn="1"/>
          </p:nvCxnSpPr>
          <p:spPr>
            <a:xfrm>
              <a:off x="197672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userDrawn="1"/>
          </p:nvCxnSpPr>
          <p:spPr>
            <a:xfrm>
              <a:off x="212956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userDrawn="1"/>
          </p:nvCxnSpPr>
          <p:spPr>
            <a:xfrm>
              <a:off x="228240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userDrawn="1"/>
          </p:nvCxnSpPr>
          <p:spPr>
            <a:xfrm>
              <a:off x="243524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userDrawn="1"/>
          </p:nvCxnSpPr>
          <p:spPr>
            <a:xfrm>
              <a:off x="258808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userDrawn="1"/>
          </p:nvCxnSpPr>
          <p:spPr>
            <a:xfrm>
              <a:off x="274091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userDrawn="1"/>
          </p:nvCxnSpPr>
          <p:spPr>
            <a:xfrm>
              <a:off x="289375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userDrawn="1"/>
          </p:nvCxnSpPr>
          <p:spPr>
            <a:xfrm>
              <a:off x="304659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userDrawn="1"/>
          </p:nvCxnSpPr>
          <p:spPr>
            <a:xfrm>
              <a:off x="319943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userDrawn="1"/>
          </p:nvCxnSpPr>
          <p:spPr>
            <a:xfrm>
              <a:off x="335227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userDrawn="1"/>
          </p:nvCxnSpPr>
          <p:spPr>
            <a:xfrm>
              <a:off x="350510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userDrawn="1"/>
          </p:nvCxnSpPr>
          <p:spPr>
            <a:xfrm>
              <a:off x="365794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userDrawn="1"/>
          </p:nvCxnSpPr>
          <p:spPr>
            <a:xfrm>
              <a:off x="381078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userDrawn="1"/>
          </p:nvCxnSpPr>
          <p:spPr>
            <a:xfrm>
              <a:off x="396362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userDrawn="1"/>
          </p:nvCxnSpPr>
          <p:spPr>
            <a:xfrm>
              <a:off x="411646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userDrawn="1"/>
          </p:nvCxnSpPr>
          <p:spPr>
            <a:xfrm>
              <a:off x="426929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userDrawn="1"/>
          </p:nvCxnSpPr>
          <p:spPr>
            <a:xfrm>
              <a:off x="442213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userDrawn="1"/>
          </p:nvCxnSpPr>
          <p:spPr>
            <a:xfrm>
              <a:off x="457497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userDrawn="1"/>
          </p:nvCxnSpPr>
          <p:spPr>
            <a:xfrm>
              <a:off x="472781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userDrawn="1"/>
          </p:nvCxnSpPr>
          <p:spPr>
            <a:xfrm>
              <a:off x="488065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userDrawn="1"/>
          </p:nvCxnSpPr>
          <p:spPr>
            <a:xfrm>
              <a:off x="503348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userDrawn="1"/>
          </p:nvCxnSpPr>
          <p:spPr>
            <a:xfrm>
              <a:off x="518632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userDrawn="1"/>
          </p:nvCxnSpPr>
          <p:spPr>
            <a:xfrm>
              <a:off x="533916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userDrawn="1"/>
          </p:nvCxnSpPr>
          <p:spPr>
            <a:xfrm>
              <a:off x="549200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userDrawn="1"/>
          </p:nvCxnSpPr>
          <p:spPr>
            <a:xfrm>
              <a:off x="564484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userDrawn="1"/>
          </p:nvCxnSpPr>
          <p:spPr>
            <a:xfrm>
              <a:off x="579767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userDrawn="1"/>
          </p:nvCxnSpPr>
          <p:spPr>
            <a:xfrm>
              <a:off x="595051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userDrawn="1"/>
          </p:nvCxnSpPr>
          <p:spPr>
            <a:xfrm>
              <a:off x="610335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userDrawn="1"/>
          </p:nvCxnSpPr>
          <p:spPr>
            <a:xfrm>
              <a:off x="625619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userDrawn="1"/>
          </p:nvCxnSpPr>
          <p:spPr>
            <a:xfrm>
              <a:off x="640903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userDrawn="1"/>
          </p:nvCxnSpPr>
          <p:spPr>
            <a:xfrm>
              <a:off x="656186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userDrawn="1"/>
          </p:nvCxnSpPr>
          <p:spPr>
            <a:xfrm>
              <a:off x="671470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userDrawn="1"/>
          </p:nvCxnSpPr>
          <p:spPr>
            <a:xfrm>
              <a:off x="686754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userDrawn="1"/>
          </p:nvCxnSpPr>
          <p:spPr>
            <a:xfrm>
              <a:off x="702038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userDrawn="1"/>
          </p:nvCxnSpPr>
          <p:spPr>
            <a:xfrm>
              <a:off x="717322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userDrawn="1"/>
          </p:nvCxnSpPr>
          <p:spPr>
            <a:xfrm>
              <a:off x="732605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userDrawn="1"/>
          </p:nvCxnSpPr>
          <p:spPr>
            <a:xfrm>
              <a:off x="747889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userDrawn="1"/>
          </p:nvCxnSpPr>
          <p:spPr>
            <a:xfrm>
              <a:off x="763173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userDrawn="1"/>
          </p:nvCxnSpPr>
          <p:spPr>
            <a:xfrm>
              <a:off x="77845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userDrawn="1"/>
          </p:nvCxnSpPr>
          <p:spPr>
            <a:xfrm>
              <a:off x="793741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userDrawn="1"/>
          </p:nvCxnSpPr>
          <p:spPr>
            <a:xfrm>
              <a:off x="809024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userDrawn="1"/>
          </p:nvCxnSpPr>
          <p:spPr>
            <a:xfrm>
              <a:off x="8243086"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userDrawn="1"/>
          </p:nvCxnSpPr>
          <p:spPr>
            <a:xfrm>
              <a:off x="8395924"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userDrawn="1"/>
          </p:nvCxnSpPr>
          <p:spPr>
            <a:xfrm>
              <a:off x="854876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userDrawn="1"/>
          </p:nvCxnSpPr>
          <p:spPr>
            <a:xfrm>
              <a:off x="8701600"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userDrawn="1"/>
          </p:nvCxnSpPr>
          <p:spPr>
            <a:xfrm>
              <a:off x="8854438"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userDrawn="1"/>
          </p:nvCxnSpPr>
          <p:spPr>
            <a:xfrm>
              <a:off x="9007272" y="603115"/>
              <a:ext cx="0" cy="43385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grpSp>
        <p:nvGrpSpPr>
          <p:cNvPr id="2" name="Group 100"/>
          <p:cNvGrpSpPr/>
          <p:nvPr userDrawn="1"/>
        </p:nvGrpSpPr>
        <p:grpSpPr>
          <a:xfrm>
            <a:off x="-1" y="596901"/>
            <a:ext cx="9137515" cy="4368770"/>
            <a:chOff x="-1" y="596901"/>
            <a:chExt cx="9137515" cy="4368770"/>
          </a:xfrm>
        </p:grpSpPr>
        <p:cxnSp>
          <p:nvCxnSpPr>
            <p:cNvPr id="112" name="Straight Connector 111"/>
            <p:cNvCxnSpPr/>
            <p:nvPr userDrawn="1"/>
          </p:nvCxnSpPr>
          <p:spPr>
            <a:xfrm rot="5400000">
              <a:off x="4568757" y="-397185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rot="5400000">
              <a:off x="4568757" y="-382122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rot="5400000">
              <a:off x="4568757" y="-367059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rot="5400000">
              <a:off x="4568757" y="-351995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rot="5400000">
              <a:off x="4568757" y="-336932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rot="5400000">
              <a:off x="4568757" y="-321869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userDrawn="1"/>
          </p:nvCxnSpPr>
          <p:spPr>
            <a:xfrm rot="5400000">
              <a:off x="4568757" y="-306805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userDrawn="1"/>
          </p:nvCxnSpPr>
          <p:spPr>
            <a:xfrm rot="5400000">
              <a:off x="4568757" y="-291742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userDrawn="1"/>
          </p:nvCxnSpPr>
          <p:spPr>
            <a:xfrm rot="5400000">
              <a:off x="4568757" y="-276679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userDrawn="1"/>
          </p:nvCxnSpPr>
          <p:spPr>
            <a:xfrm rot="5400000">
              <a:off x="4568757" y="-261616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userDrawn="1"/>
          </p:nvCxnSpPr>
          <p:spPr>
            <a:xfrm rot="5400000">
              <a:off x="4568757" y="-246552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userDrawn="1"/>
          </p:nvCxnSpPr>
          <p:spPr>
            <a:xfrm rot="5400000">
              <a:off x="4568757" y="-231489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userDrawn="1"/>
          </p:nvCxnSpPr>
          <p:spPr>
            <a:xfrm rot="5400000">
              <a:off x="4568757" y="-216426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userDrawn="1"/>
          </p:nvCxnSpPr>
          <p:spPr>
            <a:xfrm rot="5400000">
              <a:off x="4568757" y="-201362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userDrawn="1"/>
          </p:nvCxnSpPr>
          <p:spPr>
            <a:xfrm rot="5400000">
              <a:off x="4568757" y="-186299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userDrawn="1"/>
          </p:nvCxnSpPr>
          <p:spPr>
            <a:xfrm rot="5400000">
              <a:off x="4568757" y="-171236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userDrawn="1"/>
          </p:nvCxnSpPr>
          <p:spPr>
            <a:xfrm rot="5400000">
              <a:off x="4568757" y="-156172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userDrawn="1"/>
          </p:nvCxnSpPr>
          <p:spPr>
            <a:xfrm rot="5400000">
              <a:off x="4568757" y="-1411096"/>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userDrawn="1"/>
          </p:nvCxnSpPr>
          <p:spPr>
            <a:xfrm rot="5400000">
              <a:off x="4568757" y="-126046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userDrawn="1"/>
          </p:nvCxnSpPr>
          <p:spPr>
            <a:xfrm rot="5400000">
              <a:off x="4568757" y="-1109830"/>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userDrawn="1"/>
          </p:nvCxnSpPr>
          <p:spPr>
            <a:xfrm rot="5400000">
              <a:off x="4568757" y="-95919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userDrawn="1"/>
          </p:nvCxnSpPr>
          <p:spPr>
            <a:xfrm rot="5400000">
              <a:off x="4568757" y="-80856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userDrawn="1"/>
          </p:nvCxnSpPr>
          <p:spPr>
            <a:xfrm rot="5400000">
              <a:off x="4568757" y="-657931"/>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userDrawn="1"/>
          </p:nvCxnSpPr>
          <p:spPr>
            <a:xfrm rot="5400000">
              <a:off x="4568757" y="-507298"/>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userDrawn="1"/>
          </p:nvCxnSpPr>
          <p:spPr>
            <a:xfrm rot="5400000">
              <a:off x="4568757" y="-356665"/>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userDrawn="1"/>
          </p:nvCxnSpPr>
          <p:spPr>
            <a:xfrm rot="5400000">
              <a:off x="4568757" y="-206032"/>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userDrawn="1"/>
          </p:nvCxnSpPr>
          <p:spPr>
            <a:xfrm rot="5400000">
              <a:off x="4568757" y="-55399"/>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userDrawn="1"/>
          </p:nvCxnSpPr>
          <p:spPr>
            <a:xfrm rot="5400000">
              <a:off x="4568757" y="95234"/>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userDrawn="1"/>
          </p:nvCxnSpPr>
          <p:spPr>
            <a:xfrm rot="5400000">
              <a:off x="4568757" y="245867"/>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userDrawn="1"/>
          </p:nvCxnSpPr>
          <p:spPr>
            <a:xfrm rot="5400000">
              <a:off x="4568757" y="396913"/>
              <a:ext cx="0" cy="9137515"/>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sp>
        <p:nvSpPr>
          <p:cNvPr id="203" name="Picture Placeholder 102"/>
          <p:cNvSpPr>
            <a:spLocks noGrp="1"/>
          </p:cNvSpPr>
          <p:nvPr>
            <p:ph type="pic" sz="quarter" idx="24"/>
          </p:nvPr>
        </p:nvSpPr>
        <p:spPr>
          <a:xfrm>
            <a:off x="1638301" y="2385060"/>
            <a:ext cx="731519" cy="289242"/>
          </a:xfrm>
          <a:prstGeom prst="parallelogram">
            <a:avLst>
              <a:gd name="adj" fmla="val 50161"/>
            </a:avLst>
          </a:prstGeom>
          <a:solidFill>
            <a:schemeClr val="accent1"/>
          </a:solidFill>
        </p:spPr>
        <p:txBody>
          <a:bodyPr anchor="ctr">
            <a:normAutofit/>
          </a:bodyPr>
          <a:lstStyle>
            <a:lvl1pPr algn="ctr">
              <a:buFont typeface="Arial" pitchFamily="34" charset="0"/>
              <a:buNone/>
              <a:defRPr sz="900" i="1"/>
            </a:lvl1pPr>
          </a:lstStyle>
          <a:p>
            <a:endParaRPr lang="en-IN" dirty="0"/>
          </a:p>
        </p:txBody>
      </p:sp>
      <p:sp>
        <p:nvSpPr>
          <p:cNvPr id="6" name="Title 1"/>
          <p:cNvSpPr>
            <a:spLocks noGrp="1"/>
          </p:cNvSpPr>
          <p:nvPr userDrawn="1">
            <p:ph type="title" hasCustomPrompt="1"/>
          </p:nvPr>
        </p:nvSpPr>
        <p:spPr>
          <a:xfrm>
            <a:off x="304800" y="1"/>
            <a:ext cx="8534400" cy="505365"/>
          </a:xfrm>
          <a:prstGeom prst="rect">
            <a:avLst/>
          </a:prstGeom>
        </p:spPr>
        <p:txBody>
          <a:bodyPr anchor="b">
            <a:normAutofit/>
          </a:bodyPr>
          <a:lstStyle>
            <a:lvl1pPr>
              <a:defRPr sz="2397" baseline="0">
                <a:latin typeface="Calibri" charset="0"/>
                <a:ea typeface="Calibri" charset="0"/>
                <a:cs typeface="Calibri" charset="0"/>
              </a:defRPr>
            </a:lvl1pPr>
          </a:lstStyle>
          <a:p>
            <a:r>
              <a:rPr lang="en-US" dirty="0"/>
              <a:t>L&amp;T Technology Team</a:t>
            </a:r>
          </a:p>
        </p:txBody>
      </p:sp>
      <p:grpSp>
        <p:nvGrpSpPr>
          <p:cNvPr id="4" name="Group 1"/>
          <p:cNvGrpSpPr/>
          <p:nvPr userDrawn="1"/>
        </p:nvGrpSpPr>
        <p:grpSpPr>
          <a:xfrm>
            <a:off x="249998" y="475257"/>
            <a:ext cx="8644004" cy="108070"/>
            <a:chOff x="249998" y="488319"/>
            <a:chExt cx="8644004" cy="108070"/>
          </a:xfrm>
        </p:grpSpPr>
        <p:sp>
          <p:nvSpPr>
            <p:cNvPr id="18" name="Parallelogram 2"/>
            <p:cNvSpPr/>
            <p:nvPr/>
          </p:nvSpPr>
          <p:spPr>
            <a:xfrm>
              <a:off x="249998" y="488320"/>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sp>
          <p:nvSpPr>
            <p:cNvPr id="19" name="Parallelogram 2"/>
            <p:cNvSpPr/>
            <p:nvPr/>
          </p:nvSpPr>
          <p:spPr>
            <a:xfrm rot="10800000" flipH="1" flipV="1">
              <a:off x="308781" y="488319"/>
              <a:ext cx="8585221" cy="108069"/>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flip="none" rotWithShape="1">
              <a:gsLst>
                <a:gs pos="0">
                  <a:srgbClr val="FFC000"/>
                </a:gs>
                <a:gs pos="100000">
                  <a:srgbClr val="4A66A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a:p>
          </p:txBody>
        </p:sp>
      </p:grpSp>
      <p:sp>
        <p:nvSpPr>
          <p:cNvPr id="103" name="Picture Placeholder 102"/>
          <p:cNvSpPr>
            <a:spLocks noGrp="1"/>
          </p:cNvSpPr>
          <p:nvPr>
            <p:ph type="pic" sz="quarter" idx="10"/>
          </p:nvPr>
        </p:nvSpPr>
        <p:spPr>
          <a:xfrm>
            <a:off x="1493521" y="1813561"/>
            <a:ext cx="853439" cy="860742"/>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00" name="Text Placeholder 199"/>
          <p:cNvSpPr>
            <a:spLocks noGrp="1"/>
          </p:cNvSpPr>
          <p:nvPr>
            <p:ph type="body" sz="quarter" idx="16" hasCustomPrompt="1"/>
          </p:nvPr>
        </p:nvSpPr>
        <p:spPr>
          <a:xfrm>
            <a:off x="1272541" y="2796859"/>
            <a:ext cx="1249680" cy="228282"/>
          </a:xfrm>
          <a:solidFill>
            <a:schemeClr val="accent1"/>
          </a:solidFill>
        </p:spPr>
        <p:txBody>
          <a:bodyPr anchor="ctr">
            <a:noAutofit/>
          </a:bodyPr>
          <a:lstStyle>
            <a:lvl1pPr algn="ctr">
              <a:buFont typeface="Arial" pitchFamily="34" charset="0"/>
              <a:buNone/>
              <a:defRPr sz="1050" b="1" baseline="0">
                <a:solidFill>
                  <a:schemeClr val="bg1"/>
                </a:solidFill>
              </a:defRPr>
            </a:lvl1pPr>
          </a:lstStyle>
          <a:p>
            <a:pPr lvl="0"/>
            <a:r>
              <a:rPr lang="en-IN" dirty="0"/>
              <a:t>Add Name</a:t>
            </a:r>
          </a:p>
        </p:txBody>
      </p:sp>
      <p:sp>
        <p:nvSpPr>
          <p:cNvPr id="202" name="Text Placeholder 199"/>
          <p:cNvSpPr>
            <a:spLocks noGrp="1"/>
          </p:cNvSpPr>
          <p:nvPr>
            <p:ph type="body" sz="quarter" idx="17" hasCustomPrompt="1"/>
          </p:nvPr>
        </p:nvSpPr>
        <p:spPr>
          <a:xfrm>
            <a:off x="1272541" y="316261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06" name="Picture Placeholder 102"/>
          <p:cNvSpPr>
            <a:spLocks noGrp="1"/>
          </p:cNvSpPr>
          <p:nvPr>
            <p:ph type="pic" sz="quarter" idx="25"/>
          </p:nvPr>
        </p:nvSpPr>
        <p:spPr>
          <a:xfrm>
            <a:off x="4274821" y="2385060"/>
            <a:ext cx="731519" cy="289242"/>
          </a:xfrm>
          <a:prstGeom prst="parallelogram">
            <a:avLst>
              <a:gd name="adj" fmla="val 50161"/>
            </a:avLst>
          </a:prstGeom>
          <a:solidFill>
            <a:schemeClr val="accent1"/>
          </a:solidFill>
        </p:spPr>
        <p:txBody>
          <a:bodyPr anchor="ctr">
            <a:normAutofit/>
          </a:bodyPr>
          <a:lstStyle>
            <a:lvl1pPr algn="ctr">
              <a:buFont typeface="Arial" pitchFamily="34" charset="0"/>
              <a:buNone/>
              <a:defRPr sz="900" i="1"/>
            </a:lvl1pPr>
          </a:lstStyle>
          <a:p>
            <a:endParaRPr lang="en-IN" dirty="0"/>
          </a:p>
        </p:txBody>
      </p:sp>
      <p:sp>
        <p:nvSpPr>
          <p:cNvPr id="221" name="Picture Placeholder 102"/>
          <p:cNvSpPr>
            <a:spLocks noGrp="1"/>
          </p:cNvSpPr>
          <p:nvPr>
            <p:ph type="pic" sz="quarter" idx="26"/>
          </p:nvPr>
        </p:nvSpPr>
        <p:spPr>
          <a:xfrm>
            <a:off x="4130041" y="1813561"/>
            <a:ext cx="853439" cy="860742"/>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23" name="Text Placeholder 199"/>
          <p:cNvSpPr>
            <a:spLocks noGrp="1"/>
          </p:cNvSpPr>
          <p:nvPr>
            <p:ph type="body" sz="quarter" idx="27" hasCustomPrompt="1"/>
          </p:nvPr>
        </p:nvSpPr>
        <p:spPr>
          <a:xfrm>
            <a:off x="3909061" y="2796859"/>
            <a:ext cx="1249680" cy="228282"/>
          </a:xfrm>
          <a:solidFill>
            <a:schemeClr val="accent1"/>
          </a:solidFill>
        </p:spPr>
        <p:txBody>
          <a:bodyPr anchor="ctr">
            <a:noAutofit/>
          </a:bodyPr>
          <a:lstStyle>
            <a:lvl1pPr algn="ctr">
              <a:buFont typeface="Arial" pitchFamily="34" charset="0"/>
              <a:buNone/>
              <a:defRPr sz="1050" b="1" baseline="0">
                <a:solidFill>
                  <a:schemeClr val="bg1"/>
                </a:solidFill>
              </a:defRPr>
            </a:lvl1pPr>
          </a:lstStyle>
          <a:p>
            <a:pPr lvl="0"/>
            <a:r>
              <a:rPr lang="en-IN" dirty="0"/>
              <a:t>Add Name</a:t>
            </a:r>
          </a:p>
        </p:txBody>
      </p:sp>
      <p:sp>
        <p:nvSpPr>
          <p:cNvPr id="225" name="Text Placeholder 199"/>
          <p:cNvSpPr>
            <a:spLocks noGrp="1"/>
          </p:cNvSpPr>
          <p:nvPr>
            <p:ph type="body" sz="quarter" idx="28" hasCustomPrompt="1"/>
          </p:nvPr>
        </p:nvSpPr>
        <p:spPr>
          <a:xfrm>
            <a:off x="3909061" y="316261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
        <p:nvSpPr>
          <p:cNvPr id="227" name="Picture Placeholder 102"/>
          <p:cNvSpPr>
            <a:spLocks noGrp="1"/>
          </p:cNvSpPr>
          <p:nvPr>
            <p:ph type="pic" sz="quarter" idx="29"/>
          </p:nvPr>
        </p:nvSpPr>
        <p:spPr>
          <a:xfrm>
            <a:off x="7056121" y="2385060"/>
            <a:ext cx="731519" cy="289242"/>
          </a:xfrm>
          <a:prstGeom prst="parallelogram">
            <a:avLst>
              <a:gd name="adj" fmla="val 50161"/>
            </a:avLst>
          </a:prstGeom>
          <a:solidFill>
            <a:schemeClr val="accent1"/>
          </a:solidFill>
        </p:spPr>
        <p:txBody>
          <a:bodyPr anchor="ctr">
            <a:normAutofit/>
          </a:bodyPr>
          <a:lstStyle>
            <a:lvl1pPr algn="ctr">
              <a:buFont typeface="Arial" pitchFamily="34" charset="0"/>
              <a:buNone/>
              <a:defRPr sz="900" i="1"/>
            </a:lvl1pPr>
          </a:lstStyle>
          <a:p>
            <a:endParaRPr lang="en-IN" dirty="0"/>
          </a:p>
        </p:txBody>
      </p:sp>
      <p:sp>
        <p:nvSpPr>
          <p:cNvPr id="229" name="Picture Placeholder 102"/>
          <p:cNvSpPr>
            <a:spLocks noGrp="1"/>
          </p:cNvSpPr>
          <p:nvPr>
            <p:ph type="pic" sz="quarter" idx="30"/>
          </p:nvPr>
        </p:nvSpPr>
        <p:spPr>
          <a:xfrm>
            <a:off x="6911341" y="1813561"/>
            <a:ext cx="853439" cy="860742"/>
          </a:xfrm>
          <a:prstGeom prst="parallelogram">
            <a:avLst>
              <a:gd name="adj" fmla="val 16293"/>
            </a:avLst>
          </a:prstGeom>
          <a:solidFill>
            <a:schemeClr val="accent2"/>
          </a:solidFill>
        </p:spPr>
        <p:txBody>
          <a:bodyPr anchor="ctr">
            <a:normAutofit/>
          </a:bodyPr>
          <a:lstStyle>
            <a:lvl1pPr algn="ctr">
              <a:buFont typeface="Arial" pitchFamily="34" charset="0"/>
              <a:buNone/>
              <a:defRPr sz="900" i="1"/>
            </a:lvl1pPr>
          </a:lstStyle>
          <a:p>
            <a:endParaRPr lang="en-IN" dirty="0"/>
          </a:p>
        </p:txBody>
      </p:sp>
      <p:sp>
        <p:nvSpPr>
          <p:cNvPr id="231" name="Text Placeholder 199"/>
          <p:cNvSpPr>
            <a:spLocks noGrp="1"/>
          </p:cNvSpPr>
          <p:nvPr>
            <p:ph type="body" sz="quarter" idx="31" hasCustomPrompt="1"/>
          </p:nvPr>
        </p:nvSpPr>
        <p:spPr>
          <a:xfrm>
            <a:off x="6690361" y="2796859"/>
            <a:ext cx="1249680" cy="228282"/>
          </a:xfrm>
          <a:solidFill>
            <a:schemeClr val="accent1"/>
          </a:solidFill>
        </p:spPr>
        <p:txBody>
          <a:bodyPr anchor="ctr">
            <a:noAutofit/>
          </a:bodyPr>
          <a:lstStyle>
            <a:lvl1pPr algn="ctr">
              <a:buFont typeface="Arial" pitchFamily="34" charset="0"/>
              <a:buNone/>
              <a:defRPr sz="1050" b="1" baseline="0">
                <a:solidFill>
                  <a:schemeClr val="bg1"/>
                </a:solidFill>
              </a:defRPr>
            </a:lvl1pPr>
          </a:lstStyle>
          <a:p>
            <a:pPr lvl="0"/>
            <a:r>
              <a:rPr lang="en-IN" dirty="0"/>
              <a:t>Add Name</a:t>
            </a:r>
          </a:p>
        </p:txBody>
      </p:sp>
      <p:sp>
        <p:nvSpPr>
          <p:cNvPr id="233" name="Text Placeholder 199"/>
          <p:cNvSpPr>
            <a:spLocks noGrp="1"/>
          </p:cNvSpPr>
          <p:nvPr>
            <p:ph type="body" sz="quarter" idx="32" hasCustomPrompt="1"/>
          </p:nvPr>
        </p:nvSpPr>
        <p:spPr>
          <a:xfrm>
            <a:off x="6690361" y="3162619"/>
            <a:ext cx="1249680" cy="228282"/>
          </a:xfrm>
        </p:spPr>
        <p:txBody>
          <a:bodyPr anchor="ctr">
            <a:normAutofit/>
          </a:bodyPr>
          <a:lstStyle>
            <a:lvl1pPr algn="ctr">
              <a:buFont typeface="Arial" pitchFamily="34" charset="0"/>
              <a:buNone/>
              <a:defRPr sz="1000" baseline="0"/>
            </a:lvl1pPr>
          </a:lstStyle>
          <a:p>
            <a:pPr lvl="0"/>
            <a:r>
              <a:rPr lang="en-IN" dirty="0"/>
              <a:t>Add Designation</a:t>
            </a:r>
          </a:p>
        </p:txBody>
      </p:sp>
    </p:spTree>
    <p:extLst>
      <p:ext uri="{BB962C8B-B14F-4D97-AF65-F5344CB8AC3E}">
        <p14:creationId xmlns:p14="http://schemas.microsoft.com/office/powerpoint/2010/main" val="114842074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pic>
        <p:nvPicPr>
          <p:cNvPr id="122" name="Picture 121">
            <a:extLst>
              <a:ext uri="{FF2B5EF4-FFF2-40B4-BE49-F238E27FC236}">
                <a16:creationId xmlns:a16="http://schemas.microsoft.com/office/drawing/2014/main" id="{D1FE26EE-E575-4A13-8A3E-13A72648A05F}"/>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1" y="-18446"/>
            <a:ext cx="9050260" cy="5065443"/>
          </a:xfrm>
          <a:prstGeom prst="rect">
            <a:avLst/>
          </a:prstGeom>
        </p:spPr>
      </p:pic>
      <p:sp>
        <p:nvSpPr>
          <p:cNvPr id="2" name="Title 1"/>
          <p:cNvSpPr>
            <a:spLocks noGrp="1"/>
          </p:cNvSpPr>
          <p:nvPr userDrawn="1">
            <p:ph type="title" hasCustomPrompt="1"/>
          </p:nvPr>
        </p:nvSpPr>
        <p:spPr bwMode="gray">
          <a:xfrm>
            <a:off x="999506" y="755329"/>
            <a:ext cx="4052554" cy="768671"/>
          </a:xfrm>
          <a:prstGeom prst="rect">
            <a:avLst/>
          </a:prstGeom>
        </p:spPr>
        <p:txBody>
          <a:bodyPr/>
          <a:lstStyle>
            <a:lvl1pPr algn="ctr">
              <a:defRPr sz="2400"/>
            </a:lvl1pPr>
          </a:lstStyle>
          <a:p>
            <a:r>
              <a:rPr lang="en-US" dirty="0"/>
              <a:t>Presentation Title</a:t>
            </a:r>
            <a:endParaRPr lang="en-IN" dirty="0"/>
          </a:p>
        </p:txBody>
      </p:sp>
      <p:sp>
        <p:nvSpPr>
          <p:cNvPr id="23" name="Text Placeholder 1030"/>
          <p:cNvSpPr>
            <a:spLocks noGrp="1"/>
          </p:cNvSpPr>
          <p:nvPr userDrawn="1">
            <p:ph type="body" sz="quarter" idx="10" hasCustomPrompt="1"/>
          </p:nvPr>
        </p:nvSpPr>
        <p:spPr bwMode="gray">
          <a:xfrm>
            <a:off x="299349" y="4388171"/>
            <a:ext cx="700157" cy="347682"/>
          </a:xfrm>
          <a:prstGeom prst="rect">
            <a:avLst/>
          </a:prstGeom>
        </p:spPr>
        <p:txBody>
          <a:bodyPr anchor="ctr">
            <a:normAutofit/>
          </a:bodyPr>
          <a:lstStyle>
            <a:lvl1pPr marL="0" indent="0">
              <a:buNone/>
              <a:defRPr sz="1400"/>
            </a:lvl1pPr>
            <a:lvl2pPr marL="342891" indent="0">
              <a:buNone/>
              <a:defRPr/>
            </a:lvl2pPr>
            <a:lvl3pPr marL="685782" indent="0">
              <a:buNone/>
              <a:defRPr/>
            </a:lvl3pPr>
            <a:lvl4pPr marL="1028674" indent="0">
              <a:buNone/>
              <a:defRPr/>
            </a:lvl4pPr>
            <a:lvl5pPr marL="1371566" indent="0">
              <a:buNone/>
              <a:defRPr/>
            </a:lvl5pPr>
          </a:lstStyle>
          <a:p>
            <a:pPr lvl="0"/>
            <a:r>
              <a:rPr lang="en-US" dirty="0"/>
              <a:t>Name</a:t>
            </a:r>
            <a:endParaRPr lang="en-IN" dirty="0"/>
          </a:p>
        </p:txBody>
      </p:sp>
      <p:sp>
        <p:nvSpPr>
          <p:cNvPr id="123" name="TextBox 122"/>
          <p:cNvSpPr txBox="1"/>
          <p:nvPr userDrawn="1"/>
        </p:nvSpPr>
        <p:spPr bwMode="gray">
          <a:xfrm>
            <a:off x="2990347" y="4936035"/>
            <a:ext cx="3185807" cy="207747"/>
          </a:xfrm>
          <a:prstGeom prst="rect">
            <a:avLst/>
          </a:prstGeom>
          <a:noFill/>
        </p:spPr>
        <p:txBody>
          <a:bodyPr wrap="none" lIns="68579" tIns="34289" rIns="68579" bIns="34289" rtlCol="0">
            <a:spAutoFit/>
          </a:bodyPr>
          <a:lstStyle/>
          <a:p>
            <a:pPr algn="ctr" defTabSz="685783">
              <a:defRPr/>
            </a:pPr>
            <a:r>
              <a:rPr lang="en-US" sz="900" dirty="0">
                <a:solidFill>
                  <a:schemeClr val="tx1">
                    <a:lumMod val="75000"/>
                    <a:lumOff val="25000"/>
                  </a:schemeClr>
                </a:solidFill>
                <a:latin typeface="+mn-lt"/>
              </a:rPr>
              <a:t>Restricted Circulation | L&amp;T Technology Services | www.Ltts.com</a:t>
            </a:r>
          </a:p>
        </p:txBody>
      </p:sp>
      <p:sp>
        <p:nvSpPr>
          <p:cNvPr id="26" name="Parallelogram 25"/>
          <p:cNvSpPr/>
          <p:nvPr userDrawn="1"/>
        </p:nvSpPr>
        <p:spPr bwMode="gray">
          <a:xfrm>
            <a:off x="4182381" y="2638"/>
            <a:ext cx="4961619" cy="4914952"/>
          </a:xfrm>
          <a:custGeom>
            <a:avLst/>
            <a:gdLst/>
            <a:ahLst/>
            <a:cxnLst/>
            <a:rect l="l" t="t" r="r" b="b"/>
            <a:pathLst>
              <a:path w="5048250" h="5140862">
                <a:moveTo>
                  <a:pt x="3013830" y="0"/>
                </a:moveTo>
                <a:lnTo>
                  <a:pt x="5048250" y="0"/>
                </a:lnTo>
                <a:lnTo>
                  <a:pt x="5048250" y="5140862"/>
                </a:lnTo>
                <a:lnTo>
                  <a:pt x="0" y="5140862"/>
                </a:lnTo>
                <a:close/>
              </a:path>
            </a:pathLst>
          </a:custGeom>
          <a:solidFill>
            <a:srgbClr val="FFC000"/>
          </a:solidFill>
          <a:ln>
            <a:noFill/>
          </a:ln>
        </p:spPr>
        <p:txBody>
          <a:bodyPr vert="horz" wrap="square" lIns="91440" tIns="45720" rIns="91440" bIns="45720" numCol="1" anchor="t" anchorCtr="0" compatLnSpc="1">
            <a:prstTxWarp prst="textNoShape">
              <a:avLst/>
            </a:prstTxWarp>
          </a:bodyPr>
          <a:lstStyle/>
          <a:p>
            <a:pPr lvl="0"/>
            <a:endParaRPr lang="en-IN" dirty="0">
              <a:solidFill>
                <a:schemeClr val="tx1"/>
              </a:solidFill>
            </a:endParaRPr>
          </a:p>
        </p:txBody>
      </p:sp>
      <p:sp>
        <p:nvSpPr>
          <p:cNvPr id="28" name="Picture Placeholder 3"/>
          <p:cNvSpPr>
            <a:spLocks noGrp="1"/>
          </p:cNvSpPr>
          <p:nvPr userDrawn="1">
            <p:ph type="pic" sz="quarter" idx="14" hasCustomPrompt="1"/>
          </p:nvPr>
        </p:nvSpPr>
        <p:spPr bwMode="gray">
          <a:xfrm>
            <a:off x="4379513" y="-1"/>
            <a:ext cx="4764488" cy="4917591"/>
          </a:xfrm>
          <a:custGeom>
            <a:avLst/>
            <a:gdLst/>
            <a:ahLst/>
            <a:cxnLst/>
            <a:rect l="l" t="t" r="r" b="b"/>
            <a:pathLst>
              <a:path w="5052943" h="5125139">
                <a:moveTo>
                  <a:pt x="3057525" y="0"/>
                </a:moveTo>
                <a:lnTo>
                  <a:pt x="5048250" y="0"/>
                </a:lnTo>
                <a:lnTo>
                  <a:pt x="5048250" y="1"/>
                </a:lnTo>
                <a:lnTo>
                  <a:pt x="5048250" y="3152775"/>
                </a:lnTo>
                <a:lnTo>
                  <a:pt x="5052943" y="3152775"/>
                </a:lnTo>
                <a:lnTo>
                  <a:pt x="5052943" y="5125138"/>
                </a:lnTo>
                <a:lnTo>
                  <a:pt x="5048250" y="5125138"/>
                </a:lnTo>
                <a:lnTo>
                  <a:pt x="3057525" y="5125138"/>
                </a:lnTo>
                <a:lnTo>
                  <a:pt x="2052619" y="5125138"/>
                </a:lnTo>
                <a:lnTo>
                  <a:pt x="2052618" y="5125139"/>
                </a:lnTo>
                <a:lnTo>
                  <a:pt x="0" y="5125139"/>
                </a:lnTo>
                <a:lnTo>
                  <a:pt x="2995632" y="1"/>
                </a:lnTo>
                <a:lnTo>
                  <a:pt x="3057525" y="1"/>
                </a:lnTo>
                <a:close/>
              </a:path>
            </a:pathLst>
          </a:custGeom>
          <a:solidFill>
            <a:schemeClr val="bg1">
              <a:lumMod val="85000"/>
            </a:schemeClr>
          </a:solidFill>
        </p:spPr>
        <p:txBody>
          <a:bodyPr lIns="0" tIns="0" rIns="648000" bIns="0" anchor="ctr">
            <a:noAutofit/>
          </a:bodyPr>
          <a:lstStyle>
            <a:lvl1pPr marL="0" indent="0" algn="r">
              <a:buFont typeface="Arial" panose="020B0604020202020204" pitchFamily="34" charset="0"/>
              <a:buNone/>
              <a:defRPr lang="en-IN" sz="1200" i="1" dirty="0"/>
            </a:lvl1pPr>
          </a:lstStyle>
          <a:p>
            <a:r>
              <a:rPr lang="en-IN" dirty="0"/>
              <a:t>Click icon to add image</a:t>
            </a:r>
          </a:p>
        </p:txBody>
      </p:sp>
      <p:pic>
        <p:nvPicPr>
          <p:cNvPr id="4" name="Graphic 3">
            <a:extLst>
              <a:ext uri="{FF2B5EF4-FFF2-40B4-BE49-F238E27FC236}">
                <a16:creationId xmlns:a16="http://schemas.microsoft.com/office/drawing/2014/main" id="{28D6D42E-FFBB-46F8-814F-240B0E5616C2}"/>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0" y="2603010"/>
            <a:ext cx="3352800" cy="618350"/>
          </a:xfrm>
          <a:prstGeom prst="rect">
            <a:avLst/>
          </a:prstGeom>
        </p:spPr>
      </p:pic>
      <p:pic>
        <p:nvPicPr>
          <p:cNvPr id="3" name="Picture 2">
            <a:extLst>
              <a:ext uri="{FF2B5EF4-FFF2-40B4-BE49-F238E27FC236}">
                <a16:creationId xmlns:a16="http://schemas.microsoft.com/office/drawing/2014/main" id="{93EA4684-ABC4-1937-4569-3E0415AF04A6}"/>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r="21552"/>
          <a:stretch/>
        </p:blipFill>
        <p:spPr>
          <a:xfrm>
            <a:off x="0" y="12827"/>
            <a:ext cx="2341849" cy="635230"/>
          </a:xfrm>
          <a:prstGeom prst="rect">
            <a:avLst/>
          </a:prstGeom>
        </p:spPr>
      </p:pic>
      <p:sp>
        <p:nvSpPr>
          <p:cNvPr id="8" name="Text Placeholder 1030">
            <a:extLst>
              <a:ext uri="{FF2B5EF4-FFF2-40B4-BE49-F238E27FC236}">
                <a16:creationId xmlns:a16="http://schemas.microsoft.com/office/drawing/2014/main" id="{5DB0F3A3-191A-0CCC-5382-1FA99E788A74}"/>
              </a:ext>
            </a:extLst>
          </p:cNvPr>
          <p:cNvSpPr>
            <a:spLocks noGrp="1"/>
          </p:cNvSpPr>
          <p:nvPr>
            <p:ph type="body" sz="quarter" idx="15" hasCustomPrompt="1"/>
          </p:nvPr>
        </p:nvSpPr>
        <p:spPr bwMode="gray">
          <a:xfrm>
            <a:off x="2912037" y="4388171"/>
            <a:ext cx="700157" cy="347682"/>
          </a:xfrm>
          <a:prstGeom prst="rect">
            <a:avLst/>
          </a:prstGeom>
        </p:spPr>
        <p:txBody>
          <a:bodyPr anchor="ctr">
            <a:normAutofit/>
          </a:bodyPr>
          <a:lstStyle>
            <a:lvl1pPr marL="0" indent="0">
              <a:buNone/>
              <a:defRPr sz="1400"/>
            </a:lvl1pPr>
            <a:lvl2pPr marL="342891" indent="0">
              <a:buNone/>
              <a:defRPr/>
            </a:lvl2pPr>
            <a:lvl3pPr marL="685782" indent="0">
              <a:buNone/>
              <a:defRPr/>
            </a:lvl3pPr>
            <a:lvl4pPr marL="1028674" indent="0">
              <a:buNone/>
              <a:defRPr/>
            </a:lvl4pPr>
            <a:lvl5pPr marL="1371566" indent="0">
              <a:buNone/>
              <a:defRPr/>
            </a:lvl5pPr>
          </a:lstStyle>
          <a:p>
            <a:pPr lvl="0"/>
            <a:r>
              <a:rPr lang="en-US" dirty="0"/>
              <a:t>Name</a:t>
            </a:r>
            <a:endParaRPr lang="en-IN" dirty="0"/>
          </a:p>
        </p:txBody>
      </p:sp>
      <p:sp>
        <p:nvSpPr>
          <p:cNvPr id="10" name="Text Placeholder 1030">
            <a:extLst>
              <a:ext uri="{FF2B5EF4-FFF2-40B4-BE49-F238E27FC236}">
                <a16:creationId xmlns:a16="http://schemas.microsoft.com/office/drawing/2014/main" id="{03C33381-A49E-064D-7E52-873910C77940}"/>
              </a:ext>
            </a:extLst>
          </p:cNvPr>
          <p:cNvSpPr>
            <a:spLocks noGrp="1"/>
          </p:cNvSpPr>
          <p:nvPr>
            <p:ph type="body" sz="quarter" idx="16" hasCustomPrompt="1"/>
          </p:nvPr>
        </p:nvSpPr>
        <p:spPr bwMode="gray">
          <a:xfrm>
            <a:off x="1641692" y="4388171"/>
            <a:ext cx="700157" cy="347682"/>
          </a:xfrm>
          <a:prstGeom prst="rect">
            <a:avLst/>
          </a:prstGeom>
        </p:spPr>
        <p:txBody>
          <a:bodyPr anchor="ctr">
            <a:normAutofit/>
          </a:bodyPr>
          <a:lstStyle>
            <a:lvl1pPr marL="0" indent="0">
              <a:buNone/>
              <a:defRPr sz="1400"/>
            </a:lvl1pPr>
            <a:lvl2pPr marL="342891" indent="0">
              <a:buNone/>
              <a:defRPr/>
            </a:lvl2pPr>
            <a:lvl3pPr marL="685782" indent="0">
              <a:buNone/>
              <a:defRPr/>
            </a:lvl3pPr>
            <a:lvl4pPr marL="1028674" indent="0">
              <a:buNone/>
              <a:defRPr/>
            </a:lvl4pPr>
            <a:lvl5pPr marL="1371566" indent="0">
              <a:buNone/>
              <a:defRPr/>
            </a:lvl5pPr>
          </a:lstStyle>
          <a:p>
            <a:pPr lvl="0"/>
            <a:r>
              <a:rPr lang="en-US" dirty="0"/>
              <a:t>Name</a:t>
            </a:r>
            <a:endParaRPr lang="en-IN" dirty="0"/>
          </a:p>
        </p:txBody>
      </p:sp>
      <p:sp>
        <p:nvSpPr>
          <p:cNvPr id="14" name="Text Placeholder 13">
            <a:extLst>
              <a:ext uri="{FF2B5EF4-FFF2-40B4-BE49-F238E27FC236}">
                <a16:creationId xmlns:a16="http://schemas.microsoft.com/office/drawing/2014/main" id="{E415A396-7B06-95C2-2AB1-D74062756096}"/>
              </a:ext>
            </a:extLst>
          </p:cNvPr>
          <p:cNvSpPr>
            <a:spLocks noGrp="1"/>
          </p:cNvSpPr>
          <p:nvPr>
            <p:ph type="body" sz="quarter" idx="17" hasCustomPrompt="1"/>
          </p:nvPr>
        </p:nvSpPr>
        <p:spPr>
          <a:xfrm>
            <a:off x="999506" y="2030167"/>
            <a:ext cx="1165225" cy="349250"/>
          </a:xfrm>
        </p:spPr>
        <p:txBody>
          <a:bodyPr>
            <a:normAutofit/>
          </a:bodyPr>
          <a:lstStyle>
            <a:lvl1pPr marL="0" indent="0">
              <a:buNone/>
              <a:defRPr sz="1400" baseline="0"/>
            </a:lvl1pPr>
          </a:lstStyle>
          <a:p>
            <a:pPr lvl="0"/>
            <a:r>
              <a:rPr lang="en-IN" dirty="0"/>
              <a:t>PID No</a:t>
            </a:r>
          </a:p>
        </p:txBody>
      </p:sp>
    </p:spTree>
    <p:extLst>
      <p:ext uri="{BB962C8B-B14F-4D97-AF65-F5344CB8AC3E}">
        <p14:creationId xmlns:p14="http://schemas.microsoft.com/office/powerpoint/2010/main" val="2537406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ontent Slide">
    <p:spTree>
      <p:nvGrpSpPr>
        <p:cNvPr id="1" name=""/>
        <p:cNvGrpSpPr/>
        <p:nvPr/>
      </p:nvGrpSpPr>
      <p:grpSpPr>
        <a:xfrm>
          <a:off x="0" y="0"/>
          <a:ext cx="0" cy="0"/>
          <a:chOff x="0" y="0"/>
          <a:chExt cx="0" cy="0"/>
        </a:xfrm>
      </p:grpSpPr>
      <p:pic>
        <p:nvPicPr>
          <p:cNvPr id="98" name="Picture 97">
            <a:extLst>
              <a:ext uri="{FF2B5EF4-FFF2-40B4-BE49-F238E27FC236}">
                <a16:creationId xmlns:a16="http://schemas.microsoft.com/office/drawing/2014/main" id="{CF0AB879-1D1A-4424-86B6-CA7EC8EDBAF6}"/>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7" name="Content Placeholder 2"/>
          <p:cNvSpPr>
            <a:spLocks noGrp="1"/>
          </p:cNvSpPr>
          <p:nvPr userDrawn="1">
            <p:ph idx="1" hasCustomPrompt="1"/>
          </p:nvPr>
        </p:nvSpPr>
        <p:spPr bwMode="gray">
          <a:xfrm>
            <a:off x="191885" y="853440"/>
            <a:ext cx="8808998" cy="4004310"/>
          </a:xfrm>
          <a:prstGeom prst="rect">
            <a:avLst/>
          </a:prstGeom>
        </p:spPr>
        <p:txBody>
          <a:bodyPr vert="horz" lIns="0" tIns="34289" rIns="0" bIns="34289" rtlCol="0">
            <a:normAutofit/>
          </a:bodyPr>
          <a:lstStyle>
            <a:lvl1pPr>
              <a:defRPr lang="en-US" sz="1800" smtClean="0"/>
            </a:lvl1pPr>
            <a:lvl2pPr>
              <a:defRPr lang="en-US" sz="1600" smtClean="0"/>
            </a:lvl2pPr>
            <a:lvl3pPr>
              <a:defRPr lang="en-US" sz="1400" smtClean="0"/>
            </a:lvl3pPr>
            <a:lvl4pPr>
              <a:defRPr lang="en-US" sz="1200" smtClean="0"/>
            </a:lvl4pPr>
            <a:lvl5pPr>
              <a:defRPr lang="en-US" sz="1100" dirty="0"/>
            </a:lvl5pPr>
          </a:lstStyle>
          <a:p>
            <a:pPr lvl="0">
              <a:buFontTx/>
              <a:buBlip>
                <a:blip r:embed="rId3"/>
              </a:buBlip>
            </a:pPr>
            <a:r>
              <a:rPr lang="en-US" dirty="0"/>
              <a:t>Click to edit Master text styles</a:t>
            </a:r>
          </a:p>
          <a:p>
            <a:pPr lvl="1">
              <a:buFontTx/>
              <a:buBlip>
                <a:blip r:embed="rId3"/>
              </a:buBlip>
            </a:pPr>
            <a:r>
              <a:rPr lang="en-US" dirty="0"/>
              <a:t>Second level</a:t>
            </a:r>
          </a:p>
          <a:p>
            <a:pPr lvl="2">
              <a:buFontTx/>
              <a:buBlip>
                <a:blip r:embed="rId3"/>
              </a:buBlip>
            </a:pPr>
            <a:r>
              <a:rPr lang="en-US" dirty="0"/>
              <a:t>Third level</a:t>
            </a:r>
          </a:p>
          <a:p>
            <a:pPr lvl="3">
              <a:buFontTx/>
              <a:buBlip>
                <a:blip r:embed="rId3"/>
              </a:buBlip>
            </a:pPr>
            <a:r>
              <a:rPr lang="en-US" dirty="0"/>
              <a:t>Fourth level</a:t>
            </a:r>
          </a:p>
          <a:p>
            <a:pPr lvl="4">
              <a:buFontTx/>
              <a:buBlip>
                <a:blip r:embed="rId3"/>
              </a:buBlip>
            </a:pPr>
            <a:r>
              <a:rPr lang="en-US" dirty="0"/>
              <a:t>Fifth level</a:t>
            </a:r>
          </a:p>
        </p:txBody>
      </p:sp>
      <p:sp>
        <p:nvSpPr>
          <p:cNvPr id="96" name="Title 1">
            <a:extLst>
              <a:ext uri="{FF2B5EF4-FFF2-40B4-BE49-F238E27FC236}">
                <a16:creationId xmlns:a16="http://schemas.microsoft.com/office/drawing/2014/main" id="{20F6CAE2-BF9C-4EC7-91F6-C88D777F8F60}"/>
              </a:ext>
            </a:extLst>
          </p:cNvPr>
          <p:cNvSpPr>
            <a:spLocks noGrp="1"/>
          </p:cNvSpPr>
          <p:nvPr>
            <p:ph type="title" hasCustomPrompt="1"/>
          </p:nvPr>
        </p:nvSpPr>
        <p:spPr bwMode="gray">
          <a:xfrm>
            <a:off x="191885" y="0"/>
            <a:ext cx="8802505" cy="632460"/>
          </a:xfrm>
          <a:prstGeom prst="rect">
            <a:avLst/>
          </a:prstGeom>
        </p:spPr>
        <p:txBody>
          <a:bodyPr lIns="0" rIns="0" anchor="b">
            <a:normAutofit/>
          </a:bodyPr>
          <a:lstStyle>
            <a:lvl1pPr>
              <a:defRPr sz="2400" b="1">
                <a:latin typeface="Calibri" charset="0"/>
                <a:ea typeface="Calibri" charset="0"/>
                <a:cs typeface="Calibri" charset="0"/>
              </a:defRPr>
            </a:lvl1pPr>
          </a:lstStyle>
          <a:p>
            <a:r>
              <a:rPr lang="en-US" dirty="0"/>
              <a:t>Click to edit Title Text</a:t>
            </a:r>
          </a:p>
        </p:txBody>
      </p:sp>
      <p:sp>
        <p:nvSpPr>
          <p:cNvPr id="97" name="Rectangle: Rounded Corners 96">
            <a:extLst>
              <a:ext uri="{FF2B5EF4-FFF2-40B4-BE49-F238E27FC236}">
                <a16:creationId xmlns:a16="http://schemas.microsoft.com/office/drawing/2014/main" id="{1051213D-5E6E-45AD-B56D-E8057EFA14AB}"/>
              </a:ext>
            </a:extLst>
          </p:cNvPr>
          <p:cNvSpPr/>
          <p:nvPr userDrawn="1"/>
        </p:nvSpPr>
        <p:spPr>
          <a:xfrm>
            <a:off x="191886" y="637992"/>
            <a:ext cx="1045028" cy="36576"/>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6379871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lain Content Slide">
    <p:spTree>
      <p:nvGrpSpPr>
        <p:cNvPr id="1" name=""/>
        <p:cNvGrpSpPr/>
        <p:nvPr/>
      </p:nvGrpSpPr>
      <p:grpSpPr>
        <a:xfrm>
          <a:off x="0" y="0"/>
          <a:ext cx="0" cy="0"/>
          <a:chOff x="0" y="0"/>
          <a:chExt cx="0" cy="0"/>
        </a:xfrm>
      </p:grpSpPr>
      <p:sp>
        <p:nvSpPr>
          <p:cNvPr id="7" name="Content Placeholder 2"/>
          <p:cNvSpPr>
            <a:spLocks noGrp="1"/>
          </p:cNvSpPr>
          <p:nvPr userDrawn="1">
            <p:ph idx="1" hasCustomPrompt="1"/>
          </p:nvPr>
        </p:nvSpPr>
        <p:spPr bwMode="gray">
          <a:xfrm>
            <a:off x="191885" y="853440"/>
            <a:ext cx="8808998" cy="4004310"/>
          </a:xfrm>
          <a:prstGeom prst="rect">
            <a:avLst/>
          </a:prstGeom>
        </p:spPr>
        <p:txBody>
          <a:bodyPr vert="horz" lIns="0" tIns="34289" rIns="0" bIns="34289" rtlCol="0">
            <a:normAutofit/>
          </a:bodyPr>
          <a:lstStyle>
            <a:lvl1pPr>
              <a:defRPr lang="en-US" sz="1800" smtClean="0"/>
            </a:lvl1pPr>
            <a:lvl2pPr>
              <a:defRPr lang="en-US" sz="1600" smtClean="0"/>
            </a:lvl2pPr>
            <a:lvl3pPr>
              <a:defRPr lang="en-US" sz="1400" smtClean="0"/>
            </a:lvl3pPr>
            <a:lvl4pPr>
              <a:defRPr lang="en-US" sz="1200" smtClean="0"/>
            </a:lvl4pPr>
            <a:lvl5pPr>
              <a:defRPr lang="en-US" sz="1100" dirty="0"/>
            </a:lvl5pPr>
          </a:lstStyle>
          <a:p>
            <a:pPr lvl="0">
              <a:buFontTx/>
              <a:buBlip>
                <a:blip r:embed="rId2"/>
              </a:buBlip>
            </a:pPr>
            <a:r>
              <a:rPr lang="en-US" dirty="0"/>
              <a:t>Click to edit Master text styles</a:t>
            </a:r>
          </a:p>
          <a:p>
            <a:pPr lvl="1">
              <a:buFontTx/>
              <a:buBlip>
                <a:blip r:embed="rId2"/>
              </a:buBlip>
            </a:pPr>
            <a:r>
              <a:rPr lang="en-US" dirty="0"/>
              <a:t>Second level</a:t>
            </a:r>
          </a:p>
          <a:p>
            <a:pPr lvl="2">
              <a:buFontTx/>
              <a:buBlip>
                <a:blip r:embed="rId2"/>
              </a:buBlip>
            </a:pPr>
            <a:r>
              <a:rPr lang="en-US" dirty="0"/>
              <a:t>Third level</a:t>
            </a:r>
          </a:p>
          <a:p>
            <a:pPr lvl="3">
              <a:buFontTx/>
              <a:buBlip>
                <a:blip r:embed="rId2"/>
              </a:buBlip>
            </a:pPr>
            <a:r>
              <a:rPr lang="en-US" dirty="0"/>
              <a:t>Fourth level</a:t>
            </a:r>
          </a:p>
          <a:p>
            <a:pPr lvl="4">
              <a:buFontTx/>
              <a:buBlip>
                <a:blip r:embed="rId2"/>
              </a:buBlip>
            </a:pPr>
            <a:r>
              <a:rPr lang="en-US" dirty="0"/>
              <a:t>Fifth level</a:t>
            </a:r>
          </a:p>
        </p:txBody>
      </p:sp>
      <p:sp>
        <p:nvSpPr>
          <p:cNvPr id="96" name="Title 1">
            <a:extLst>
              <a:ext uri="{FF2B5EF4-FFF2-40B4-BE49-F238E27FC236}">
                <a16:creationId xmlns:a16="http://schemas.microsoft.com/office/drawing/2014/main" id="{20F6CAE2-BF9C-4EC7-91F6-C88D777F8F60}"/>
              </a:ext>
            </a:extLst>
          </p:cNvPr>
          <p:cNvSpPr>
            <a:spLocks noGrp="1"/>
          </p:cNvSpPr>
          <p:nvPr>
            <p:ph type="title" hasCustomPrompt="1"/>
          </p:nvPr>
        </p:nvSpPr>
        <p:spPr bwMode="gray">
          <a:xfrm>
            <a:off x="191885" y="0"/>
            <a:ext cx="8802505" cy="632460"/>
          </a:xfrm>
          <a:prstGeom prst="rect">
            <a:avLst/>
          </a:prstGeom>
        </p:spPr>
        <p:txBody>
          <a:bodyPr lIns="0" rIns="0" anchor="b">
            <a:normAutofit/>
          </a:bodyPr>
          <a:lstStyle>
            <a:lvl1pPr>
              <a:defRPr sz="2400" b="1">
                <a:latin typeface="Calibri" charset="0"/>
                <a:ea typeface="Calibri" charset="0"/>
                <a:cs typeface="Calibri" charset="0"/>
              </a:defRPr>
            </a:lvl1pPr>
          </a:lstStyle>
          <a:p>
            <a:r>
              <a:rPr lang="en-US" dirty="0"/>
              <a:t>Click to edit Title Text</a:t>
            </a:r>
          </a:p>
        </p:txBody>
      </p:sp>
      <p:sp>
        <p:nvSpPr>
          <p:cNvPr id="97" name="Rectangle: Rounded Corners 96">
            <a:extLst>
              <a:ext uri="{FF2B5EF4-FFF2-40B4-BE49-F238E27FC236}">
                <a16:creationId xmlns:a16="http://schemas.microsoft.com/office/drawing/2014/main" id="{1051213D-5E6E-45AD-B56D-E8057EFA14AB}"/>
              </a:ext>
            </a:extLst>
          </p:cNvPr>
          <p:cNvSpPr/>
          <p:nvPr userDrawn="1"/>
        </p:nvSpPr>
        <p:spPr>
          <a:xfrm>
            <a:off x="191886" y="637992"/>
            <a:ext cx="1045028" cy="36576"/>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1590098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otted Content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AA73B6-2EF2-4438-9A63-3BFC1C5F4C4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93740" y="-1"/>
            <a:ext cx="9050260" cy="5065443"/>
          </a:xfrm>
          <a:prstGeom prst="rect">
            <a:avLst/>
          </a:prstGeom>
        </p:spPr>
      </p:pic>
      <p:sp>
        <p:nvSpPr>
          <p:cNvPr id="97" name="Rectangle: Rounded Corners 96">
            <a:extLst>
              <a:ext uri="{FF2B5EF4-FFF2-40B4-BE49-F238E27FC236}">
                <a16:creationId xmlns:a16="http://schemas.microsoft.com/office/drawing/2014/main" id="{1051213D-5E6E-45AD-B56D-E8057EFA14AB}"/>
              </a:ext>
            </a:extLst>
          </p:cNvPr>
          <p:cNvSpPr/>
          <p:nvPr userDrawn="1"/>
        </p:nvSpPr>
        <p:spPr>
          <a:xfrm>
            <a:off x="191886" y="637992"/>
            <a:ext cx="1045028" cy="36576"/>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D717C804-1028-4DAA-A963-8B9F1E0B3BF2}"/>
              </a:ext>
            </a:extLst>
          </p:cNvPr>
          <p:cNvSpPr txBox="1"/>
          <p:nvPr userDrawn="1"/>
        </p:nvSpPr>
        <p:spPr>
          <a:xfrm>
            <a:off x="2968708" y="4936035"/>
            <a:ext cx="3229088" cy="207747"/>
          </a:xfrm>
          <a:prstGeom prst="rect">
            <a:avLst/>
          </a:prstGeom>
          <a:noFill/>
        </p:spPr>
        <p:txBody>
          <a:bodyPr wrap="none" lIns="68579" tIns="34289" rIns="68579" bIns="34289" rtlCol="0">
            <a:spAutoFit/>
          </a:bodyPr>
          <a:lstStyle/>
          <a:p>
            <a:pPr algn="ctr" defTabSz="685783">
              <a:defRPr/>
            </a:pPr>
            <a:r>
              <a:rPr lang="en-US" sz="900" dirty="0">
                <a:solidFill>
                  <a:schemeClr val="tx1">
                    <a:lumMod val="75000"/>
                    <a:lumOff val="25000"/>
                  </a:schemeClr>
                </a:solidFill>
                <a:latin typeface="+mn-lt"/>
              </a:rPr>
              <a:t>Restricted Circulation | L&amp;T Technology Services | www.LTTS.com</a:t>
            </a:r>
          </a:p>
        </p:txBody>
      </p:sp>
      <p:sp>
        <p:nvSpPr>
          <p:cNvPr id="10" name="TextBox 9">
            <a:extLst>
              <a:ext uri="{FF2B5EF4-FFF2-40B4-BE49-F238E27FC236}">
                <a16:creationId xmlns:a16="http://schemas.microsoft.com/office/drawing/2014/main" id="{36E1D8BA-59A3-46DE-A7FF-746AF1016141}"/>
              </a:ext>
            </a:extLst>
          </p:cNvPr>
          <p:cNvSpPr txBox="1"/>
          <p:nvPr userDrawn="1"/>
        </p:nvSpPr>
        <p:spPr>
          <a:xfrm>
            <a:off x="8578121" y="4936034"/>
            <a:ext cx="460947" cy="207749"/>
          </a:xfrm>
          <a:prstGeom prst="rect">
            <a:avLst/>
          </a:prstGeom>
          <a:noFill/>
        </p:spPr>
        <p:txBody>
          <a:bodyPr wrap="square" lIns="68579" tIns="34289" rIns="68579" bIns="34289" rtlCol="0">
            <a:spAutoFit/>
          </a:bodyPr>
          <a:lstStyle/>
          <a:p>
            <a:pPr algn="r" defTabSz="685783"/>
            <a:fld id="{D1AD548E-8EA6-684F-9B89-4E9F5DC57BB8}" type="slidenum">
              <a:rPr lang="en-US" sz="900" smtClean="0">
                <a:solidFill>
                  <a:schemeClr val="tx1">
                    <a:lumMod val="75000"/>
                    <a:lumOff val="25000"/>
                  </a:schemeClr>
                </a:solidFill>
                <a:latin typeface="Calibri"/>
              </a:rPr>
              <a:pPr algn="r" defTabSz="685783"/>
              <a:t>‹#›</a:t>
            </a:fld>
            <a:endParaRPr lang="en-US" sz="900" dirty="0">
              <a:solidFill>
                <a:schemeClr val="tx1">
                  <a:lumMod val="75000"/>
                  <a:lumOff val="25000"/>
                </a:schemeClr>
              </a:solidFill>
              <a:latin typeface="Calibri"/>
            </a:endParaRPr>
          </a:p>
        </p:txBody>
      </p:sp>
      <p:sp>
        <p:nvSpPr>
          <p:cNvPr id="9" name="Content Placeholder 2">
            <a:extLst>
              <a:ext uri="{FF2B5EF4-FFF2-40B4-BE49-F238E27FC236}">
                <a16:creationId xmlns:a16="http://schemas.microsoft.com/office/drawing/2014/main" id="{BF1FE2A0-3185-4AFB-A3C9-5CD27193B468}"/>
              </a:ext>
            </a:extLst>
          </p:cNvPr>
          <p:cNvSpPr>
            <a:spLocks noGrp="1"/>
          </p:cNvSpPr>
          <p:nvPr>
            <p:ph idx="1" hasCustomPrompt="1"/>
          </p:nvPr>
        </p:nvSpPr>
        <p:spPr bwMode="gray">
          <a:xfrm>
            <a:off x="191885" y="853440"/>
            <a:ext cx="8808998" cy="4004310"/>
          </a:xfrm>
          <a:prstGeom prst="rect">
            <a:avLst/>
          </a:prstGeom>
        </p:spPr>
        <p:txBody>
          <a:bodyPr vert="horz" lIns="0" tIns="34289" rIns="0" bIns="34289" rtlCol="0">
            <a:normAutofit/>
          </a:bodyPr>
          <a:lstStyle>
            <a:lvl1pPr>
              <a:defRPr lang="en-US" sz="1800" smtClean="0"/>
            </a:lvl1pPr>
            <a:lvl2pPr>
              <a:defRPr lang="en-US" sz="1600" smtClean="0"/>
            </a:lvl2pPr>
            <a:lvl3pPr>
              <a:defRPr lang="en-US" sz="1400" smtClean="0"/>
            </a:lvl3pPr>
            <a:lvl4pPr>
              <a:defRPr lang="en-US" sz="1200" smtClean="0"/>
            </a:lvl4pPr>
            <a:lvl5pPr>
              <a:defRPr lang="en-US" sz="1100" dirty="0"/>
            </a:lvl5pPr>
          </a:lstStyle>
          <a:p>
            <a:pPr lvl="0">
              <a:buFontTx/>
              <a:buBlip>
                <a:blip r:embed="rId3"/>
              </a:buBlip>
            </a:pPr>
            <a:r>
              <a:rPr lang="en-US" dirty="0"/>
              <a:t>Click to edit Master text styles</a:t>
            </a:r>
          </a:p>
          <a:p>
            <a:pPr lvl="1">
              <a:buFontTx/>
              <a:buBlip>
                <a:blip r:embed="rId3"/>
              </a:buBlip>
            </a:pPr>
            <a:r>
              <a:rPr lang="en-US" dirty="0"/>
              <a:t>Second level</a:t>
            </a:r>
          </a:p>
          <a:p>
            <a:pPr lvl="2">
              <a:buFontTx/>
              <a:buBlip>
                <a:blip r:embed="rId3"/>
              </a:buBlip>
            </a:pPr>
            <a:r>
              <a:rPr lang="en-US" dirty="0"/>
              <a:t>Third level</a:t>
            </a:r>
          </a:p>
          <a:p>
            <a:pPr lvl="3">
              <a:buFontTx/>
              <a:buBlip>
                <a:blip r:embed="rId3"/>
              </a:buBlip>
            </a:pPr>
            <a:r>
              <a:rPr lang="en-US" dirty="0"/>
              <a:t>Fourth level</a:t>
            </a:r>
          </a:p>
          <a:p>
            <a:pPr lvl="4">
              <a:buFontTx/>
              <a:buBlip>
                <a:blip r:embed="rId3"/>
              </a:buBlip>
            </a:pPr>
            <a:r>
              <a:rPr lang="en-US" dirty="0"/>
              <a:t>Fifth level</a:t>
            </a:r>
          </a:p>
        </p:txBody>
      </p:sp>
      <p:sp>
        <p:nvSpPr>
          <p:cNvPr id="11" name="Title 1">
            <a:extLst>
              <a:ext uri="{FF2B5EF4-FFF2-40B4-BE49-F238E27FC236}">
                <a16:creationId xmlns:a16="http://schemas.microsoft.com/office/drawing/2014/main" id="{68A2AC73-57B7-40F3-BCF1-0655DD9EDB22}"/>
              </a:ext>
            </a:extLst>
          </p:cNvPr>
          <p:cNvSpPr>
            <a:spLocks noGrp="1"/>
          </p:cNvSpPr>
          <p:nvPr>
            <p:ph type="title" hasCustomPrompt="1"/>
          </p:nvPr>
        </p:nvSpPr>
        <p:spPr bwMode="gray">
          <a:xfrm>
            <a:off x="191885" y="0"/>
            <a:ext cx="8802505" cy="632460"/>
          </a:xfrm>
          <a:prstGeom prst="rect">
            <a:avLst/>
          </a:prstGeom>
        </p:spPr>
        <p:txBody>
          <a:bodyPr lIns="0" rIns="0" anchor="b">
            <a:normAutofit/>
          </a:bodyPr>
          <a:lstStyle>
            <a:lvl1pPr>
              <a:defRPr sz="2400" b="1">
                <a:latin typeface="Calibri" charset="0"/>
                <a:ea typeface="Calibri" charset="0"/>
                <a:cs typeface="Calibri" charset="0"/>
              </a:defRPr>
            </a:lvl1pPr>
          </a:lstStyle>
          <a:p>
            <a:r>
              <a:rPr lang="en-US" dirty="0"/>
              <a:t>Click to edit Title Text</a:t>
            </a:r>
          </a:p>
        </p:txBody>
      </p:sp>
    </p:spTree>
    <p:extLst>
      <p:ext uri="{BB962C8B-B14F-4D97-AF65-F5344CB8AC3E}">
        <p14:creationId xmlns:p14="http://schemas.microsoft.com/office/powerpoint/2010/main" val="3388624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otted Content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AA73B6-2EF2-4438-9A63-3BFC1C5F4C4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t="1517"/>
          <a:stretch/>
        </p:blipFill>
        <p:spPr>
          <a:xfrm>
            <a:off x="46870" y="39029"/>
            <a:ext cx="9050260" cy="5065443"/>
          </a:xfrm>
          <a:prstGeom prst="rect">
            <a:avLst/>
          </a:prstGeom>
        </p:spPr>
      </p:pic>
      <p:sp>
        <p:nvSpPr>
          <p:cNvPr id="8" name="TextBox 7">
            <a:extLst>
              <a:ext uri="{FF2B5EF4-FFF2-40B4-BE49-F238E27FC236}">
                <a16:creationId xmlns:a16="http://schemas.microsoft.com/office/drawing/2014/main" id="{D717C804-1028-4DAA-A963-8B9F1E0B3BF2}"/>
              </a:ext>
            </a:extLst>
          </p:cNvPr>
          <p:cNvSpPr txBox="1"/>
          <p:nvPr userDrawn="1"/>
        </p:nvSpPr>
        <p:spPr>
          <a:xfrm>
            <a:off x="2968708" y="4936035"/>
            <a:ext cx="3229088" cy="207747"/>
          </a:xfrm>
          <a:prstGeom prst="rect">
            <a:avLst/>
          </a:prstGeom>
          <a:noFill/>
        </p:spPr>
        <p:txBody>
          <a:bodyPr wrap="none" lIns="68579" tIns="34289" rIns="68579" bIns="34289" rtlCol="0">
            <a:spAutoFit/>
          </a:bodyPr>
          <a:lstStyle/>
          <a:p>
            <a:pPr algn="ctr" defTabSz="685783">
              <a:defRPr/>
            </a:pPr>
            <a:r>
              <a:rPr lang="en-US" sz="900" dirty="0">
                <a:solidFill>
                  <a:schemeClr val="tx1">
                    <a:lumMod val="75000"/>
                    <a:lumOff val="25000"/>
                  </a:schemeClr>
                </a:solidFill>
                <a:latin typeface="+mn-lt"/>
              </a:rPr>
              <a:t>Restricted Circulation | L&amp;T Technology Services | www.LTTS.com</a:t>
            </a:r>
          </a:p>
        </p:txBody>
      </p:sp>
      <p:sp>
        <p:nvSpPr>
          <p:cNvPr id="10" name="TextBox 9">
            <a:extLst>
              <a:ext uri="{FF2B5EF4-FFF2-40B4-BE49-F238E27FC236}">
                <a16:creationId xmlns:a16="http://schemas.microsoft.com/office/drawing/2014/main" id="{36E1D8BA-59A3-46DE-A7FF-746AF1016141}"/>
              </a:ext>
            </a:extLst>
          </p:cNvPr>
          <p:cNvSpPr txBox="1"/>
          <p:nvPr userDrawn="1"/>
        </p:nvSpPr>
        <p:spPr>
          <a:xfrm>
            <a:off x="8578121" y="4936034"/>
            <a:ext cx="460947" cy="207749"/>
          </a:xfrm>
          <a:prstGeom prst="rect">
            <a:avLst/>
          </a:prstGeom>
          <a:noFill/>
        </p:spPr>
        <p:txBody>
          <a:bodyPr wrap="square" lIns="68579" tIns="34289" rIns="68579" bIns="34289" rtlCol="0">
            <a:spAutoFit/>
          </a:bodyPr>
          <a:lstStyle/>
          <a:p>
            <a:pPr algn="r" defTabSz="685783"/>
            <a:fld id="{D1AD548E-8EA6-684F-9B89-4E9F5DC57BB8}" type="slidenum">
              <a:rPr lang="en-US" sz="900" smtClean="0">
                <a:solidFill>
                  <a:schemeClr val="tx1">
                    <a:lumMod val="75000"/>
                    <a:lumOff val="25000"/>
                  </a:schemeClr>
                </a:solidFill>
                <a:latin typeface="Calibri"/>
              </a:rPr>
              <a:pPr algn="r" defTabSz="685783"/>
              <a:t>‹#›</a:t>
            </a:fld>
            <a:endParaRPr lang="en-US" sz="900" dirty="0">
              <a:solidFill>
                <a:schemeClr val="tx1">
                  <a:lumMod val="75000"/>
                  <a:lumOff val="25000"/>
                </a:schemeClr>
              </a:solidFill>
              <a:latin typeface="Calibri"/>
            </a:endParaRPr>
          </a:p>
        </p:txBody>
      </p:sp>
    </p:spTree>
    <p:extLst>
      <p:ext uri="{BB962C8B-B14F-4D97-AF65-F5344CB8AC3E}">
        <p14:creationId xmlns:p14="http://schemas.microsoft.com/office/powerpoint/2010/main" val="240682577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image" Target="../media/image1.png"/><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TextBox 8"/>
          <p:cNvSpPr txBox="1"/>
          <p:nvPr userDrawn="1"/>
        </p:nvSpPr>
        <p:spPr>
          <a:xfrm>
            <a:off x="2968708" y="4936035"/>
            <a:ext cx="3229088" cy="207747"/>
          </a:xfrm>
          <a:prstGeom prst="rect">
            <a:avLst/>
          </a:prstGeom>
          <a:noFill/>
        </p:spPr>
        <p:txBody>
          <a:bodyPr wrap="none" lIns="68579" tIns="34289" rIns="68579" bIns="34289" rtlCol="0">
            <a:spAutoFit/>
          </a:bodyPr>
          <a:lstStyle/>
          <a:p>
            <a:pPr algn="ctr" defTabSz="685783">
              <a:defRPr/>
            </a:pPr>
            <a:r>
              <a:rPr lang="en-US" sz="900" dirty="0">
                <a:solidFill>
                  <a:schemeClr val="tx1">
                    <a:lumMod val="75000"/>
                    <a:lumOff val="25000"/>
                  </a:schemeClr>
                </a:solidFill>
                <a:latin typeface="+mn-lt"/>
              </a:rPr>
              <a:t>Restricted Circulation | L&amp;T Technology Services | www.LTTS.com</a:t>
            </a:r>
          </a:p>
        </p:txBody>
      </p:sp>
      <p:sp>
        <p:nvSpPr>
          <p:cNvPr id="10" name="TextBox 9"/>
          <p:cNvSpPr txBox="1"/>
          <p:nvPr userDrawn="1"/>
        </p:nvSpPr>
        <p:spPr>
          <a:xfrm>
            <a:off x="8578121" y="4936034"/>
            <a:ext cx="460947" cy="207749"/>
          </a:xfrm>
          <a:prstGeom prst="rect">
            <a:avLst/>
          </a:prstGeom>
          <a:noFill/>
        </p:spPr>
        <p:txBody>
          <a:bodyPr wrap="square" lIns="68579" tIns="34289" rIns="68579" bIns="34289" rtlCol="0">
            <a:spAutoFit/>
          </a:bodyPr>
          <a:lstStyle/>
          <a:p>
            <a:pPr algn="r" defTabSz="685783"/>
            <a:fld id="{D1AD548E-8EA6-684F-9B89-4E9F5DC57BB8}" type="slidenum">
              <a:rPr lang="en-US" sz="900" smtClean="0">
                <a:solidFill>
                  <a:schemeClr val="tx1">
                    <a:lumMod val="75000"/>
                    <a:lumOff val="25000"/>
                  </a:schemeClr>
                </a:solidFill>
                <a:latin typeface="Calibri"/>
              </a:rPr>
              <a:pPr algn="r" defTabSz="685783"/>
              <a:t>‹#›</a:t>
            </a:fld>
            <a:endParaRPr lang="en-US" sz="900" dirty="0">
              <a:solidFill>
                <a:schemeClr val="tx1">
                  <a:lumMod val="75000"/>
                  <a:lumOff val="25000"/>
                </a:schemeClr>
              </a:solidFill>
              <a:latin typeface="Calibri"/>
            </a:endParaRPr>
          </a:p>
        </p:txBody>
      </p:sp>
      <p:sp>
        <p:nvSpPr>
          <p:cNvPr id="21" name="Text Placeholder 20"/>
          <p:cNvSpPr>
            <a:spLocks noGrp="1"/>
          </p:cNvSpPr>
          <p:nvPr>
            <p:ph type="body" idx="1"/>
          </p:nvPr>
        </p:nvSpPr>
        <p:spPr>
          <a:xfrm>
            <a:off x="457200" y="861060"/>
            <a:ext cx="8229600" cy="3733165"/>
          </a:xfrm>
          <a:prstGeom prst="rect">
            <a:avLst/>
          </a:prstGeom>
        </p:spPr>
        <p:txBody>
          <a:bodyPr vert="horz" lIns="91440" tIns="45720" rIns="91440" bIns="45720" rtlCol="0">
            <a:normAutofit/>
          </a:bodyPr>
          <a:lstStyle/>
          <a:p>
            <a:pPr marL="171446" marR="0" lvl="0" indent="-171446" algn="l" defTabSz="685783" rtl="0" eaLnBrk="1" fontAlgn="auto" latinLnBrk="0" hangingPunct="1">
              <a:lnSpc>
                <a:spcPct val="90000"/>
              </a:lnSpc>
              <a:spcBef>
                <a:spcPts val="750"/>
              </a:spcBef>
              <a:spcAft>
                <a:spcPts val="0"/>
              </a:spcAft>
              <a:buClrTx/>
              <a:buSzTx/>
              <a:buFontTx/>
              <a:buBlip>
                <a:blip r:embed="rId57"/>
              </a:buBlip>
              <a:tabLst/>
              <a:defRPr/>
            </a:pPr>
            <a:r>
              <a:rPr kumimoji="0" lang="en-US" sz="2100" b="0" i="0" u="none" strike="noStrike" kern="1200" cap="none" spc="0" normalizeH="0" baseline="0" noProof="0" dirty="0">
                <a:ln>
                  <a:noFill/>
                </a:ln>
                <a:solidFill>
                  <a:srgbClr val="1F1A17"/>
                </a:solidFill>
                <a:effectLst/>
                <a:uLnTx/>
                <a:uFillTx/>
                <a:latin typeface="+mn-lt"/>
                <a:ea typeface="+mn-ea"/>
                <a:cs typeface="+mn-cs"/>
              </a:rPr>
              <a:t>Click to edit Master text styles</a:t>
            </a:r>
          </a:p>
          <a:p>
            <a:pPr marL="514337" marR="0" lvl="1" indent="-171446" algn="l" defTabSz="685783" rtl="0" eaLnBrk="1" fontAlgn="auto" latinLnBrk="0" hangingPunct="1">
              <a:lnSpc>
                <a:spcPct val="90000"/>
              </a:lnSpc>
              <a:spcBef>
                <a:spcPts val="375"/>
              </a:spcBef>
              <a:spcAft>
                <a:spcPts val="0"/>
              </a:spcAft>
              <a:buClrTx/>
              <a:buSzTx/>
              <a:buFontTx/>
              <a:buBlip>
                <a:blip r:embed="rId57"/>
              </a:buBlip>
              <a:tabLst/>
              <a:defRPr/>
            </a:pPr>
            <a:r>
              <a:rPr kumimoji="0" lang="en-US" sz="1800" b="0" i="0" u="none" strike="noStrike" kern="1200" cap="none" spc="0" normalizeH="0" baseline="0" noProof="0" dirty="0">
                <a:ln>
                  <a:noFill/>
                </a:ln>
                <a:solidFill>
                  <a:srgbClr val="1F1A17"/>
                </a:solidFill>
                <a:effectLst/>
                <a:uLnTx/>
                <a:uFillTx/>
                <a:latin typeface="+mn-lt"/>
                <a:ea typeface="+mn-ea"/>
                <a:cs typeface="+mn-cs"/>
              </a:rPr>
              <a:t>Second level</a:t>
            </a:r>
          </a:p>
          <a:p>
            <a:pPr marL="857228" marR="0" lvl="2" indent="-171446" algn="l" defTabSz="685783" rtl="0" eaLnBrk="1" fontAlgn="auto" latinLnBrk="0" hangingPunct="1">
              <a:lnSpc>
                <a:spcPct val="90000"/>
              </a:lnSpc>
              <a:spcBef>
                <a:spcPts val="375"/>
              </a:spcBef>
              <a:spcAft>
                <a:spcPts val="0"/>
              </a:spcAft>
              <a:buClrTx/>
              <a:buSzTx/>
              <a:buFontTx/>
              <a:buBlip>
                <a:blip r:embed="rId57"/>
              </a:buBlip>
              <a:tabLst/>
              <a:defRPr/>
            </a:pPr>
            <a:r>
              <a:rPr kumimoji="0" lang="en-US" sz="1500" b="0" i="0" u="none" strike="noStrike" kern="1200" cap="none" spc="0" normalizeH="0" baseline="0" noProof="0" dirty="0">
                <a:ln>
                  <a:noFill/>
                </a:ln>
                <a:solidFill>
                  <a:srgbClr val="1F1A17"/>
                </a:solidFill>
                <a:effectLst/>
                <a:uLnTx/>
                <a:uFillTx/>
                <a:latin typeface="+mn-lt"/>
                <a:ea typeface="+mn-ea"/>
                <a:cs typeface="+mn-cs"/>
              </a:rPr>
              <a:t>Third level</a:t>
            </a:r>
          </a:p>
          <a:p>
            <a:pPr marL="1200120" marR="0" lvl="3" indent="-171446" algn="l" defTabSz="685783" rtl="0" eaLnBrk="1" fontAlgn="auto" latinLnBrk="0" hangingPunct="1">
              <a:lnSpc>
                <a:spcPct val="90000"/>
              </a:lnSpc>
              <a:spcBef>
                <a:spcPts val="375"/>
              </a:spcBef>
              <a:spcAft>
                <a:spcPts val="0"/>
              </a:spcAft>
              <a:buClrTx/>
              <a:buSzTx/>
              <a:buFontTx/>
              <a:buBlip>
                <a:blip r:embed="rId57"/>
              </a:buBlip>
              <a:tabLst/>
              <a:defRPr/>
            </a:pPr>
            <a:r>
              <a:rPr kumimoji="0" lang="en-US" sz="1400" b="0" i="0" u="none" strike="noStrike" kern="1200" cap="none" spc="0" normalizeH="0" baseline="0" noProof="0" dirty="0">
                <a:ln>
                  <a:noFill/>
                </a:ln>
                <a:solidFill>
                  <a:srgbClr val="1F1A17"/>
                </a:solidFill>
                <a:effectLst/>
                <a:uLnTx/>
                <a:uFillTx/>
                <a:latin typeface="+mn-lt"/>
                <a:ea typeface="+mn-ea"/>
                <a:cs typeface="+mn-cs"/>
              </a:rPr>
              <a:t>Fourth level</a:t>
            </a:r>
          </a:p>
          <a:p>
            <a:pPr marL="1543012" marR="0" lvl="4" indent="-171446" algn="l" defTabSz="685783" rtl="0" eaLnBrk="1" fontAlgn="auto" latinLnBrk="0" hangingPunct="1">
              <a:lnSpc>
                <a:spcPct val="90000"/>
              </a:lnSpc>
              <a:spcBef>
                <a:spcPts val="375"/>
              </a:spcBef>
              <a:spcAft>
                <a:spcPts val="0"/>
              </a:spcAft>
              <a:buClrTx/>
              <a:buSzTx/>
              <a:buFontTx/>
              <a:buBlip>
                <a:blip r:embed="rId57"/>
              </a:buBlip>
              <a:tabLst/>
              <a:defRPr/>
            </a:pPr>
            <a:r>
              <a:rPr kumimoji="0" lang="en-US" sz="1400" b="0" i="0" u="none" strike="noStrike" kern="1200" cap="none" spc="0" normalizeH="0" baseline="0" noProof="0" dirty="0">
                <a:ln>
                  <a:noFill/>
                </a:ln>
                <a:solidFill>
                  <a:srgbClr val="1F1A17"/>
                </a:solidFill>
                <a:effectLst/>
                <a:uLnTx/>
                <a:uFillTx/>
                <a:latin typeface="+mn-lt"/>
                <a:ea typeface="+mn-ea"/>
                <a:cs typeface="+mn-cs"/>
              </a:rPr>
              <a:t>Fifth level</a:t>
            </a:r>
          </a:p>
        </p:txBody>
      </p:sp>
      <p:sp>
        <p:nvSpPr>
          <p:cNvPr id="16" name="Title 1">
            <a:extLst>
              <a:ext uri="{FF2B5EF4-FFF2-40B4-BE49-F238E27FC236}">
                <a16:creationId xmlns:a16="http://schemas.microsoft.com/office/drawing/2014/main" id="{C253F393-E310-4AA2-8A45-8D2B14C65EF6}"/>
              </a:ext>
            </a:extLst>
          </p:cNvPr>
          <p:cNvSpPr txBox="1">
            <a:spLocks/>
          </p:cNvSpPr>
          <p:nvPr userDrawn="1"/>
        </p:nvSpPr>
        <p:spPr bwMode="gray">
          <a:xfrm>
            <a:off x="191885" y="0"/>
            <a:ext cx="8802505" cy="632460"/>
          </a:xfrm>
          <a:prstGeom prst="rect">
            <a:avLst/>
          </a:prstGeom>
        </p:spPr>
        <p:txBody>
          <a:bodyPr lIns="0" rIns="0" anchor="b">
            <a:normAutofit/>
          </a:bodyPr>
          <a:lstStyle>
            <a:lvl1pPr algn="l" defTabSz="685783" rtl="0" eaLnBrk="1" latinLnBrk="0" hangingPunct="1">
              <a:lnSpc>
                <a:spcPct val="90000"/>
              </a:lnSpc>
              <a:spcBef>
                <a:spcPct val="0"/>
              </a:spcBef>
              <a:buNone/>
              <a:defRPr sz="2400" b="1" kern="1200">
                <a:solidFill>
                  <a:schemeClr val="tx1">
                    <a:lumMod val="75000"/>
                    <a:lumOff val="25000"/>
                  </a:schemeClr>
                </a:solidFill>
                <a:latin typeface="Calibri" charset="0"/>
                <a:ea typeface="Calibri" charset="0"/>
                <a:cs typeface="Calibri" charset="0"/>
              </a:defRPr>
            </a:lvl1pPr>
          </a:lstStyle>
          <a:p>
            <a:r>
              <a:rPr lang="en-US"/>
              <a:t>Click to edit Title Text</a:t>
            </a:r>
            <a:endParaRPr lang="en-US" dirty="0"/>
          </a:p>
        </p:txBody>
      </p:sp>
      <p:sp>
        <p:nvSpPr>
          <p:cNvPr id="17" name="Rectangle: Rounded Corners 16">
            <a:extLst>
              <a:ext uri="{FF2B5EF4-FFF2-40B4-BE49-F238E27FC236}">
                <a16:creationId xmlns:a16="http://schemas.microsoft.com/office/drawing/2014/main" id="{4C793927-3518-49BA-A993-8128FA0D4745}"/>
              </a:ext>
            </a:extLst>
          </p:cNvPr>
          <p:cNvSpPr/>
          <p:nvPr userDrawn="1"/>
        </p:nvSpPr>
        <p:spPr>
          <a:xfrm>
            <a:off x="191886" y="637992"/>
            <a:ext cx="1045028" cy="36576"/>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91466042"/>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81" r:id="rId3"/>
    <p:sldLayoutId id="2147483783" r:id="rId4"/>
    <p:sldLayoutId id="2147483782"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 id="2147483766" r:id="rId17"/>
    <p:sldLayoutId id="2147483767" r:id="rId18"/>
    <p:sldLayoutId id="2147483768" r:id="rId19"/>
    <p:sldLayoutId id="2147483769" r:id="rId20"/>
    <p:sldLayoutId id="2147483770" r:id="rId21"/>
    <p:sldLayoutId id="2147483771" r:id="rId22"/>
    <p:sldLayoutId id="2147483772" r:id="rId23"/>
    <p:sldLayoutId id="2147483773" r:id="rId24"/>
    <p:sldLayoutId id="2147483774" r:id="rId25"/>
    <p:sldLayoutId id="2147483775" r:id="rId26"/>
    <p:sldLayoutId id="2147483776" r:id="rId27"/>
    <p:sldLayoutId id="2147483777" r:id="rId28"/>
    <p:sldLayoutId id="2147483778" r:id="rId29"/>
    <p:sldLayoutId id="2147483779" r:id="rId30"/>
    <p:sldLayoutId id="2147483780" r:id="rId31"/>
    <p:sldLayoutId id="2147483699" r:id="rId32"/>
    <p:sldLayoutId id="2147483703" r:id="rId33"/>
    <p:sldLayoutId id="2147483713" r:id="rId34"/>
    <p:sldLayoutId id="2147483714" r:id="rId35"/>
    <p:sldLayoutId id="2147483702" r:id="rId36"/>
    <p:sldLayoutId id="2147483700" r:id="rId37"/>
    <p:sldLayoutId id="2147483704" r:id="rId38"/>
    <p:sldLayoutId id="2147483705" r:id="rId39"/>
    <p:sldLayoutId id="2147483715" r:id="rId40"/>
    <p:sldLayoutId id="2147483706" r:id="rId41"/>
    <p:sldLayoutId id="2147483707" r:id="rId42"/>
    <p:sldLayoutId id="2147483708" r:id="rId43"/>
    <p:sldLayoutId id="2147483709" r:id="rId44"/>
    <p:sldLayoutId id="2147483712" r:id="rId45"/>
    <p:sldLayoutId id="2147483716" r:id="rId46"/>
    <p:sldLayoutId id="2147483717" r:id="rId47"/>
    <p:sldLayoutId id="2147483718" r:id="rId48"/>
    <p:sldLayoutId id="2147483719" r:id="rId49"/>
    <p:sldLayoutId id="2147483720" r:id="rId50"/>
    <p:sldLayoutId id="2147483721" r:id="rId51"/>
    <p:sldLayoutId id="2147483710" r:id="rId52"/>
    <p:sldLayoutId id="2147483724" r:id="rId53"/>
    <p:sldLayoutId id="2147483725" r:id="rId54"/>
    <p:sldLayoutId id="2147483751" r:id="rId55"/>
  </p:sldLayoutIdLst>
  <p:txStyles>
    <p:titleStyle>
      <a:lvl1pPr algn="l" defTabSz="685783" rtl="0" eaLnBrk="1" latinLnBrk="0" hangingPunct="1">
        <a:lnSpc>
          <a:spcPct val="90000"/>
        </a:lnSpc>
        <a:spcBef>
          <a:spcPct val="0"/>
        </a:spcBef>
        <a:buNone/>
        <a:defRPr sz="2400" b="0" kern="1200">
          <a:solidFill>
            <a:schemeClr val="tx1">
              <a:lumMod val="75000"/>
              <a:lumOff val="25000"/>
            </a:schemeClr>
          </a:solidFill>
          <a:latin typeface="+mn-lt"/>
          <a:ea typeface="+mj-ea"/>
          <a:cs typeface="+mj-cs"/>
        </a:defRPr>
      </a:lvl1pPr>
    </p:titleStyle>
    <p:bodyStyle>
      <a:lvl1pPr marL="171446" marR="0" indent="-171446" algn="l" defTabSz="685783" rtl="0" eaLnBrk="1" fontAlgn="auto" latinLnBrk="0" hangingPunct="1">
        <a:lnSpc>
          <a:spcPct val="90000"/>
        </a:lnSpc>
        <a:spcBef>
          <a:spcPts val="750"/>
        </a:spcBef>
        <a:spcAft>
          <a:spcPts val="0"/>
        </a:spcAft>
        <a:buClrTx/>
        <a:buSzTx/>
        <a:buFontTx/>
        <a:buBlip>
          <a:blip r:embed="rId57"/>
        </a:buBlip>
        <a:tabLst>
          <a:tab pos="180975" algn="l"/>
        </a:tabLst>
        <a:defRPr lang="en-US" sz="2100" kern="1200" smtClean="0">
          <a:solidFill>
            <a:schemeClr val="tx1">
              <a:lumMod val="75000"/>
              <a:lumOff val="25000"/>
            </a:schemeClr>
          </a:solidFill>
          <a:latin typeface="+mn-lt"/>
          <a:ea typeface="+mn-ea"/>
          <a:cs typeface="+mn-cs"/>
        </a:defRPr>
      </a:lvl1pPr>
      <a:lvl2pPr marL="514337" marR="0" indent="-171446" algn="l" defTabSz="685783" rtl="0" eaLnBrk="1" fontAlgn="auto" latinLnBrk="0" hangingPunct="1">
        <a:lnSpc>
          <a:spcPct val="90000"/>
        </a:lnSpc>
        <a:spcBef>
          <a:spcPts val="375"/>
        </a:spcBef>
        <a:spcAft>
          <a:spcPts val="0"/>
        </a:spcAft>
        <a:buClrTx/>
        <a:buSzTx/>
        <a:buFontTx/>
        <a:buBlip>
          <a:blip r:embed="rId57"/>
        </a:buBlip>
        <a:tabLst>
          <a:tab pos="180975" algn="l"/>
        </a:tabLst>
        <a:defRPr lang="en-US" sz="1800" kern="1200" smtClean="0">
          <a:solidFill>
            <a:schemeClr val="tx1">
              <a:lumMod val="75000"/>
              <a:lumOff val="25000"/>
            </a:schemeClr>
          </a:solidFill>
          <a:latin typeface="+mn-lt"/>
          <a:ea typeface="+mn-ea"/>
          <a:cs typeface="+mn-cs"/>
        </a:defRPr>
      </a:lvl2pPr>
      <a:lvl3pPr marL="857228" marR="0" indent="-171446" algn="l" defTabSz="685783" rtl="0" eaLnBrk="1" fontAlgn="auto" latinLnBrk="0" hangingPunct="1">
        <a:lnSpc>
          <a:spcPct val="90000"/>
        </a:lnSpc>
        <a:spcBef>
          <a:spcPts val="375"/>
        </a:spcBef>
        <a:spcAft>
          <a:spcPts val="0"/>
        </a:spcAft>
        <a:buClrTx/>
        <a:buSzTx/>
        <a:buFontTx/>
        <a:buBlip>
          <a:blip r:embed="rId57"/>
        </a:buBlip>
        <a:tabLst>
          <a:tab pos="180975" algn="l"/>
        </a:tabLst>
        <a:defRPr lang="en-US" sz="1500" kern="1200" smtClean="0">
          <a:solidFill>
            <a:schemeClr val="tx1">
              <a:lumMod val="75000"/>
              <a:lumOff val="25000"/>
            </a:schemeClr>
          </a:solidFill>
          <a:latin typeface="+mn-lt"/>
          <a:ea typeface="+mn-ea"/>
          <a:cs typeface="+mn-cs"/>
        </a:defRPr>
      </a:lvl3pPr>
      <a:lvl4pPr marL="1200120" marR="0" indent="-171446" algn="l" defTabSz="685783" rtl="0" eaLnBrk="1" fontAlgn="auto" latinLnBrk="0" hangingPunct="1">
        <a:lnSpc>
          <a:spcPct val="90000"/>
        </a:lnSpc>
        <a:spcBef>
          <a:spcPts val="375"/>
        </a:spcBef>
        <a:spcAft>
          <a:spcPts val="0"/>
        </a:spcAft>
        <a:buClrTx/>
        <a:buSzTx/>
        <a:buFontTx/>
        <a:buBlip>
          <a:blip r:embed="rId57"/>
        </a:buBlip>
        <a:tabLst>
          <a:tab pos="180975" algn="l"/>
        </a:tabLst>
        <a:defRPr lang="en-US" sz="1400" kern="1200" smtClean="0">
          <a:solidFill>
            <a:schemeClr val="tx1">
              <a:lumMod val="75000"/>
              <a:lumOff val="25000"/>
            </a:schemeClr>
          </a:solidFill>
          <a:latin typeface="+mn-lt"/>
          <a:ea typeface="+mn-ea"/>
          <a:cs typeface="+mn-cs"/>
        </a:defRPr>
      </a:lvl4pPr>
      <a:lvl5pPr marL="1543012" marR="0" indent="-171446" algn="l" defTabSz="685783" rtl="0" eaLnBrk="1" fontAlgn="auto" latinLnBrk="0" hangingPunct="1">
        <a:lnSpc>
          <a:spcPct val="90000"/>
        </a:lnSpc>
        <a:spcBef>
          <a:spcPts val="375"/>
        </a:spcBef>
        <a:spcAft>
          <a:spcPts val="0"/>
        </a:spcAft>
        <a:buClrTx/>
        <a:buSzTx/>
        <a:buFontTx/>
        <a:buBlip>
          <a:blip r:embed="rId57"/>
        </a:buBlip>
        <a:tabLst>
          <a:tab pos="180975" algn="l"/>
        </a:tabLst>
        <a:defRPr lang="en-US" sz="1400" kern="1200">
          <a:solidFill>
            <a:schemeClr val="tx1">
              <a:lumMod val="75000"/>
              <a:lumOff val="25000"/>
            </a:schemeClr>
          </a:solidFill>
          <a:latin typeface="+mn-lt"/>
          <a:ea typeface="+mn-ea"/>
          <a:cs typeface="+mn-cs"/>
        </a:defRPr>
      </a:lvl5pPr>
      <a:lvl6pPr marL="1885903"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9pPr>
    </p:bodyStyle>
    <p:otherStyle>
      <a:defPPr>
        <a:defRPr lang="en-US"/>
      </a:defPPr>
      <a:lvl1pPr marL="0" algn="l" defTabSz="685783" rtl="0" eaLnBrk="1" latinLnBrk="0" hangingPunct="1">
        <a:defRPr sz="1400" kern="1200">
          <a:solidFill>
            <a:schemeClr val="tx1"/>
          </a:solidFill>
          <a:latin typeface="+mn-lt"/>
          <a:ea typeface="+mn-ea"/>
          <a:cs typeface="+mn-cs"/>
        </a:defRPr>
      </a:lvl1pPr>
      <a:lvl2pPr marL="342892" algn="l" defTabSz="685783" rtl="0" eaLnBrk="1" latinLnBrk="0" hangingPunct="1">
        <a:defRPr sz="1400" kern="1200">
          <a:solidFill>
            <a:schemeClr val="tx1"/>
          </a:solidFill>
          <a:latin typeface="+mn-lt"/>
          <a:ea typeface="+mn-ea"/>
          <a:cs typeface="+mn-cs"/>
        </a:defRPr>
      </a:lvl2pPr>
      <a:lvl3pPr marL="685783" algn="l" defTabSz="685783" rtl="0" eaLnBrk="1" latinLnBrk="0" hangingPunct="1">
        <a:defRPr sz="1400" kern="1200">
          <a:solidFill>
            <a:schemeClr val="tx1"/>
          </a:solidFill>
          <a:latin typeface="+mn-lt"/>
          <a:ea typeface="+mn-ea"/>
          <a:cs typeface="+mn-cs"/>
        </a:defRPr>
      </a:lvl3pPr>
      <a:lvl4pPr marL="1028675" algn="l" defTabSz="685783" rtl="0" eaLnBrk="1" latinLnBrk="0" hangingPunct="1">
        <a:defRPr sz="1400" kern="1200">
          <a:solidFill>
            <a:schemeClr val="tx1"/>
          </a:solidFill>
          <a:latin typeface="+mn-lt"/>
          <a:ea typeface="+mn-ea"/>
          <a:cs typeface="+mn-cs"/>
        </a:defRPr>
      </a:lvl4pPr>
      <a:lvl5pPr marL="1371566" algn="l" defTabSz="685783" rtl="0" eaLnBrk="1" latinLnBrk="0" hangingPunct="1">
        <a:defRPr sz="1400" kern="1200">
          <a:solidFill>
            <a:schemeClr val="tx1"/>
          </a:solidFill>
          <a:latin typeface="+mn-lt"/>
          <a:ea typeface="+mn-ea"/>
          <a:cs typeface="+mn-cs"/>
        </a:defRPr>
      </a:lvl5pPr>
      <a:lvl6pPr marL="1714457" algn="l" defTabSz="685783" rtl="0" eaLnBrk="1" latinLnBrk="0" hangingPunct="1">
        <a:defRPr sz="1400" kern="1200">
          <a:solidFill>
            <a:schemeClr val="tx1"/>
          </a:solidFill>
          <a:latin typeface="+mn-lt"/>
          <a:ea typeface="+mn-ea"/>
          <a:cs typeface="+mn-cs"/>
        </a:defRPr>
      </a:lvl6pPr>
      <a:lvl7pPr marL="2057348" algn="l" defTabSz="685783" rtl="0" eaLnBrk="1" latinLnBrk="0" hangingPunct="1">
        <a:defRPr sz="1400" kern="1200">
          <a:solidFill>
            <a:schemeClr val="tx1"/>
          </a:solidFill>
          <a:latin typeface="+mn-lt"/>
          <a:ea typeface="+mn-ea"/>
          <a:cs typeface="+mn-cs"/>
        </a:defRPr>
      </a:lvl7pPr>
      <a:lvl8pPr marL="2400240" algn="l" defTabSz="685783" rtl="0" eaLnBrk="1" latinLnBrk="0" hangingPunct="1">
        <a:defRPr sz="1400" kern="1200">
          <a:solidFill>
            <a:schemeClr val="tx1"/>
          </a:solidFill>
          <a:latin typeface="+mn-lt"/>
          <a:ea typeface="+mn-ea"/>
          <a:cs typeface="+mn-cs"/>
        </a:defRPr>
      </a:lvl8pPr>
      <a:lvl9pPr marL="2743132" algn="l" defTabSz="685783"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jpeg"/><Relationship Id="rId7" Type="http://schemas.openxmlformats.org/officeDocument/2006/relationships/image" Target="../media/image17.png"/><Relationship Id="rId2" Type="http://schemas.openxmlformats.org/officeDocument/2006/relationships/image" Target="../media/image13.jpeg"/><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16.jpeg"/><Relationship Id="rId4" Type="http://schemas.openxmlformats.org/officeDocument/2006/relationships/image" Target="../media/image15.jpeg"/></Relationships>
</file>

<file path=ppt/slides/_rels/slide1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jpg"/></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44C35-37E9-40A8-2F2F-70A092F505BD}"/>
              </a:ext>
            </a:extLst>
          </p:cNvPr>
          <p:cNvSpPr>
            <a:spLocks noGrp="1"/>
          </p:cNvSpPr>
          <p:nvPr>
            <p:ph type="title"/>
          </p:nvPr>
        </p:nvSpPr>
        <p:spPr/>
        <p:txBody>
          <a:bodyPr/>
          <a:lstStyle/>
          <a:p>
            <a:r>
              <a:rPr lang="en-IN" sz="2400" dirty="0">
                <a:ln>
                  <a:solidFill>
                    <a:schemeClr val="accent1">
                      <a:lumMod val="50000"/>
                    </a:schemeClr>
                  </a:solidFill>
                </a:ln>
                <a:solidFill>
                  <a:schemeClr val="accent1">
                    <a:lumMod val="50000"/>
                  </a:schemeClr>
                </a:solidFill>
                <a:latin typeface="Arial" panose="020B0604020202020204" pitchFamily="34" charset="0"/>
                <a:cs typeface="Arial" panose="020B0604020202020204" pitchFamily="34" charset="0"/>
              </a:rPr>
              <a:t>GENERATING REALISTIC SYNTHETIC DATA FOR ML</a:t>
            </a:r>
            <a:endParaRPr lang="en-IN" dirty="0"/>
          </a:p>
        </p:txBody>
      </p:sp>
      <p:sp>
        <p:nvSpPr>
          <p:cNvPr id="7" name="Text Placeholder 6">
            <a:extLst>
              <a:ext uri="{FF2B5EF4-FFF2-40B4-BE49-F238E27FC236}">
                <a16:creationId xmlns:a16="http://schemas.microsoft.com/office/drawing/2014/main" id="{EF2B8A20-16C4-8D9C-C4C3-7DDE4B4890D6}"/>
              </a:ext>
            </a:extLst>
          </p:cNvPr>
          <p:cNvSpPr>
            <a:spLocks noGrp="1"/>
          </p:cNvSpPr>
          <p:nvPr>
            <p:ph type="body" sz="quarter" idx="17"/>
          </p:nvPr>
        </p:nvSpPr>
        <p:spPr>
          <a:xfrm>
            <a:off x="124784" y="2222500"/>
            <a:ext cx="1165225" cy="349250"/>
          </a:xfrm>
        </p:spPr>
        <p:txBody>
          <a:bodyPr>
            <a:normAutofit fontScale="85000" lnSpcReduction="10000"/>
          </a:bodyPr>
          <a:lstStyle/>
          <a:p>
            <a:r>
              <a:rPr lang="en-IN" dirty="0">
                <a:latin typeface="Arial" panose="020B0604020202020204" pitchFamily="34" charset="0"/>
                <a:cs typeface="Arial" panose="020B0604020202020204" pitchFamily="34" charset="0"/>
              </a:rPr>
              <a:t>PID NO:4548</a:t>
            </a:r>
          </a:p>
        </p:txBody>
      </p:sp>
      <p:sp>
        <p:nvSpPr>
          <p:cNvPr id="15" name="Rectangle 14">
            <a:extLst>
              <a:ext uri="{FF2B5EF4-FFF2-40B4-BE49-F238E27FC236}">
                <a16:creationId xmlns:a16="http://schemas.microsoft.com/office/drawing/2014/main" id="{3555562F-F516-CD32-4D27-D55E49C27F49}"/>
              </a:ext>
            </a:extLst>
          </p:cNvPr>
          <p:cNvSpPr/>
          <p:nvPr/>
        </p:nvSpPr>
        <p:spPr>
          <a:xfrm>
            <a:off x="342940" y="3294002"/>
            <a:ext cx="714278" cy="71735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Author 1 </a:t>
            </a:r>
          </a:p>
          <a:p>
            <a:pPr algn="ctr"/>
            <a:r>
              <a:rPr lang="en-IN" dirty="0"/>
              <a:t>Photo</a:t>
            </a:r>
          </a:p>
        </p:txBody>
      </p:sp>
      <p:sp>
        <p:nvSpPr>
          <p:cNvPr id="16" name="Rectangle 15">
            <a:extLst>
              <a:ext uri="{FF2B5EF4-FFF2-40B4-BE49-F238E27FC236}">
                <a16:creationId xmlns:a16="http://schemas.microsoft.com/office/drawing/2014/main" id="{5AEB13EF-399A-C398-A6DA-F901B45AD762}"/>
              </a:ext>
            </a:extLst>
          </p:cNvPr>
          <p:cNvSpPr/>
          <p:nvPr/>
        </p:nvSpPr>
        <p:spPr>
          <a:xfrm>
            <a:off x="1339580" y="3294003"/>
            <a:ext cx="714278" cy="71735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Author 2 </a:t>
            </a:r>
          </a:p>
          <a:p>
            <a:pPr algn="ctr"/>
            <a:r>
              <a:rPr lang="en-IN" dirty="0"/>
              <a:t>Photo</a:t>
            </a:r>
          </a:p>
        </p:txBody>
      </p:sp>
      <p:sp>
        <p:nvSpPr>
          <p:cNvPr id="17" name="Rectangle 16">
            <a:extLst>
              <a:ext uri="{FF2B5EF4-FFF2-40B4-BE49-F238E27FC236}">
                <a16:creationId xmlns:a16="http://schemas.microsoft.com/office/drawing/2014/main" id="{F2EF5F36-25F2-85B8-B796-DE1490F5239C}"/>
              </a:ext>
            </a:extLst>
          </p:cNvPr>
          <p:cNvSpPr/>
          <p:nvPr/>
        </p:nvSpPr>
        <p:spPr>
          <a:xfrm>
            <a:off x="2310545" y="3294004"/>
            <a:ext cx="714278" cy="71735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Author 3 </a:t>
            </a:r>
          </a:p>
          <a:p>
            <a:pPr algn="ctr"/>
            <a:r>
              <a:rPr lang="en-IN" dirty="0"/>
              <a:t>Photo</a:t>
            </a:r>
          </a:p>
        </p:txBody>
      </p:sp>
      <p:sp>
        <p:nvSpPr>
          <p:cNvPr id="18" name="Rectangle 17">
            <a:extLst>
              <a:ext uri="{FF2B5EF4-FFF2-40B4-BE49-F238E27FC236}">
                <a16:creationId xmlns:a16="http://schemas.microsoft.com/office/drawing/2014/main" id="{1C3B5B03-9568-EF2A-AC91-6405B6BA7ECD}"/>
              </a:ext>
            </a:extLst>
          </p:cNvPr>
          <p:cNvSpPr/>
          <p:nvPr/>
        </p:nvSpPr>
        <p:spPr>
          <a:xfrm>
            <a:off x="3408454" y="3294004"/>
            <a:ext cx="714278" cy="71735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Author 4 </a:t>
            </a:r>
          </a:p>
          <a:p>
            <a:pPr algn="ctr"/>
            <a:r>
              <a:rPr lang="en-IN" dirty="0"/>
              <a:t>Photo</a:t>
            </a:r>
          </a:p>
        </p:txBody>
      </p:sp>
      <p:pic>
        <p:nvPicPr>
          <p:cNvPr id="19" name="Picture 18">
            <a:extLst>
              <a:ext uri="{FF2B5EF4-FFF2-40B4-BE49-F238E27FC236}">
                <a16:creationId xmlns:a16="http://schemas.microsoft.com/office/drawing/2014/main" id="{A284B180-DE9F-4C38-5E8A-6C0D8474ED2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41058" y="3302572"/>
            <a:ext cx="712800" cy="727792"/>
          </a:xfrm>
          <a:prstGeom prst="rect">
            <a:avLst/>
          </a:prstGeom>
          <a:ln w="19050">
            <a:solidFill>
              <a:schemeClr val="tx1"/>
            </a:solidFill>
          </a:ln>
        </p:spPr>
      </p:pic>
      <p:pic>
        <p:nvPicPr>
          <p:cNvPr id="20" name="Picture 19">
            <a:extLst>
              <a:ext uri="{FF2B5EF4-FFF2-40B4-BE49-F238E27FC236}">
                <a16:creationId xmlns:a16="http://schemas.microsoft.com/office/drawing/2014/main" id="{8D2E51A8-8E54-1728-5900-2AC80236DD1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4418" y="3282027"/>
            <a:ext cx="712800" cy="729332"/>
          </a:xfrm>
          <a:prstGeom prst="rect">
            <a:avLst/>
          </a:prstGeom>
          <a:ln w="19050">
            <a:solidFill>
              <a:schemeClr val="tx1"/>
            </a:solidFill>
          </a:ln>
        </p:spPr>
      </p:pic>
      <p:pic>
        <p:nvPicPr>
          <p:cNvPr id="21" name="Picture 20">
            <a:extLst>
              <a:ext uri="{FF2B5EF4-FFF2-40B4-BE49-F238E27FC236}">
                <a16:creationId xmlns:a16="http://schemas.microsoft.com/office/drawing/2014/main" id="{633B41A0-9C85-D813-2FCD-941C0F67792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29225" y="3282027"/>
            <a:ext cx="712800" cy="727792"/>
          </a:xfrm>
          <a:prstGeom prst="rect">
            <a:avLst/>
          </a:prstGeom>
          <a:ln w="19050">
            <a:solidFill>
              <a:schemeClr val="tx1"/>
            </a:solidFill>
          </a:ln>
        </p:spPr>
      </p:pic>
      <p:pic>
        <p:nvPicPr>
          <p:cNvPr id="22" name="Picture 21">
            <a:extLst>
              <a:ext uri="{FF2B5EF4-FFF2-40B4-BE49-F238E27FC236}">
                <a16:creationId xmlns:a16="http://schemas.microsoft.com/office/drawing/2014/main" id="{85152F4D-00BE-7664-A13D-CD843DCA066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88395" y="3302572"/>
            <a:ext cx="754395" cy="708787"/>
          </a:xfrm>
          <a:prstGeom prst="rect">
            <a:avLst/>
          </a:prstGeom>
          <a:ln w="19050">
            <a:solidFill>
              <a:schemeClr val="tx1"/>
            </a:solidFill>
          </a:ln>
        </p:spPr>
      </p:pic>
      <p:sp>
        <p:nvSpPr>
          <p:cNvPr id="23" name="Text Placeholder 3">
            <a:extLst>
              <a:ext uri="{FF2B5EF4-FFF2-40B4-BE49-F238E27FC236}">
                <a16:creationId xmlns:a16="http://schemas.microsoft.com/office/drawing/2014/main" id="{55CAD0D1-43CA-D3E5-B813-95DF26BFD3E3}"/>
              </a:ext>
            </a:extLst>
          </p:cNvPr>
          <p:cNvSpPr txBox="1">
            <a:spLocks/>
          </p:cNvSpPr>
          <p:nvPr/>
        </p:nvSpPr>
        <p:spPr bwMode="gray">
          <a:xfrm>
            <a:off x="124785" y="4103648"/>
            <a:ext cx="1214795" cy="200893"/>
          </a:xfrm>
          <a:prstGeom prst="rect">
            <a:avLst/>
          </a:prstGeom>
        </p:spPr>
        <p:txBody>
          <a:bodyPr vert="horz" lIns="91440" tIns="45720" rIns="91440" bIns="45720" rtlCol="0" anchor="ctr">
            <a:normAutofit lnSpcReduction="10000"/>
          </a:bodyPr>
          <a:lstStyle>
            <a:lvl1pPr marL="0" marR="0" indent="0" algn="l" defTabSz="685783" rtl="0" eaLnBrk="1" fontAlgn="auto" latinLnBrk="0" hangingPunct="1">
              <a:lnSpc>
                <a:spcPct val="90000"/>
              </a:lnSpc>
              <a:spcBef>
                <a:spcPts val="750"/>
              </a:spcBef>
              <a:spcAft>
                <a:spcPts val="0"/>
              </a:spcAft>
              <a:buClrTx/>
              <a:buSzTx/>
              <a:buFontTx/>
              <a:buNone/>
              <a:tabLst>
                <a:tab pos="180975" algn="l"/>
              </a:tabLst>
              <a:defRPr lang="en-US" sz="1200" kern="1200">
                <a:solidFill>
                  <a:schemeClr val="tx1">
                    <a:lumMod val="75000"/>
                    <a:lumOff val="25000"/>
                  </a:schemeClr>
                </a:solidFill>
                <a:latin typeface="+mn-lt"/>
                <a:ea typeface="+mn-ea"/>
                <a:cs typeface="+mn-cs"/>
              </a:defRPr>
            </a:lvl1pPr>
            <a:lvl2pPr marL="342891" marR="0" indent="0" algn="l" defTabSz="685783" rtl="0" eaLnBrk="1" fontAlgn="auto" latinLnBrk="0" hangingPunct="1">
              <a:lnSpc>
                <a:spcPct val="90000"/>
              </a:lnSpc>
              <a:spcBef>
                <a:spcPts val="375"/>
              </a:spcBef>
              <a:spcAft>
                <a:spcPts val="0"/>
              </a:spcAft>
              <a:buClrTx/>
              <a:buSzTx/>
              <a:buFontTx/>
              <a:buNone/>
              <a:tabLst>
                <a:tab pos="180975" algn="l"/>
              </a:tabLst>
              <a:defRPr lang="en-US" sz="1800" kern="1200">
                <a:solidFill>
                  <a:schemeClr val="tx1">
                    <a:lumMod val="75000"/>
                    <a:lumOff val="25000"/>
                  </a:schemeClr>
                </a:solidFill>
                <a:latin typeface="+mn-lt"/>
                <a:ea typeface="+mn-ea"/>
                <a:cs typeface="+mn-cs"/>
              </a:defRPr>
            </a:lvl2pPr>
            <a:lvl3pPr marL="685782" marR="0" indent="0" algn="l" defTabSz="685783" rtl="0" eaLnBrk="1" fontAlgn="auto" latinLnBrk="0" hangingPunct="1">
              <a:lnSpc>
                <a:spcPct val="90000"/>
              </a:lnSpc>
              <a:spcBef>
                <a:spcPts val="375"/>
              </a:spcBef>
              <a:spcAft>
                <a:spcPts val="0"/>
              </a:spcAft>
              <a:buClrTx/>
              <a:buSzTx/>
              <a:buFontTx/>
              <a:buNone/>
              <a:tabLst>
                <a:tab pos="180975" algn="l"/>
              </a:tabLst>
              <a:defRPr lang="en-US" sz="1500" kern="1200">
                <a:solidFill>
                  <a:schemeClr val="tx1">
                    <a:lumMod val="75000"/>
                    <a:lumOff val="25000"/>
                  </a:schemeClr>
                </a:solidFill>
                <a:latin typeface="+mn-lt"/>
                <a:ea typeface="+mn-ea"/>
                <a:cs typeface="+mn-cs"/>
              </a:defRPr>
            </a:lvl3pPr>
            <a:lvl4pPr marL="1028674" marR="0" indent="0" algn="l" defTabSz="685783" rtl="0" eaLnBrk="1" fontAlgn="auto" latinLnBrk="0" hangingPunct="1">
              <a:lnSpc>
                <a:spcPct val="90000"/>
              </a:lnSpc>
              <a:spcBef>
                <a:spcPts val="375"/>
              </a:spcBef>
              <a:spcAft>
                <a:spcPts val="0"/>
              </a:spcAft>
              <a:buClrTx/>
              <a:buSzTx/>
              <a:buFontTx/>
              <a:buNone/>
              <a:tabLst>
                <a:tab pos="180975" algn="l"/>
              </a:tabLst>
              <a:defRPr lang="en-US" sz="1400" kern="1200">
                <a:solidFill>
                  <a:schemeClr val="tx1">
                    <a:lumMod val="75000"/>
                    <a:lumOff val="25000"/>
                  </a:schemeClr>
                </a:solidFill>
                <a:latin typeface="+mn-lt"/>
                <a:ea typeface="+mn-ea"/>
                <a:cs typeface="+mn-cs"/>
              </a:defRPr>
            </a:lvl4pPr>
            <a:lvl5pPr marL="1371566" marR="0" indent="0" algn="l" defTabSz="685783" rtl="0" eaLnBrk="1" fontAlgn="auto" latinLnBrk="0" hangingPunct="1">
              <a:lnSpc>
                <a:spcPct val="90000"/>
              </a:lnSpc>
              <a:spcBef>
                <a:spcPts val="375"/>
              </a:spcBef>
              <a:spcAft>
                <a:spcPts val="0"/>
              </a:spcAft>
              <a:buClrTx/>
              <a:buSzTx/>
              <a:buFontTx/>
              <a:buNone/>
              <a:tabLst>
                <a:tab pos="180975" algn="l"/>
              </a:tabLst>
              <a:defRPr lang="en-US" sz="1400" kern="1200">
                <a:solidFill>
                  <a:schemeClr val="tx1">
                    <a:lumMod val="75000"/>
                    <a:lumOff val="25000"/>
                  </a:schemeClr>
                </a:solidFill>
                <a:latin typeface="+mn-lt"/>
                <a:ea typeface="+mn-ea"/>
                <a:cs typeface="+mn-cs"/>
              </a:defRPr>
            </a:lvl5pPr>
            <a:lvl6pPr marL="1885903"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9pPr>
          </a:lstStyle>
          <a:p>
            <a:r>
              <a:rPr lang="en-IN" sz="800" b="1" dirty="0">
                <a:latin typeface="Arial" panose="020B0604020202020204" pitchFamily="34" charset="0"/>
                <a:cs typeface="Arial" panose="020B0604020202020204" pitchFamily="34" charset="0"/>
              </a:rPr>
              <a:t>KARUNASAGARI S D</a:t>
            </a:r>
          </a:p>
        </p:txBody>
      </p:sp>
      <p:sp>
        <p:nvSpPr>
          <p:cNvPr id="25" name="Text Placeholder 5">
            <a:extLst>
              <a:ext uri="{FF2B5EF4-FFF2-40B4-BE49-F238E27FC236}">
                <a16:creationId xmlns:a16="http://schemas.microsoft.com/office/drawing/2014/main" id="{A3468B92-5C53-F727-CB29-E22D79E9A2A2}"/>
              </a:ext>
            </a:extLst>
          </p:cNvPr>
          <p:cNvSpPr txBox="1">
            <a:spLocks/>
          </p:cNvSpPr>
          <p:nvPr/>
        </p:nvSpPr>
        <p:spPr bwMode="gray">
          <a:xfrm>
            <a:off x="1339580" y="4102142"/>
            <a:ext cx="783989" cy="200893"/>
          </a:xfrm>
          <a:prstGeom prst="rect">
            <a:avLst/>
          </a:prstGeom>
        </p:spPr>
        <p:txBody>
          <a:bodyPr vert="horz" lIns="91440" tIns="45720" rIns="91440" bIns="45720" rtlCol="0" anchor="ctr">
            <a:normAutofit lnSpcReduction="10000"/>
          </a:bodyPr>
          <a:lstStyle>
            <a:lvl1pPr marL="0" marR="0" indent="0" algn="l" defTabSz="685783" rtl="0" eaLnBrk="1" fontAlgn="auto" latinLnBrk="0" hangingPunct="1">
              <a:lnSpc>
                <a:spcPct val="90000"/>
              </a:lnSpc>
              <a:spcBef>
                <a:spcPts val="750"/>
              </a:spcBef>
              <a:spcAft>
                <a:spcPts val="0"/>
              </a:spcAft>
              <a:buClrTx/>
              <a:buSzTx/>
              <a:buFontTx/>
              <a:buNone/>
              <a:tabLst>
                <a:tab pos="180975" algn="l"/>
              </a:tabLst>
              <a:defRPr lang="en-US" sz="1200" kern="1200">
                <a:solidFill>
                  <a:schemeClr val="tx1">
                    <a:lumMod val="75000"/>
                    <a:lumOff val="25000"/>
                  </a:schemeClr>
                </a:solidFill>
                <a:latin typeface="+mn-lt"/>
                <a:ea typeface="+mn-ea"/>
                <a:cs typeface="+mn-cs"/>
              </a:defRPr>
            </a:lvl1pPr>
            <a:lvl2pPr marL="342891" marR="0" indent="0" algn="l" defTabSz="685783" rtl="0" eaLnBrk="1" fontAlgn="auto" latinLnBrk="0" hangingPunct="1">
              <a:lnSpc>
                <a:spcPct val="90000"/>
              </a:lnSpc>
              <a:spcBef>
                <a:spcPts val="375"/>
              </a:spcBef>
              <a:spcAft>
                <a:spcPts val="0"/>
              </a:spcAft>
              <a:buClrTx/>
              <a:buSzTx/>
              <a:buFontTx/>
              <a:buNone/>
              <a:tabLst>
                <a:tab pos="180975" algn="l"/>
              </a:tabLst>
              <a:defRPr lang="en-US" sz="1800" kern="1200">
                <a:solidFill>
                  <a:schemeClr val="tx1">
                    <a:lumMod val="75000"/>
                    <a:lumOff val="25000"/>
                  </a:schemeClr>
                </a:solidFill>
                <a:latin typeface="+mn-lt"/>
                <a:ea typeface="+mn-ea"/>
                <a:cs typeface="+mn-cs"/>
              </a:defRPr>
            </a:lvl2pPr>
            <a:lvl3pPr marL="685782" marR="0" indent="0" algn="l" defTabSz="685783" rtl="0" eaLnBrk="1" fontAlgn="auto" latinLnBrk="0" hangingPunct="1">
              <a:lnSpc>
                <a:spcPct val="90000"/>
              </a:lnSpc>
              <a:spcBef>
                <a:spcPts val="375"/>
              </a:spcBef>
              <a:spcAft>
                <a:spcPts val="0"/>
              </a:spcAft>
              <a:buClrTx/>
              <a:buSzTx/>
              <a:buFontTx/>
              <a:buNone/>
              <a:tabLst>
                <a:tab pos="180975" algn="l"/>
              </a:tabLst>
              <a:defRPr lang="en-US" sz="1500" kern="1200">
                <a:solidFill>
                  <a:schemeClr val="tx1">
                    <a:lumMod val="75000"/>
                    <a:lumOff val="25000"/>
                  </a:schemeClr>
                </a:solidFill>
                <a:latin typeface="+mn-lt"/>
                <a:ea typeface="+mn-ea"/>
                <a:cs typeface="+mn-cs"/>
              </a:defRPr>
            </a:lvl3pPr>
            <a:lvl4pPr marL="1028674" marR="0" indent="0" algn="l" defTabSz="685783" rtl="0" eaLnBrk="1" fontAlgn="auto" latinLnBrk="0" hangingPunct="1">
              <a:lnSpc>
                <a:spcPct val="90000"/>
              </a:lnSpc>
              <a:spcBef>
                <a:spcPts val="375"/>
              </a:spcBef>
              <a:spcAft>
                <a:spcPts val="0"/>
              </a:spcAft>
              <a:buClrTx/>
              <a:buSzTx/>
              <a:buFontTx/>
              <a:buNone/>
              <a:tabLst>
                <a:tab pos="180975" algn="l"/>
              </a:tabLst>
              <a:defRPr lang="en-US" sz="1400" kern="1200">
                <a:solidFill>
                  <a:schemeClr val="tx1">
                    <a:lumMod val="75000"/>
                    <a:lumOff val="25000"/>
                  </a:schemeClr>
                </a:solidFill>
                <a:latin typeface="+mn-lt"/>
                <a:ea typeface="+mn-ea"/>
                <a:cs typeface="+mn-cs"/>
              </a:defRPr>
            </a:lvl4pPr>
            <a:lvl5pPr marL="1371566" marR="0" indent="0" algn="l" defTabSz="685783" rtl="0" eaLnBrk="1" fontAlgn="auto" latinLnBrk="0" hangingPunct="1">
              <a:lnSpc>
                <a:spcPct val="90000"/>
              </a:lnSpc>
              <a:spcBef>
                <a:spcPts val="375"/>
              </a:spcBef>
              <a:spcAft>
                <a:spcPts val="0"/>
              </a:spcAft>
              <a:buClrTx/>
              <a:buSzTx/>
              <a:buFontTx/>
              <a:buNone/>
              <a:tabLst>
                <a:tab pos="180975" algn="l"/>
              </a:tabLst>
              <a:defRPr lang="en-US" sz="1400" kern="1200">
                <a:solidFill>
                  <a:schemeClr val="tx1">
                    <a:lumMod val="75000"/>
                    <a:lumOff val="25000"/>
                  </a:schemeClr>
                </a:solidFill>
                <a:latin typeface="+mn-lt"/>
                <a:ea typeface="+mn-ea"/>
                <a:cs typeface="+mn-cs"/>
              </a:defRPr>
            </a:lvl5pPr>
            <a:lvl6pPr marL="1885903"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9pPr>
          </a:lstStyle>
          <a:p>
            <a:r>
              <a:rPr lang="en-IN" sz="800" b="1" dirty="0">
                <a:latin typeface="Arial" panose="020B0604020202020204" pitchFamily="34" charset="0"/>
                <a:cs typeface="Arial" panose="020B0604020202020204" pitchFamily="34" charset="0"/>
              </a:rPr>
              <a:t>KAVIYA R</a:t>
            </a:r>
          </a:p>
        </p:txBody>
      </p:sp>
      <p:sp>
        <p:nvSpPr>
          <p:cNvPr id="27" name="Text Placeholder 6">
            <a:extLst>
              <a:ext uri="{FF2B5EF4-FFF2-40B4-BE49-F238E27FC236}">
                <a16:creationId xmlns:a16="http://schemas.microsoft.com/office/drawing/2014/main" id="{30E7615B-7766-B4C0-377E-362A1BB1411B}"/>
              </a:ext>
            </a:extLst>
          </p:cNvPr>
          <p:cNvSpPr txBox="1">
            <a:spLocks/>
          </p:cNvSpPr>
          <p:nvPr/>
        </p:nvSpPr>
        <p:spPr>
          <a:xfrm>
            <a:off x="2190603" y="4102143"/>
            <a:ext cx="990044" cy="200892"/>
          </a:xfrm>
          <a:prstGeom prst="rect">
            <a:avLst/>
          </a:prstGeom>
        </p:spPr>
        <p:txBody>
          <a:bodyPr vert="horz" lIns="91440" tIns="45720" rIns="91440" bIns="45720" rtlCol="0">
            <a:normAutofit lnSpcReduction="10000"/>
          </a:bodyPr>
          <a:lstStyle>
            <a:lvl1pPr marL="0" marR="0" indent="0" algn="l" defTabSz="685783" rtl="0" eaLnBrk="1" fontAlgn="auto" latinLnBrk="0" hangingPunct="1">
              <a:lnSpc>
                <a:spcPct val="90000"/>
              </a:lnSpc>
              <a:spcBef>
                <a:spcPts val="750"/>
              </a:spcBef>
              <a:spcAft>
                <a:spcPts val="0"/>
              </a:spcAft>
              <a:buClrTx/>
              <a:buSzTx/>
              <a:buFontTx/>
              <a:buNone/>
              <a:tabLst>
                <a:tab pos="180975" algn="l"/>
              </a:tabLst>
              <a:defRPr lang="en-US" sz="1400" kern="1200" baseline="0">
                <a:solidFill>
                  <a:schemeClr val="tx1">
                    <a:lumMod val="75000"/>
                    <a:lumOff val="25000"/>
                  </a:schemeClr>
                </a:solidFill>
                <a:latin typeface="+mn-lt"/>
                <a:ea typeface="+mn-ea"/>
                <a:cs typeface="+mn-cs"/>
              </a:defRPr>
            </a:lvl1pPr>
            <a:lvl2pPr marL="514337" marR="0" indent="-171446" algn="l" defTabSz="685783" rtl="0" eaLnBrk="1" fontAlgn="auto" latinLnBrk="0" hangingPunct="1">
              <a:lnSpc>
                <a:spcPct val="90000"/>
              </a:lnSpc>
              <a:spcBef>
                <a:spcPts val="375"/>
              </a:spcBef>
              <a:spcAft>
                <a:spcPts val="0"/>
              </a:spcAft>
              <a:buClrTx/>
              <a:buSzTx/>
              <a:buFontTx/>
              <a:buBlip>
                <a:blip r:embed="rId6"/>
              </a:buBlip>
              <a:tabLst>
                <a:tab pos="180975" algn="l"/>
              </a:tabLst>
              <a:defRPr lang="en-US" sz="1800" kern="1200" smtClean="0">
                <a:solidFill>
                  <a:schemeClr val="tx1">
                    <a:lumMod val="75000"/>
                    <a:lumOff val="25000"/>
                  </a:schemeClr>
                </a:solidFill>
                <a:latin typeface="+mn-lt"/>
                <a:ea typeface="+mn-ea"/>
                <a:cs typeface="+mn-cs"/>
              </a:defRPr>
            </a:lvl2pPr>
            <a:lvl3pPr marL="857228" marR="0" indent="-171446" algn="l" defTabSz="685783" rtl="0" eaLnBrk="1" fontAlgn="auto" latinLnBrk="0" hangingPunct="1">
              <a:lnSpc>
                <a:spcPct val="90000"/>
              </a:lnSpc>
              <a:spcBef>
                <a:spcPts val="375"/>
              </a:spcBef>
              <a:spcAft>
                <a:spcPts val="0"/>
              </a:spcAft>
              <a:buClrTx/>
              <a:buSzTx/>
              <a:buFontTx/>
              <a:buBlip>
                <a:blip r:embed="rId6"/>
              </a:buBlip>
              <a:tabLst>
                <a:tab pos="180975" algn="l"/>
              </a:tabLst>
              <a:defRPr lang="en-US" sz="1500" kern="1200" smtClean="0">
                <a:solidFill>
                  <a:schemeClr val="tx1">
                    <a:lumMod val="75000"/>
                    <a:lumOff val="25000"/>
                  </a:schemeClr>
                </a:solidFill>
                <a:latin typeface="+mn-lt"/>
                <a:ea typeface="+mn-ea"/>
                <a:cs typeface="+mn-cs"/>
              </a:defRPr>
            </a:lvl3pPr>
            <a:lvl4pPr marL="1200120" marR="0" indent="-171446" algn="l" defTabSz="685783" rtl="0" eaLnBrk="1" fontAlgn="auto" latinLnBrk="0" hangingPunct="1">
              <a:lnSpc>
                <a:spcPct val="90000"/>
              </a:lnSpc>
              <a:spcBef>
                <a:spcPts val="375"/>
              </a:spcBef>
              <a:spcAft>
                <a:spcPts val="0"/>
              </a:spcAft>
              <a:buClrTx/>
              <a:buSzTx/>
              <a:buFontTx/>
              <a:buBlip>
                <a:blip r:embed="rId6"/>
              </a:buBlip>
              <a:tabLst>
                <a:tab pos="180975" algn="l"/>
              </a:tabLst>
              <a:defRPr lang="en-US" sz="1400" kern="1200" smtClean="0">
                <a:solidFill>
                  <a:schemeClr val="tx1">
                    <a:lumMod val="75000"/>
                    <a:lumOff val="25000"/>
                  </a:schemeClr>
                </a:solidFill>
                <a:latin typeface="+mn-lt"/>
                <a:ea typeface="+mn-ea"/>
                <a:cs typeface="+mn-cs"/>
              </a:defRPr>
            </a:lvl4pPr>
            <a:lvl5pPr marL="1543012" marR="0" indent="-171446" algn="l" defTabSz="685783" rtl="0" eaLnBrk="1" fontAlgn="auto" latinLnBrk="0" hangingPunct="1">
              <a:lnSpc>
                <a:spcPct val="90000"/>
              </a:lnSpc>
              <a:spcBef>
                <a:spcPts val="375"/>
              </a:spcBef>
              <a:spcAft>
                <a:spcPts val="0"/>
              </a:spcAft>
              <a:buClrTx/>
              <a:buSzTx/>
              <a:buFontTx/>
              <a:buBlip>
                <a:blip r:embed="rId6"/>
              </a:buBlip>
              <a:tabLst>
                <a:tab pos="180975" algn="l"/>
              </a:tabLst>
              <a:defRPr lang="en-US" sz="1400" kern="1200">
                <a:solidFill>
                  <a:schemeClr val="tx1">
                    <a:lumMod val="75000"/>
                    <a:lumOff val="25000"/>
                  </a:schemeClr>
                </a:solidFill>
                <a:latin typeface="+mn-lt"/>
                <a:ea typeface="+mn-ea"/>
                <a:cs typeface="+mn-cs"/>
              </a:defRPr>
            </a:lvl5pPr>
            <a:lvl6pPr marL="1885903"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9pPr>
          </a:lstStyle>
          <a:p>
            <a:r>
              <a:rPr lang="en-IN" sz="800" b="1" dirty="0">
                <a:latin typeface="Arial" panose="020B0604020202020204" pitchFamily="34" charset="0"/>
                <a:cs typeface="Arial" panose="020B0604020202020204" pitchFamily="34" charset="0"/>
              </a:rPr>
              <a:t>NAVEEN RAJ K</a:t>
            </a:r>
          </a:p>
        </p:txBody>
      </p:sp>
      <p:sp>
        <p:nvSpPr>
          <p:cNvPr id="28" name="Text Placeholder 7">
            <a:extLst>
              <a:ext uri="{FF2B5EF4-FFF2-40B4-BE49-F238E27FC236}">
                <a16:creationId xmlns:a16="http://schemas.microsoft.com/office/drawing/2014/main" id="{F3AD42C0-2243-5D1B-7C2D-0E7CA528E14B}"/>
              </a:ext>
            </a:extLst>
          </p:cNvPr>
          <p:cNvSpPr txBox="1">
            <a:spLocks/>
          </p:cNvSpPr>
          <p:nvPr/>
        </p:nvSpPr>
        <p:spPr bwMode="gray">
          <a:xfrm>
            <a:off x="3180647" y="4102143"/>
            <a:ext cx="1495517" cy="200892"/>
          </a:xfrm>
          <a:prstGeom prst="rect">
            <a:avLst/>
          </a:prstGeom>
        </p:spPr>
        <p:txBody>
          <a:bodyPr vert="horz" lIns="91440" tIns="45720" rIns="91440" bIns="45720" rtlCol="0" anchor="ctr">
            <a:normAutofit lnSpcReduction="10000"/>
          </a:bodyPr>
          <a:lstStyle>
            <a:lvl1pPr marL="0" marR="0" indent="0" algn="l" defTabSz="685783" rtl="0" eaLnBrk="1" fontAlgn="auto" latinLnBrk="0" hangingPunct="1">
              <a:lnSpc>
                <a:spcPct val="90000"/>
              </a:lnSpc>
              <a:spcBef>
                <a:spcPts val="750"/>
              </a:spcBef>
              <a:spcAft>
                <a:spcPts val="0"/>
              </a:spcAft>
              <a:buClrTx/>
              <a:buSzTx/>
              <a:buFontTx/>
              <a:buNone/>
              <a:tabLst>
                <a:tab pos="180975" algn="l"/>
              </a:tabLst>
              <a:defRPr lang="en-US" sz="1200" kern="1200">
                <a:solidFill>
                  <a:schemeClr val="tx1">
                    <a:lumMod val="75000"/>
                    <a:lumOff val="25000"/>
                  </a:schemeClr>
                </a:solidFill>
                <a:latin typeface="+mn-lt"/>
                <a:ea typeface="+mn-ea"/>
                <a:cs typeface="+mn-cs"/>
              </a:defRPr>
            </a:lvl1pPr>
            <a:lvl2pPr marL="342891" marR="0" indent="0" algn="l" defTabSz="685783" rtl="0" eaLnBrk="1" fontAlgn="auto" latinLnBrk="0" hangingPunct="1">
              <a:lnSpc>
                <a:spcPct val="90000"/>
              </a:lnSpc>
              <a:spcBef>
                <a:spcPts val="375"/>
              </a:spcBef>
              <a:spcAft>
                <a:spcPts val="0"/>
              </a:spcAft>
              <a:buClrTx/>
              <a:buSzTx/>
              <a:buFontTx/>
              <a:buNone/>
              <a:tabLst>
                <a:tab pos="180975" algn="l"/>
              </a:tabLst>
              <a:defRPr lang="en-US" sz="1800" kern="1200">
                <a:solidFill>
                  <a:schemeClr val="tx1">
                    <a:lumMod val="75000"/>
                    <a:lumOff val="25000"/>
                  </a:schemeClr>
                </a:solidFill>
                <a:latin typeface="+mn-lt"/>
                <a:ea typeface="+mn-ea"/>
                <a:cs typeface="+mn-cs"/>
              </a:defRPr>
            </a:lvl2pPr>
            <a:lvl3pPr marL="685782" marR="0" indent="0" algn="l" defTabSz="685783" rtl="0" eaLnBrk="1" fontAlgn="auto" latinLnBrk="0" hangingPunct="1">
              <a:lnSpc>
                <a:spcPct val="90000"/>
              </a:lnSpc>
              <a:spcBef>
                <a:spcPts val="375"/>
              </a:spcBef>
              <a:spcAft>
                <a:spcPts val="0"/>
              </a:spcAft>
              <a:buClrTx/>
              <a:buSzTx/>
              <a:buFontTx/>
              <a:buNone/>
              <a:tabLst>
                <a:tab pos="180975" algn="l"/>
              </a:tabLst>
              <a:defRPr lang="en-US" sz="1500" kern="1200">
                <a:solidFill>
                  <a:schemeClr val="tx1">
                    <a:lumMod val="75000"/>
                    <a:lumOff val="25000"/>
                  </a:schemeClr>
                </a:solidFill>
                <a:latin typeface="+mn-lt"/>
                <a:ea typeface="+mn-ea"/>
                <a:cs typeface="+mn-cs"/>
              </a:defRPr>
            </a:lvl3pPr>
            <a:lvl4pPr marL="1028674" marR="0" indent="0" algn="l" defTabSz="685783" rtl="0" eaLnBrk="1" fontAlgn="auto" latinLnBrk="0" hangingPunct="1">
              <a:lnSpc>
                <a:spcPct val="90000"/>
              </a:lnSpc>
              <a:spcBef>
                <a:spcPts val="375"/>
              </a:spcBef>
              <a:spcAft>
                <a:spcPts val="0"/>
              </a:spcAft>
              <a:buClrTx/>
              <a:buSzTx/>
              <a:buFontTx/>
              <a:buNone/>
              <a:tabLst>
                <a:tab pos="180975" algn="l"/>
              </a:tabLst>
              <a:defRPr lang="en-US" sz="1400" kern="1200">
                <a:solidFill>
                  <a:schemeClr val="tx1">
                    <a:lumMod val="75000"/>
                    <a:lumOff val="25000"/>
                  </a:schemeClr>
                </a:solidFill>
                <a:latin typeface="+mn-lt"/>
                <a:ea typeface="+mn-ea"/>
                <a:cs typeface="+mn-cs"/>
              </a:defRPr>
            </a:lvl4pPr>
            <a:lvl5pPr marL="1371566" marR="0" indent="0" algn="l" defTabSz="685783" rtl="0" eaLnBrk="1" fontAlgn="auto" latinLnBrk="0" hangingPunct="1">
              <a:lnSpc>
                <a:spcPct val="90000"/>
              </a:lnSpc>
              <a:spcBef>
                <a:spcPts val="375"/>
              </a:spcBef>
              <a:spcAft>
                <a:spcPts val="0"/>
              </a:spcAft>
              <a:buClrTx/>
              <a:buSzTx/>
              <a:buFontTx/>
              <a:buNone/>
              <a:tabLst>
                <a:tab pos="180975" algn="l"/>
              </a:tabLst>
              <a:defRPr lang="en-US" sz="1400" kern="1200">
                <a:solidFill>
                  <a:schemeClr val="tx1">
                    <a:lumMod val="75000"/>
                    <a:lumOff val="25000"/>
                  </a:schemeClr>
                </a:solidFill>
                <a:latin typeface="+mn-lt"/>
                <a:ea typeface="+mn-ea"/>
                <a:cs typeface="+mn-cs"/>
              </a:defRPr>
            </a:lvl5pPr>
            <a:lvl6pPr marL="1885903"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9pPr>
          </a:lstStyle>
          <a:p>
            <a:r>
              <a:rPr lang="en-IN" sz="800" b="1" dirty="0">
                <a:latin typeface="Arial" panose="020B0604020202020204" pitchFamily="34" charset="0"/>
                <a:cs typeface="Arial" panose="020B0604020202020204" pitchFamily="34" charset="0"/>
              </a:rPr>
              <a:t>YOGHANAARAYANAN A</a:t>
            </a:r>
          </a:p>
        </p:txBody>
      </p:sp>
      <p:sp>
        <p:nvSpPr>
          <p:cNvPr id="29" name="Text Placeholder 4">
            <a:extLst>
              <a:ext uri="{FF2B5EF4-FFF2-40B4-BE49-F238E27FC236}">
                <a16:creationId xmlns:a16="http://schemas.microsoft.com/office/drawing/2014/main" id="{5F113A5A-90BC-94C6-2B5B-96B2F2942C14}"/>
              </a:ext>
            </a:extLst>
          </p:cNvPr>
          <p:cNvSpPr txBox="1">
            <a:spLocks/>
          </p:cNvSpPr>
          <p:nvPr/>
        </p:nvSpPr>
        <p:spPr>
          <a:xfrm>
            <a:off x="124785" y="4382498"/>
            <a:ext cx="2765968" cy="228600"/>
          </a:xfrm>
          <a:prstGeom prst="rect">
            <a:avLst/>
          </a:prstGeom>
        </p:spPr>
        <p:txBody>
          <a:bodyPr>
            <a:normAutofit fontScale="55000" lnSpcReduction="20000"/>
          </a:bodyPr>
          <a:lstStyle>
            <a:lvl1pPr marL="171446" marR="0" indent="-171446" algn="l" defTabSz="685783" rtl="0" eaLnBrk="1" fontAlgn="auto" latinLnBrk="0" hangingPunct="1">
              <a:lnSpc>
                <a:spcPct val="90000"/>
              </a:lnSpc>
              <a:spcBef>
                <a:spcPts val="750"/>
              </a:spcBef>
              <a:spcAft>
                <a:spcPts val="0"/>
              </a:spcAft>
              <a:buClrTx/>
              <a:buSzTx/>
              <a:buFontTx/>
              <a:buBlip>
                <a:blip r:embed="rId6"/>
              </a:buBlip>
              <a:tabLst>
                <a:tab pos="180975" algn="l"/>
              </a:tabLst>
              <a:defRPr lang="en-US" sz="2100" kern="1200" smtClean="0">
                <a:solidFill>
                  <a:schemeClr val="tx1">
                    <a:lumMod val="75000"/>
                    <a:lumOff val="25000"/>
                  </a:schemeClr>
                </a:solidFill>
                <a:latin typeface="+mn-lt"/>
                <a:ea typeface="+mn-ea"/>
                <a:cs typeface="+mn-cs"/>
              </a:defRPr>
            </a:lvl1pPr>
            <a:lvl2pPr marL="514337" marR="0" indent="-171446" algn="l" defTabSz="685783" rtl="0" eaLnBrk="1" fontAlgn="auto" latinLnBrk="0" hangingPunct="1">
              <a:lnSpc>
                <a:spcPct val="90000"/>
              </a:lnSpc>
              <a:spcBef>
                <a:spcPts val="375"/>
              </a:spcBef>
              <a:spcAft>
                <a:spcPts val="0"/>
              </a:spcAft>
              <a:buClrTx/>
              <a:buSzTx/>
              <a:buFontTx/>
              <a:buBlip>
                <a:blip r:embed="rId6"/>
              </a:buBlip>
              <a:tabLst>
                <a:tab pos="180975" algn="l"/>
              </a:tabLst>
              <a:defRPr lang="en-US" sz="1800" kern="1200" smtClean="0">
                <a:solidFill>
                  <a:schemeClr val="tx1">
                    <a:lumMod val="75000"/>
                    <a:lumOff val="25000"/>
                  </a:schemeClr>
                </a:solidFill>
                <a:latin typeface="+mn-lt"/>
                <a:ea typeface="+mn-ea"/>
                <a:cs typeface="+mn-cs"/>
              </a:defRPr>
            </a:lvl2pPr>
            <a:lvl3pPr marL="857228" marR="0" indent="-171446" algn="l" defTabSz="685783" rtl="0" eaLnBrk="1" fontAlgn="auto" latinLnBrk="0" hangingPunct="1">
              <a:lnSpc>
                <a:spcPct val="90000"/>
              </a:lnSpc>
              <a:spcBef>
                <a:spcPts val="375"/>
              </a:spcBef>
              <a:spcAft>
                <a:spcPts val="0"/>
              </a:spcAft>
              <a:buClrTx/>
              <a:buSzTx/>
              <a:buFontTx/>
              <a:buBlip>
                <a:blip r:embed="rId6"/>
              </a:buBlip>
              <a:tabLst>
                <a:tab pos="180975" algn="l"/>
              </a:tabLst>
              <a:defRPr lang="en-US" sz="1500" kern="1200" smtClean="0">
                <a:solidFill>
                  <a:schemeClr val="tx1">
                    <a:lumMod val="75000"/>
                    <a:lumOff val="25000"/>
                  </a:schemeClr>
                </a:solidFill>
                <a:latin typeface="+mn-lt"/>
                <a:ea typeface="+mn-ea"/>
                <a:cs typeface="+mn-cs"/>
              </a:defRPr>
            </a:lvl3pPr>
            <a:lvl4pPr marL="1200120" marR="0" indent="-171446" algn="l" defTabSz="685783" rtl="0" eaLnBrk="1" fontAlgn="auto" latinLnBrk="0" hangingPunct="1">
              <a:lnSpc>
                <a:spcPct val="90000"/>
              </a:lnSpc>
              <a:spcBef>
                <a:spcPts val="375"/>
              </a:spcBef>
              <a:spcAft>
                <a:spcPts val="0"/>
              </a:spcAft>
              <a:buClrTx/>
              <a:buSzTx/>
              <a:buFontTx/>
              <a:buBlip>
                <a:blip r:embed="rId6"/>
              </a:buBlip>
              <a:tabLst>
                <a:tab pos="180975" algn="l"/>
              </a:tabLst>
              <a:defRPr lang="en-US" sz="1400" kern="1200" smtClean="0">
                <a:solidFill>
                  <a:schemeClr val="tx1">
                    <a:lumMod val="75000"/>
                    <a:lumOff val="25000"/>
                  </a:schemeClr>
                </a:solidFill>
                <a:latin typeface="+mn-lt"/>
                <a:ea typeface="+mn-ea"/>
                <a:cs typeface="+mn-cs"/>
              </a:defRPr>
            </a:lvl4pPr>
            <a:lvl5pPr marL="1543012" marR="0" indent="-171446" algn="l" defTabSz="685783" rtl="0" eaLnBrk="1" fontAlgn="auto" latinLnBrk="0" hangingPunct="1">
              <a:lnSpc>
                <a:spcPct val="90000"/>
              </a:lnSpc>
              <a:spcBef>
                <a:spcPts val="375"/>
              </a:spcBef>
              <a:spcAft>
                <a:spcPts val="0"/>
              </a:spcAft>
              <a:buClrTx/>
              <a:buSzTx/>
              <a:buFontTx/>
              <a:buBlip>
                <a:blip r:embed="rId6"/>
              </a:buBlip>
              <a:tabLst>
                <a:tab pos="180975" algn="l"/>
              </a:tabLst>
              <a:defRPr lang="en-US" sz="1400" kern="1200">
                <a:solidFill>
                  <a:schemeClr val="tx1">
                    <a:lumMod val="75000"/>
                    <a:lumOff val="25000"/>
                  </a:schemeClr>
                </a:solidFill>
                <a:latin typeface="+mn-lt"/>
                <a:ea typeface="+mn-ea"/>
                <a:cs typeface="+mn-cs"/>
              </a:defRPr>
            </a:lvl5pPr>
            <a:lvl6pPr marL="1885903"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9pPr>
          </a:lstStyle>
          <a:p>
            <a:pPr marL="0" indent="0">
              <a:buNone/>
            </a:pPr>
            <a:r>
              <a:rPr lang="en-IN" b="1" dirty="0">
                <a:latin typeface="Arial" panose="020B0604020202020204" pitchFamily="34" charset="0"/>
                <a:cs typeface="Arial" panose="020B0604020202020204" pitchFamily="34" charset="0"/>
              </a:rPr>
              <a:t>SRM TRP ENGINEERING COLLEGE</a:t>
            </a:r>
          </a:p>
        </p:txBody>
      </p:sp>
      <p:sp>
        <p:nvSpPr>
          <p:cNvPr id="30" name="Text Placeholder 8">
            <a:extLst>
              <a:ext uri="{FF2B5EF4-FFF2-40B4-BE49-F238E27FC236}">
                <a16:creationId xmlns:a16="http://schemas.microsoft.com/office/drawing/2014/main" id="{2D6F5523-70CB-5CD1-54BD-6EC838CEACE2}"/>
              </a:ext>
            </a:extLst>
          </p:cNvPr>
          <p:cNvSpPr txBox="1">
            <a:spLocks/>
          </p:cNvSpPr>
          <p:nvPr/>
        </p:nvSpPr>
        <p:spPr bwMode="gray">
          <a:xfrm>
            <a:off x="124785" y="4615611"/>
            <a:ext cx="2759041" cy="200892"/>
          </a:xfrm>
          <a:prstGeom prst="rect">
            <a:avLst/>
          </a:prstGeom>
        </p:spPr>
        <p:txBody>
          <a:bodyPr vert="horz" lIns="91440" tIns="45720" rIns="91440" bIns="45720" rtlCol="0" anchor="ctr">
            <a:normAutofit fontScale="85000" lnSpcReduction="20000"/>
          </a:bodyPr>
          <a:lstStyle>
            <a:lvl1pPr marL="0" marR="0" indent="0" algn="l" defTabSz="685783" rtl="0" eaLnBrk="1" fontAlgn="auto" latinLnBrk="0" hangingPunct="1">
              <a:lnSpc>
                <a:spcPct val="90000"/>
              </a:lnSpc>
              <a:spcBef>
                <a:spcPts val="750"/>
              </a:spcBef>
              <a:spcAft>
                <a:spcPts val="0"/>
              </a:spcAft>
              <a:buClrTx/>
              <a:buSzTx/>
              <a:buFontTx/>
              <a:buNone/>
              <a:tabLst>
                <a:tab pos="180975" algn="l"/>
              </a:tabLst>
              <a:defRPr lang="en-US" sz="1200" kern="1200">
                <a:solidFill>
                  <a:schemeClr val="tx1">
                    <a:lumMod val="75000"/>
                    <a:lumOff val="25000"/>
                  </a:schemeClr>
                </a:solidFill>
                <a:latin typeface="+mn-lt"/>
                <a:ea typeface="+mn-ea"/>
                <a:cs typeface="+mn-cs"/>
              </a:defRPr>
            </a:lvl1pPr>
            <a:lvl2pPr marL="342891" marR="0" indent="0" algn="l" defTabSz="685783" rtl="0" eaLnBrk="1" fontAlgn="auto" latinLnBrk="0" hangingPunct="1">
              <a:lnSpc>
                <a:spcPct val="90000"/>
              </a:lnSpc>
              <a:spcBef>
                <a:spcPts val="375"/>
              </a:spcBef>
              <a:spcAft>
                <a:spcPts val="0"/>
              </a:spcAft>
              <a:buClrTx/>
              <a:buSzTx/>
              <a:buFontTx/>
              <a:buNone/>
              <a:tabLst>
                <a:tab pos="180975" algn="l"/>
              </a:tabLst>
              <a:defRPr lang="en-US" sz="1800" kern="1200">
                <a:solidFill>
                  <a:schemeClr val="tx1">
                    <a:lumMod val="75000"/>
                    <a:lumOff val="25000"/>
                  </a:schemeClr>
                </a:solidFill>
                <a:latin typeface="+mn-lt"/>
                <a:ea typeface="+mn-ea"/>
                <a:cs typeface="+mn-cs"/>
              </a:defRPr>
            </a:lvl2pPr>
            <a:lvl3pPr marL="685782" marR="0" indent="0" algn="l" defTabSz="685783" rtl="0" eaLnBrk="1" fontAlgn="auto" latinLnBrk="0" hangingPunct="1">
              <a:lnSpc>
                <a:spcPct val="90000"/>
              </a:lnSpc>
              <a:spcBef>
                <a:spcPts val="375"/>
              </a:spcBef>
              <a:spcAft>
                <a:spcPts val="0"/>
              </a:spcAft>
              <a:buClrTx/>
              <a:buSzTx/>
              <a:buFontTx/>
              <a:buNone/>
              <a:tabLst>
                <a:tab pos="180975" algn="l"/>
              </a:tabLst>
              <a:defRPr lang="en-US" sz="1500" kern="1200">
                <a:solidFill>
                  <a:schemeClr val="tx1">
                    <a:lumMod val="75000"/>
                    <a:lumOff val="25000"/>
                  </a:schemeClr>
                </a:solidFill>
                <a:latin typeface="+mn-lt"/>
                <a:ea typeface="+mn-ea"/>
                <a:cs typeface="+mn-cs"/>
              </a:defRPr>
            </a:lvl3pPr>
            <a:lvl4pPr marL="1028674" marR="0" indent="0" algn="l" defTabSz="685783" rtl="0" eaLnBrk="1" fontAlgn="auto" latinLnBrk="0" hangingPunct="1">
              <a:lnSpc>
                <a:spcPct val="90000"/>
              </a:lnSpc>
              <a:spcBef>
                <a:spcPts val="375"/>
              </a:spcBef>
              <a:spcAft>
                <a:spcPts val="0"/>
              </a:spcAft>
              <a:buClrTx/>
              <a:buSzTx/>
              <a:buFontTx/>
              <a:buNone/>
              <a:tabLst>
                <a:tab pos="180975" algn="l"/>
              </a:tabLst>
              <a:defRPr lang="en-US" sz="1400" kern="1200">
                <a:solidFill>
                  <a:schemeClr val="tx1">
                    <a:lumMod val="75000"/>
                    <a:lumOff val="25000"/>
                  </a:schemeClr>
                </a:solidFill>
                <a:latin typeface="+mn-lt"/>
                <a:ea typeface="+mn-ea"/>
                <a:cs typeface="+mn-cs"/>
              </a:defRPr>
            </a:lvl4pPr>
            <a:lvl5pPr marL="1371566" marR="0" indent="0" algn="l" defTabSz="685783" rtl="0" eaLnBrk="1" fontAlgn="auto" latinLnBrk="0" hangingPunct="1">
              <a:lnSpc>
                <a:spcPct val="90000"/>
              </a:lnSpc>
              <a:spcBef>
                <a:spcPts val="375"/>
              </a:spcBef>
              <a:spcAft>
                <a:spcPts val="0"/>
              </a:spcAft>
              <a:buClrTx/>
              <a:buSzTx/>
              <a:buFontTx/>
              <a:buNone/>
              <a:tabLst>
                <a:tab pos="180975" algn="l"/>
              </a:tabLst>
              <a:defRPr lang="en-US" sz="1400" kern="1200">
                <a:solidFill>
                  <a:schemeClr val="tx1">
                    <a:lumMod val="75000"/>
                    <a:lumOff val="25000"/>
                  </a:schemeClr>
                </a:solidFill>
                <a:latin typeface="+mn-lt"/>
                <a:ea typeface="+mn-ea"/>
                <a:cs typeface="+mn-cs"/>
              </a:defRPr>
            </a:lvl5pPr>
            <a:lvl6pPr marL="1885903"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9pPr>
          </a:lstStyle>
          <a:p>
            <a:r>
              <a:rPr lang="en-IN" b="1" dirty="0">
                <a:latin typeface="Arial" panose="020B0604020202020204" pitchFamily="34" charset="0"/>
                <a:cs typeface="Arial" panose="020B0604020202020204" pitchFamily="34" charset="0"/>
              </a:rPr>
              <a:t>TIRCHIRAPPALLI</a:t>
            </a:r>
          </a:p>
        </p:txBody>
      </p:sp>
      <p:sp>
        <p:nvSpPr>
          <p:cNvPr id="31" name="Text Placeholder 9">
            <a:extLst>
              <a:ext uri="{FF2B5EF4-FFF2-40B4-BE49-F238E27FC236}">
                <a16:creationId xmlns:a16="http://schemas.microsoft.com/office/drawing/2014/main" id="{781D29FE-C1E6-BD5B-F753-325DCD77CBF2}"/>
              </a:ext>
            </a:extLst>
          </p:cNvPr>
          <p:cNvSpPr txBox="1">
            <a:spLocks/>
          </p:cNvSpPr>
          <p:nvPr/>
        </p:nvSpPr>
        <p:spPr>
          <a:xfrm>
            <a:off x="124784" y="4853586"/>
            <a:ext cx="2759041" cy="200892"/>
          </a:xfrm>
          <a:prstGeom prst="rect">
            <a:avLst/>
          </a:prstGeom>
        </p:spPr>
        <p:txBody>
          <a:bodyPr>
            <a:normAutofit fontScale="47500" lnSpcReduction="20000"/>
          </a:bodyPr>
          <a:lstStyle>
            <a:lvl1pPr marL="171446" marR="0" indent="-171446" algn="l" defTabSz="685783" rtl="0" eaLnBrk="1" fontAlgn="auto" latinLnBrk="0" hangingPunct="1">
              <a:lnSpc>
                <a:spcPct val="90000"/>
              </a:lnSpc>
              <a:spcBef>
                <a:spcPts val="750"/>
              </a:spcBef>
              <a:spcAft>
                <a:spcPts val="0"/>
              </a:spcAft>
              <a:buClrTx/>
              <a:buSzTx/>
              <a:buFontTx/>
              <a:buBlip>
                <a:blip r:embed="rId6"/>
              </a:buBlip>
              <a:tabLst>
                <a:tab pos="180975" algn="l"/>
              </a:tabLst>
              <a:defRPr lang="en-US" sz="2100" kern="1200" smtClean="0">
                <a:solidFill>
                  <a:schemeClr val="tx1">
                    <a:lumMod val="75000"/>
                    <a:lumOff val="25000"/>
                  </a:schemeClr>
                </a:solidFill>
                <a:latin typeface="+mn-lt"/>
                <a:ea typeface="+mn-ea"/>
                <a:cs typeface="+mn-cs"/>
              </a:defRPr>
            </a:lvl1pPr>
            <a:lvl2pPr marL="514337" marR="0" indent="-171446" algn="l" defTabSz="685783" rtl="0" eaLnBrk="1" fontAlgn="auto" latinLnBrk="0" hangingPunct="1">
              <a:lnSpc>
                <a:spcPct val="90000"/>
              </a:lnSpc>
              <a:spcBef>
                <a:spcPts val="375"/>
              </a:spcBef>
              <a:spcAft>
                <a:spcPts val="0"/>
              </a:spcAft>
              <a:buClrTx/>
              <a:buSzTx/>
              <a:buFontTx/>
              <a:buBlip>
                <a:blip r:embed="rId6"/>
              </a:buBlip>
              <a:tabLst>
                <a:tab pos="180975" algn="l"/>
              </a:tabLst>
              <a:defRPr lang="en-US" sz="1800" kern="1200" smtClean="0">
                <a:solidFill>
                  <a:schemeClr val="tx1">
                    <a:lumMod val="75000"/>
                    <a:lumOff val="25000"/>
                  </a:schemeClr>
                </a:solidFill>
                <a:latin typeface="+mn-lt"/>
                <a:ea typeface="+mn-ea"/>
                <a:cs typeface="+mn-cs"/>
              </a:defRPr>
            </a:lvl2pPr>
            <a:lvl3pPr marL="857228" marR="0" indent="-171446" algn="l" defTabSz="685783" rtl="0" eaLnBrk="1" fontAlgn="auto" latinLnBrk="0" hangingPunct="1">
              <a:lnSpc>
                <a:spcPct val="90000"/>
              </a:lnSpc>
              <a:spcBef>
                <a:spcPts val="375"/>
              </a:spcBef>
              <a:spcAft>
                <a:spcPts val="0"/>
              </a:spcAft>
              <a:buClrTx/>
              <a:buSzTx/>
              <a:buFontTx/>
              <a:buBlip>
                <a:blip r:embed="rId6"/>
              </a:buBlip>
              <a:tabLst>
                <a:tab pos="180975" algn="l"/>
              </a:tabLst>
              <a:defRPr lang="en-US" sz="1500" kern="1200" smtClean="0">
                <a:solidFill>
                  <a:schemeClr val="tx1">
                    <a:lumMod val="75000"/>
                    <a:lumOff val="25000"/>
                  </a:schemeClr>
                </a:solidFill>
                <a:latin typeface="+mn-lt"/>
                <a:ea typeface="+mn-ea"/>
                <a:cs typeface="+mn-cs"/>
              </a:defRPr>
            </a:lvl3pPr>
            <a:lvl4pPr marL="1200120" marR="0" indent="-171446" algn="l" defTabSz="685783" rtl="0" eaLnBrk="1" fontAlgn="auto" latinLnBrk="0" hangingPunct="1">
              <a:lnSpc>
                <a:spcPct val="90000"/>
              </a:lnSpc>
              <a:spcBef>
                <a:spcPts val="375"/>
              </a:spcBef>
              <a:spcAft>
                <a:spcPts val="0"/>
              </a:spcAft>
              <a:buClrTx/>
              <a:buSzTx/>
              <a:buFontTx/>
              <a:buBlip>
                <a:blip r:embed="rId6"/>
              </a:buBlip>
              <a:tabLst>
                <a:tab pos="180975" algn="l"/>
              </a:tabLst>
              <a:defRPr lang="en-US" sz="1400" kern="1200" smtClean="0">
                <a:solidFill>
                  <a:schemeClr val="tx1">
                    <a:lumMod val="75000"/>
                    <a:lumOff val="25000"/>
                  </a:schemeClr>
                </a:solidFill>
                <a:latin typeface="+mn-lt"/>
                <a:ea typeface="+mn-ea"/>
                <a:cs typeface="+mn-cs"/>
              </a:defRPr>
            </a:lvl4pPr>
            <a:lvl5pPr marL="1543012" marR="0" indent="-171446" algn="l" defTabSz="685783" rtl="0" eaLnBrk="1" fontAlgn="auto" latinLnBrk="0" hangingPunct="1">
              <a:lnSpc>
                <a:spcPct val="90000"/>
              </a:lnSpc>
              <a:spcBef>
                <a:spcPts val="375"/>
              </a:spcBef>
              <a:spcAft>
                <a:spcPts val="0"/>
              </a:spcAft>
              <a:buClrTx/>
              <a:buSzTx/>
              <a:buFontTx/>
              <a:buBlip>
                <a:blip r:embed="rId6"/>
              </a:buBlip>
              <a:tabLst>
                <a:tab pos="180975" algn="l"/>
              </a:tabLst>
              <a:defRPr lang="en-US" sz="1400" kern="1200">
                <a:solidFill>
                  <a:schemeClr val="tx1">
                    <a:lumMod val="75000"/>
                    <a:lumOff val="25000"/>
                  </a:schemeClr>
                </a:solidFill>
                <a:latin typeface="+mn-lt"/>
                <a:ea typeface="+mn-ea"/>
                <a:cs typeface="+mn-cs"/>
              </a:defRPr>
            </a:lvl5pPr>
            <a:lvl6pPr marL="1885903"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a:buChar char="•"/>
              <a:defRPr sz="1400" kern="1200">
                <a:solidFill>
                  <a:schemeClr val="tx1"/>
                </a:solidFill>
                <a:latin typeface="+mn-lt"/>
                <a:ea typeface="+mn-ea"/>
                <a:cs typeface="+mn-cs"/>
              </a:defRPr>
            </a:lvl9pPr>
          </a:lstStyle>
          <a:p>
            <a:pPr marL="0" indent="0">
              <a:buNone/>
            </a:pPr>
            <a:r>
              <a:rPr lang="en-IN" b="1" dirty="0">
                <a:latin typeface="Arial" panose="020B0604020202020204" pitchFamily="34" charset="0"/>
                <a:cs typeface="Arial" panose="020B0604020202020204" pitchFamily="34" charset="0"/>
              </a:rPr>
              <a:t>MS JEYAMEDONA P (AP/CSE)</a:t>
            </a:r>
          </a:p>
        </p:txBody>
      </p:sp>
      <p:pic>
        <p:nvPicPr>
          <p:cNvPr id="32" name="Picture 31">
            <a:extLst>
              <a:ext uri="{FF2B5EF4-FFF2-40B4-BE49-F238E27FC236}">
                <a16:creationId xmlns:a16="http://schemas.microsoft.com/office/drawing/2014/main" id="{84635EEE-3DC4-2D44-6107-86CF905F0C3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41848" y="1801104"/>
            <a:ext cx="1541292" cy="1541292"/>
          </a:xfrm>
          <a:prstGeom prst="rect">
            <a:avLst/>
          </a:prstGeom>
        </p:spPr>
      </p:pic>
    </p:spTree>
    <p:extLst>
      <p:ext uri="{BB962C8B-B14F-4D97-AF65-F5344CB8AC3E}">
        <p14:creationId xmlns:p14="http://schemas.microsoft.com/office/powerpoint/2010/main" val="3247154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3747E6B-FCB7-58A9-D3F9-8AFC862A9D4A}"/>
              </a:ext>
            </a:extLst>
          </p:cNvPr>
          <p:cNvSpPr>
            <a:spLocks noGrp="1"/>
          </p:cNvSpPr>
          <p:nvPr>
            <p:ph type="body" sz="quarter" idx="10"/>
          </p:nvPr>
        </p:nvSpPr>
        <p:spPr/>
        <p:txBody>
          <a:bodyPr>
            <a:normAutofit lnSpcReduction="10000"/>
          </a:bodyPr>
          <a:lstStyle/>
          <a:p>
            <a:r>
              <a:rPr lang="en-US" dirty="0">
                <a:latin typeface="Arial" panose="020B0604020202020204" pitchFamily="34" charset="0"/>
                <a:cs typeface="Arial" panose="020B0604020202020204" pitchFamily="34" charset="0"/>
              </a:rPr>
              <a:t>4548</a:t>
            </a:r>
            <a:endParaRPr lang="en-IN"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50B09296-B227-7831-56C2-AFC2BB829108}"/>
              </a:ext>
            </a:extLst>
          </p:cNvPr>
          <p:cNvSpPr txBox="1"/>
          <p:nvPr/>
        </p:nvSpPr>
        <p:spPr>
          <a:xfrm>
            <a:off x="342019" y="457375"/>
            <a:ext cx="1441420" cy="369332"/>
          </a:xfrm>
          <a:prstGeom prst="rect">
            <a:avLst/>
          </a:prstGeom>
          <a:noFill/>
        </p:spPr>
        <p:txBody>
          <a:bodyPr wrap="none" rtlCol="0">
            <a:spAutoFit/>
          </a:bodyPr>
          <a:lstStyle/>
          <a:p>
            <a:r>
              <a:rPr lang="en-IN" sz="1800" b="1" dirty="0">
                <a:latin typeface="Arial" panose="020B0604020202020204" pitchFamily="34" charset="0"/>
                <a:cs typeface="Arial" panose="020B0604020202020204" pitchFamily="34" charset="0"/>
              </a:rPr>
              <a:t>POC DEMO</a:t>
            </a:r>
          </a:p>
        </p:txBody>
      </p:sp>
      <p:sp>
        <p:nvSpPr>
          <p:cNvPr id="3" name="TextBox 2">
            <a:extLst>
              <a:ext uri="{FF2B5EF4-FFF2-40B4-BE49-F238E27FC236}">
                <a16:creationId xmlns:a16="http://schemas.microsoft.com/office/drawing/2014/main" id="{5C2BCE99-1792-63BC-9E74-909F8A0A1531}"/>
              </a:ext>
            </a:extLst>
          </p:cNvPr>
          <p:cNvSpPr txBox="1"/>
          <p:nvPr/>
        </p:nvSpPr>
        <p:spPr>
          <a:xfrm>
            <a:off x="331588" y="4234147"/>
            <a:ext cx="4327517" cy="461665"/>
          </a:xfrm>
          <a:prstGeom prst="rect">
            <a:avLst/>
          </a:prstGeom>
          <a:noFill/>
        </p:spPr>
        <p:txBody>
          <a:bodyPr wrap="square">
            <a:spAutoFit/>
          </a:bodyPr>
          <a:lstStyle/>
          <a:p>
            <a:r>
              <a:rPr lang="en-IN" sz="1200" dirty="0">
                <a:solidFill>
                  <a:schemeClr val="tx2">
                    <a:lumMod val="75000"/>
                  </a:schemeClr>
                </a:solidFill>
                <a:latin typeface="Arial" panose="020B0604020202020204" pitchFamily="34" charset="0"/>
                <a:cs typeface="Arial" panose="020B0604020202020204" pitchFamily="34" charset="0"/>
              </a:rPr>
              <a:t>https://drive.google.com/drive/folders/1wkRaxjI27da7A0cwunAb2iI6gxa0gWZF?usp=sharing</a:t>
            </a:r>
          </a:p>
        </p:txBody>
      </p:sp>
      <p:sp>
        <p:nvSpPr>
          <p:cNvPr id="5" name="TextBox 4">
            <a:extLst>
              <a:ext uri="{FF2B5EF4-FFF2-40B4-BE49-F238E27FC236}">
                <a16:creationId xmlns:a16="http://schemas.microsoft.com/office/drawing/2014/main" id="{75CC39D4-59E4-B328-E64E-FFA95D16A7C3}"/>
              </a:ext>
            </a:extLst>
          </p:cNvPr>
          <p:cNvSpPr txBox="1"/>
          <p:nvPr/>
        </p:nvSpPr>
        <p:spPr>
          <a:xfrm>
            <a:off x="342019" y="3738415"/>
            <a:ext cx="2400016" cy="300082"/>
          </a:xfrm>
          <a:prstGeom prst="rect">
            <a:avLst/>
          </a:prstGeom>
          <a:noFill/>
          <a:ln>
            <a:solidFill>
              <a:schemeClr val="bg2">
                <a:lumMod val="50000"/>
              </a:schemeClr>
            </a:solidFill>
          </a:ln>
        </p:spPr>
        <p:txBody>
          <a:bodyPr wrap="none" rtlCol="0">
            <a:spAutoFit/>
          </a:bodyPr>
          <a:lstStyle/>
          <a:p>
            <a:r>
              <a:rPr lang="en-US" dirty="0"/>
              <a:t>PROGRAM_EXECUTION VIDEO</a:t>
            </a:r>
            <a:endParaRPr lang="en-IN" dirty="0"/>
          </a:p>
        </p:txBody>
      </p:sp>
      <p:pic>
        <p:nvPicPr>
          <p:cNvPr id="10" name="Picture 9">
            <a:extLst>
              <a:ext uri="{FF2B5EF4-FFF2-40B4-BE49-F238E27FC236}">
                <a16:creationId xmlns:a16="http://schemas.microsoft.com/office/drawing/2014/main" id="{708D250A-F8CF-1292-ADC3-35641FED09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23052" y="826707"/>
            <a:ext cx="3482561" cy="4126503"/>
          </a:xfrm>
          <a:prstGeom prst="rect">
            <a:avLst/>
          </a:prstGeom>
          <a:ln>
            <a:noFill/>
          </a:ln>
          <a:effectLst>
            <a:outerShdw blurRad="190500" algn="tl" rotWithShape="0">
              <a:srgbClr val="000000">
                <a:alpha val="70000"/>
              </a:srgbClr>
            </a:outerShdw>
          </a:effectLst>
        </p:spPr>
      </p:pic>
      <p:sp>
        <p:nvSpPr>
          <p:cNvPr id="11" name="Rectangle 10">
            <a:extLst>
              <a:ext uri="{FF2B5EF4-FFF2-40B4-BE49-F238E27FC236}">
                <a16:creationId xmlns:a16="http://schemas.microsoft.com/office/drawing/2014/main" id="{15186FB0-87D2-9D21-D461-1C7B0DF366DD}"/>
              </a:ext>
            </a:extLst>
          </p:cNvPr>
          <p:cNvSpPr/>
          <p:nvPr/>
        </p:nvSpPr>
        <p:spPr>
          <a:xfrm>
            <a:off x="4956048" y="548639"/>
            <a:ext cx="2090928" cy="461665"/>
          </a:xfrm>
          <a:prstGeom prst="rect">
            <a:avLst/>
          </a:prstGeom>
          <a:solidFill>
            <a:schemeClr val="bg2">
              <a:lumMod val="20000"/>
              <a:lumOff val="80000"/>
            </a:schemeClr>
          </a:solidFill>
          <a:ln>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2">
                    <a:lumMod val="50000"/>
                  </a:schemeClr>
                </a:solidFill>
                <a:latin typeface="Arial" panose="020B0604020202020204" pitchFamily="34" charset="0"/>
                <a:cs typeface="Arial" panose="020B0604020202020204" pitchFamily="34" charset="0"/>
              </a:rPr>
              <a:t>PROTOTYPE DESIGN</a:t>
            </a:r>
            <a:endParaRPr lang="en-IN" sz="1400" b="1" dirty="0">
              <a:solidFill>
                <a:schemeClr val="bg2">
                  <a:lumMod val="50000"/>
                </a:schemeClr>
              </a:solidFill>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6671DBE7-B98D-DC70-E2BC-8A27EBF0A5BF}"/>
              </a:ext>
            </a:extLst>
          </p:cNvPr>
          <p:cNvSpPr txBox="1"/>
          <p:nvPr/>
        </p:nvSpPr>
        <p:spPr>
          <a:xfrm>
            <a:off x="344116" y="1248536"/>
            <a:ext cx="2368854" cy="300082"/>
          </a:xfrm>
          <a:prstGeom prst="rect">
            <a:avLst/>
          </a:prstGeom>
          <a:noFill/>
          <a:ln>
            <a:solidFill>
              <a:schemeClr val="bg2">
                <a:lumMod val="50000"/>
              </a:schemeClr>
            </a:solidFill>
          </a:ln>
        </p:spPr>
        <p:txBody>
          <a:bodyPr wrap="none" rtlCol="0">
            <a:spAutoFit/>
          </a:bodyPr>
          <a:lstStyle/>
          <a:p>
            <a:r>
              <a:rPr lang="en-US" dirty="0" err="1"/>
              <a:t>SynGenX_EXPLANATION</a:t>
            </a:r>
            <a:r>
              <a:rPr lang="en-US" dirty="0"/>
              <a:t> VIDEO</a:t>
            </a:r>
            <a:endParaRPr lang="en-IN" dirty="0"/>
          </a:p>
        </p:txBody>
      </p:sp>
      <p:sp>
        <p:nvSpPr>
          <p:cNvPr id="13" name="TextBox 12">
            <a:extLst>
              <a:ext uri="{FF2B5EF4-FFF2-40B4-BE49-F238E27FC236}">
                <a16:creationId xmlns:a16="http://schemas.microsoft.com/office/drawing/2014/main" id="{F9395CD0-935E-6192-F444-DA7C8B1CF9CB}"/>
              </a:ext>
            </a:extLst>
          </p:cNvPr>
          <p:cNvSpPr txBox="1"/>
          <p:nvPr/>
        </p:nvSpPr>
        <p:spPr>
          <a:xfrm>
            <a:off x="331588" y="2493475"/>
            <a:ext cx="2779992" cy="300082"/>
          </a:xfrm>
          <a:prstGeom prst="rect">
            <a:avLst/>
          </a:prstGeom>
          <a:noFill/>
          <a:ln>
            <a:solidFill>
              <a:schemeClr val="bg2">
                <a:lumMod val="50000"/>
              </a:schemeClr>
            </a:solidFill>
          </a:ln>
        </p:spPr>
        <p:txBody>
          <a:bodyPr wrap="none" rtlCol="0">
            <a:spAutoFit/>
          </a:bodyPr>
          <a:lstStyle/>
          <a:p>
            <a:r>
              <a:rPr lang="en-US" dirty="0" err="1"/>
              <a:t>SynGenX_PROTOTYPE</a:t>
            </a:r>
            <a:r>
              <a:rPr lang="en-US" dirty="0"/>
              <a:t> DESIGN VIDEO</a:t>
            </a:r>
            <a:endParaRPr lang="en-IN" dirty="0"/>
          </a:p>
        </p:txBody>
      </p:sp>
      <p:sp>
        <p:nvSpPr>
          <p:cNvPr id="15" name="TextBox 14">
            <a:extLst>
              <a:ext uri="{FF2B5EF4-FFF2-40B4-BE49-F238E27FC236}">
                <a16:creationId xmlns:a16="http://schemas.microsoft.com/office/drawing/2014/main" id="{47B8B17A-0EDA-66BF-B09B-9A7338B9E364}"/>
              </a:ext>
            </a:extLst>
          </p:cNvPr>
          <p:cNvSpPr txBox="1"/>
          <p:nvPr/>
        </p:nvSpPr>
        <p:spPr>
          <a:xfrm>
            <a:off x="331588" y="1756617"/>
            <a:ext cx="4572000" cy="461665"/>
          </a:xfrm>
          <a:prstGeom prst="rect">
            <a:avLst/>
          </a:prstGeom>
          <a:noFill/>
        </p:spPr>
        <p:txBody>
          <a:bodyPr wrap="square">
            <a:spAutoFit/>
          </a:bodyPr>
          <a:lstStyle/>
          <a:p>
            <a:r>
              <a:rPr lang="en-IN" sz="1200" dirty="0">
                <a:solidFill>
                  <a:schemeClr val="tx2">
                    <a:lumMod val="75000"/>
                  </a:schemeClr>
                </a:solidFill>
                <a:latin typeface="Arial" panose="020B0604020202020204" pitchFamily="34" charset="0"/>
                <a:cs typeface="Arial" panose="020B0604020202020204" pitchFamily="34" charset="0"/>
              </a:rPr>
              <a:t>https://drive.google.com/file/d/1AXBxRecy13DZ_N8hJACG0D5ODMhcpIzT/view?usp=drivesdk</a:t>
            </a:r>
          </a:p>
        </p:txBody>
      </p:sp>
      <p:sp>
        <p:nvSpPr>
          <p:cNvPr id="17" name="TextBox 16">
            <a:extLst>
              <a:ext uri="{FF2B5EF4-FFF2-40B4-BE49-F238E27FC236}">
                <a16:creationId xmlns:a16="http://schemas.microsoft.com/office/drawing/2014/main" id="{E957737C-B305-174E-1433-877B1F4A0D8A}"/>
              </a:ext>
            </a:extLst>
          </p:cNvPr>
          <p:cNvSpPr txBox="1"/>
          <p:nvPr/>
        </p:nvSpPr>
        <p:spPr>
          <a:xfrm>
            <a:off x="331588" y="2972299"/>
            <a:ext cx="4572000" cy="507831"/>
          </a:xfrm>
          <a:prstGeom prst="rect">
            <a:avLst/>
          </a:prstGeom>
          <a:noFill/>
        </p:spPr>
        <p:txBody>
          <a:bodyPr wrap="square">
            <a:spAutoFit/>
          </a:bodyPr>
          <a:lstStyle/>
          <a:p>
            <a:r>
              <a:rPr lang="en-IN" dirty="0">
                <a:solidFill>
                  <a:schemeClr val="tx2">
                    <a:lumMod val="75000"/>
                  </a:schemeClr>
                </a:solidFill>
              </a:rPr>
              <a:t>https://drive.google.com/file/d/1AjtFwmtObpweVpsStduZx_VzzpP2MLyy/view?usp=drivesdk</a:t>
            </a:r>
          </a:p>
        </p:txBody>
      </p:sp>
    </p:spTree>
    <p:extLst>
      <p:ext uri="{BB962C8B-B14F-4D97-AF65-F5344CB8AC3E}">
        <p14:creationId xmlns:p14="http://schemas.microsoft.com/office/powerpoint/2010/main" val="1932031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7FBA6B1-1B18-0A97-5FFD-6871FB8961EB}"/>
              </a:ext>
            </a:extLst>
          </p:cNvPr>
          <p:cNvSpPr>
            <a:spLocks noGrp="1"/>
          </p:cNvSpPr>
          <p:nvPr>
            <p:ph type="body" sz="quarter" idx="10"/>
          </p:nvPr>
        </p:nvSpPr>
        <p:spPr/>
        <p:txBody>
          <a:bodyPr>
            <a:normAutofit lnSpcReduction="10000"/>
          </a:bodyPr>
          <a:lstStyle/>
          <a:p>
            <a:r>
              <a:rPr lang="en-US" dirty="0">
                <a:latin typeface="Arial" panose="020B0604020202020204" pitchFamily="34" charset="0"/>
                <a:cs typeface="Arial" panose="020B0604020202020204" pitchFamily="34" charset="0"/>
              </a:rPr>
              <a:t>4548</a:t>
            </a:r>
            <a:endParaRPr lang="en-IN"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F236F608-0FD1-EE1A-A03B-613C2D513690}"/>
              </a:ext>
            </a:extLst>
          </p:cNvPr>
          <p:cNvSpPr txBox="1"/>
          <p:nvPr/>
        </p:nvSpPr>
        <p:spPr>
          <a:xfrm>
            <a:off x="328420" y="433460"/>
            <a:ext cx="5921493" cy="369332"/>
          </a:xfrm>
          <a:prstGeom prst="rect">
            <a:avLst/>
          </a:prstGeom>
          <a:noFill/>
        </p:spPr>
        <p:txBody>
          <a:bodyPr wrap="none" rtlCol="0">
            <a:spAutoFit/>
          </a:bodyPr>
          <a:lstStyle/>
          <a:p>
            <a:r>
              <a:rPr lang="en-IN" sz="1800" b="1" dirty="0">
                <a:latin typeface="Arial" panose="020B0604020202020204" pitchFamily="34" charset="0"/>
                <a:cs typeface="Arial" panose="020B0604020202020204" pitchFamily="34" charset="0"/>
              </a:rPr>
              <a:t>HIGH LEVEL PLAN FOR CONVERTING POC TO MVP</a:t>
            </a:r>
          </a:p>
        </p:txBody>
      </p:sp>
      <p:pic>
        <p:nvPicPr>
          <p:cNvPr id="3" name="Picture 2">
            <a:extLst>
              <a:ext uri="{FF2B5EF4-FFF2-40B4-BE49-F238E27FC236}">
                <a16:creationId xmlns:a16="http://schemas.microsoft.com/office/drawing/2014/main" id="{9B7A51FF-23AF-48FE-AAB6-89513B0C0E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0483" y="1018314"/>
            <a:ext cx="3103033" cy="3774677"/>
          </a:xfrm>
          <a:prstGeom prst="rect">
            <a:avLst/>
          </a:prstGeom>
          <a:ln w="381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731455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9E04D5E-E197-BF8A-1351-05E87E087A7C}"/>
              </a:ext>
            </a:extLst>
          </p:cNvPr>
          <p:cNvSpPr>
            <a:spLocks noGrp="1"/>
          </p:cNvSpPr>
          <p:nvPr>
            <p:ph type="body" sz="quarter" idx="10"/>
          </p:nvPr>
        </p:nvSpPr>
        <p:spPr/>
        <p:txBody>
          <a:bodyPr>
            <a:normAutofit lnSpcReduction="10000"/>
          </a:bodyPr>
          <a:lstStyle/>
          <a:p>
            <a:r>
              <a:rPr lang="en-US" dirty="0">
                <a:latin typeface="Arial" panose="020B0604020202020204" pitchFamily="34" charset="0"/>
                <a:cs typeface="Arial" panose="020B0604020202020204" pitchFamily="34" charset="0"/>
              </a:rPr>
              <a:t>4548</a:t>
            </a:r>
            <a:endParaRPr lang="en-IN"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0D1E4701-CE2B-A3E6-2BC7-0D4FF645ED86}"/>
              </a:ext>
            </a:extLst>
          </p:cNvPr>
          <p:cNvSpPr txBox="1"/>
          <p:nvPr/>
        </p:nvSpPr>
        <p:spPr>
          <a:xfrm>
            <a:off x="334517" y="440944"/>
            <a:ext cx="2893741" cy="384721"/>
          </a:xfrm>
          <a:prstGeom prst="rect">
            <a:avLst/>
          </a:prstGeom>
          <a:noFill/>
        </p:spPr>
        <p:txBody>
          <a:bodyPr wrap="none" rtlCol="0">
            <a:spAutoFit/>
          </a:bodyPr>
          <a:lstStyle/>
          <a:p>
            <a:r>
              <a:rPr lang="en-IN" sz="1800" b="1" dirty="0">
                <a:latin typeface="Arial" panose="020B0604020202020204" pitchFamily="34" charset="0"/>
                <a:cs typeface="Arial" panose="020B0604020202020204" pitchFamily="34" charset="0"/>
              </a:rPr>
              <a:t>COST FOR POC </a:t>
            </a:r>
            <a:r>
              <a:rPr lang="en-IN" sz="1900" b="1" dirty="0">
                <a:latin typeface="Arial" panose="020B0604020202020204" pitchFamily="34" charset="0"/>
                <a:cs typeface="Arial" panose="020B0604020202020204" pitchFamily="34" charset="0"/>
              </a:rPr>
              <a:t>VS</a:t>
            </a:r>
            <a:r>
              <a:rPr lang="en-IN" sz="1800" b="1" dirty="0">
                <a:latin typeface="Arial" panose="020B0604020202020204" pitchFamily="34" charset="0"/>
                <a:cs typeface="Arial" panose="020B0604020202020204" pitchFamily="34" charset="0"/>
              </a:rPr>
              <a:t> MVP</a:t>
            </a:r>
          </a:p>
        </p:txBody>
      </p:sp>
      <p:graphicFrame>
        <p:nvGraphicFramePr>
          <p:cNvPr id="2" name="Table 1">
            <a:extLst>
              <a:ext uri="{FF2B5EF4-FFF2-40B4-BE49-F238E27FC236}">
                <a16:creationId xmlns:a16="http://schemas.microsoft.com/office/drawing/2014/main" id="{63F467C2-2E59-0501-06D5-334793650810}"/>
              </a:ext>
            </a:extLst>
          </p:cNvPr>
          <p:cNvGraphicFramePr>
            <a:graphicFrameLocks noGrp="1"/>
          </p:cNvGraphicFramePr>
          <p:nvPr>
            <p:extLst>
              <p:ext uri="{D42A27DB-BD31-4B8C-83A1-F6EECF244321}">
                <p14:modId xmlns:p14="http://schemas.microsoft.com/office/powerpoint/2010/main" val="1042594019"/>
              </p:ext>
            </p:extLst>
          </p:nvPr>
        </p:nvGraphicFramePr>
        <p:xfrm>
          <a:off x="334517" y="1172635"/>
          <a:ext cx="8665700" cy="3337560"/>
        </p:xfrm>
        <a:graphic>
          <a:graphicData uri="http://schemas.openxmlformats.org/drawingml/2006/table">
            <a:tbl>
              <a:tblPr firstRow="1" bandRow="1">
                <a:tableStyleId>{9D7B26C5-4107-4FEC-AEDC-1716B250A1EF}</a:tableStyleId>
              </a:tblPr>
              <a:tblGrid>
                <a:gridCol w="2306306">
                  <a:extLst>
                    <a:ext uri="{9D8B030D-6E8A-4147-A177-3AD203B41FA5}">
                      <a16:colId xmlns:a16="http://schemas.microsoft.com/office/drawing/2014/main" val="2965261393"/>
                    </a:ext>
                  </a:extLst>
                </a:gridCol>
                <a:gridCol w="2961348">
                  <a:extLst>
                    <a:ext uri="{9D8B030D-6E8A-4147-A177-3AD203B41FA5}">
                      <a16:colId xmlns:a16="http://schemas.microsoft.com/office/drawing/2014/main" val="2959009331"/>
                    </a:ext>
                  </a:extLst>
                </a:gridCol>
                <a:gridCol w="3398046">
                  <a:extLst>
                    <a:ext uri="{9D8B030D-6E8A-4147-A177-3AD203B41FA5}">
                      <a16:colId xmlns:a16="http://schemas.microsoft.com/office/drawing/2014/main" val="1288190539"/>
                    </a:ext>
                  </a:extLst>
                </a:gridCol>
              </a:tblGrid>
              <a:tr h="370840">
                <a:tc>
                  <a:txBody>
                    <a:bodyPr/>
                    <a:lstStyle/>
                    <a:p>
                      <a:r>
                        <a:rPr lang="en-IN" sz="1400" dirty="0">
                          <a:latin typeface="Arial" panose="020B0604020202020204" pitchFamily="34" charset="0"/>
                          <a:cs typeface="Arial" panose="020B0604020202020204" pitchFamily="34" charset="0"/>
                        </a:rPr>
                        <a:t>Cost Factors</a:t>
                      </a:r>
                    </a:p>
                  </a:txBody>
                  <a:tcPr/>
                </a:tc>
                <a:tc>
                  <a:txBody>
                    <a:bodyPr/>
                    <a:lstStyle/>
                    <a:p>
                      <a:r>
                        <a:rPr lang="en-US" sz="1400" dirty="0">
                          <a:latin typeface="Arial" panose="020B0604020202020204" pitchFamily="34" charset="0"/>
                          <a:cs typeface="Arial" panose="020B0604020202020204" pitchFamily="34" charset="0"/>
                        </a:rPr>
                        <a:t>POC (Proof of Concept) (INR)</a:t>
                      </a:r>
                      <a:endParaRPr lang="en-IN" sz="1400" dirty="0">
                        <a:latin typeface="Arial" panose="020B0604020202020204" pitchFamily="34" charset="0"/>
                        <a:cs typeface="Arial" panose="020B0604020202020204" pitchFamily="34" charset="0"/>
                      </a:endParaRPr>
                    </a:p>
                  </a:txBody>
                  <a:tcPr/>
                </a:tc>
                <a:tc>
                  <a:txBody>
                    <a:bodyPr/>
                    <a:lstStyle/>
                    <a:p>
                      <a:r>
                        <a:rPr lang="en-IN" sz="1400" dirty="0">
                          <a:latin typeface="Arial" panose="020B0604020202020204" pitchFamily="34" charset="0"/>
                          <a:cs typeface="Arial" panose="020B0604020202020204" pitchFamily="34" charset="0"/>
                        </a:rPr>
                        <a:t>MVP (Minimum Viable Product) (INR)</a:t>
                      </a:r>
                    </a:p>
                  </a:txBody>
                  <a:tcPr/>
                </a:tc>
                <a:extLst>
                  <a:ext uri="{0D108BD9-81ED-4DB2-BD59-A6C34878D82A}">
                    <a16:rowId xmlns:a16="http://schemas.microsoft.com/office/drawing/2014/main" val="4191927461"/>
                  </a:ext>
                </a:extLst>
              </a:tr>
              <a:tr h="370840">
                <a:tc>
                  <a:txBody>
                    <a:bodyPr/>
                    <a:lstStyle/>
                    <a:p>
                      <a:r>
                        <a:rPr lang="en-IN" sz="1200" dirty="0">
                          <a:latin typeface="Arial" panose="020B0604020202020204" pitchFamily="34" charset="0"/>
                          <a:cs typeface="Arial" panose="020B0604020202020204" pitchFamily="34" charset="0"/>
                        </a:rPr>
                        <a:t>Development Effort</a:t>
                      </a:r>
                    </a:p>
                  </a:txBody>
                  <a:tcPr/>
                </a:tc>
                <a:tc>
                  <a:txBody>
                    <a:bodyPr/>
                    <a:lstStyle/>
                    <a:p>
                      <a:r>
                        <a:rPr lang="en-IN" sz="1200" dirty="0">
                          <a:latin typeface="Arial" panose="020B0604020202020204" pitchFamily="34" charset="0"/>
                          <a:cs typeface="Arial" panose="020B0604020202020204" pitchFamily="34" charset="0"/>
                        </a:rPr>
                        <a:t>₹30,000 – ₹80,000</a:t>
                      </a:r>
                    </a:p>
                  </a:txBody>
                  <a:tcPr/>
                </a:tc>
                <a:tc>
                  <a:txBody>
                    <a:bodyPr/>
                    <a:lstStyle/>
                    <a:p>
                      <a:r>
                        <a:rPr lang="en-IN" sz="1200" dirty="0">
                          <a:latin typeface="Arial" panose="020B0604020202020204" pitchFamily="34" charset="0"/>
                          <a:cs typeface="Arial" panose="020B0604020202020204" pitchFamily="34" charset="0"/>
                        </a:rPr>
                        <a:t>₹3,00,000 – ₹7,00,000</a:t>
                      </a:r>
                    </a:p>
                  </a:txBody>
                  <a:tcPr/>
                </a:tc>
                <a:extLst>
                  <a:ext uri="{0D108BD9-81ED-4DB2-BD59-A6C34878D82A}">
                    <a16:rowId xmlns:a16="http://schemas.microsoft.com/office/drawing/2014/main" val="3961337731"/>
                  </a:ext>
                </a:extLst>
              </a:tr>
              <a:tr h="370840">
                <a:tc>
                  <a:txBody>
                    <a:bodyPr/>
                    <a:lstStyle/>
                    <a:p>
                      <a:r>
                        <a:rPr lang="en-IN" sz="1200" dirty="0">
                          <a:latin typeface="Arial" panose="020B0604020202020204" pitchFamily="34" charset="0"/>
                          <a:cs typeface="Arial" panose="020B0604020202020204" pitchFamily="34" charset="0"/>
                        </a:rPr>
                        <a:t>Computational Resources</a:t>
                      </a:r>
                    </a:p>
                  </a:txBody>
                  <a:tcPr/>
                </a:tc>
                <a:tc>
                  <a:txBody>
                    <a:bodyPr/>
                    <a:lstStyle/>
                    <a:p>
                      <a:r>
                        <a:rPr lang="en-IN" sz="1200" dirty="0">
                          <a:latin typeface="Arial" panose="020B0604020202020204" pitchFamily="34" charset="0"/>
                          <a:cs typeface="Arial" panose="020B0604020202020204" pitchFamily="34" charset="0"/>
                        </a:rPr>
                        <a:t>₹15,000 – ₹50,000</a:t>
                      </a:r>
                    </a:p>
                  </a:txBody>
                  <a:tcPr/>
                </a:tc>
                <a:tc>
                  <a:txBody>
                    <a:bodyPr/>
                    <a:lstStyle/>
                    <a:p>
                      <a:r>
                        <a:rPr lang="en-IN" sz="1200" dirty="0">
                          <a:latin typeface="Arial" panose="020B0604020202020204" pitchFamily="34" charset="0"/>
                          <a:cs typeface="Arial" panose="020B0604020202020204" pitchFamily="34" charset="0"/>
                        </a:rPr>
                        <a:t>₹3,00,000 – ₹8,00,000</a:t>
                      </a:r>
                    </a:p>
                  </a:txBody>
                  <a:tcPr/>
                </a:tc>
                <a:extLst>
                  <a:ext uri="{0D108BD9-81ED-4DB2-BD59-A6C34878D82A}">
                    <a16:rowId xmlns:a16="http://schemas.microsoft.com/office/drawing/2014/main" val="1568040654"/>
                  </a:ext>
                </a:extLst>
              </a:tr>
              <a:tr h="370840">
                <a:tc>
                  <a:txBody>
                    <a:bodyPr/>
                    <a:lstStyle/>
                    <a:p>
                      <a:r>
                        <a:rPr lang="en-IN" sz="1200" b="0" dirty="0">
                          <a:latin typeface="Arial" panose="020B0604020202020204" pitchFamily="34" charset="0"/>
                          <a:cs typeface="Arial" panose="020B0604020202020204" pitchFamily="34" charset="0"/>
                        </a:rPr>
                        <a:t>Data Storage &amp; Handling</a:t>
                      </a:r>
                    </a:p>
                  </a:txBody>
                  <a:tcPr anchor="ctr"/>
                </a:tc>
                <a:tc>
                  <a:txBody>
                    <a:bodyPr/>
                    <a:lstStyle/>
                    <a:p>
                      <a:r>
                        <a:rPr lang="en-IN" sz="1200" dirty="0">
                          <a:latin typeface="Arial" panose="020B0604020202020204" pitchFamily="34" charset="0"/>
                          <a:cs typeface="Arial" panose="020B0604020202020204" pitchFamily="34" charset="0"/>
                        </a:rPr>
                        <a:t>₹8,000 – ₹30,000</a:t>
                      </a:r>
                    </a:p>
                  </a:txBody>
                  <a:tcPr/>
                </a:tc>
                <a:tc>
                  <a:txBody>
                    <a:bodyPr/>
                    <a:lstStyle/>
                    <a:p>
                      <a:r>
                        <a:rPr lang="en-IN" sz="1200" dirty="0">
                          <a:latin typeface="Arial" panose="020B0604020202020204" pitchFamily="34" charset="0"/>
                          <a:cs typeface="Arial" panose="020B0604020202020204" pitchFamily="34" charset="0"/>
                        </a:rPr>
                        <a:t>₹2,00,000 – ₹5,00,000</a:t>
                      </a:r>
                    </a:p>
                  </a:txBody>
                  <a:tcPr/>
                </a:tc>
                <a:extLst>
                  <a:ext uri="{0D108BD9-81ED-4DB2-BD59-A6C34878D82A}">
                    <a16:rowId xmlns:a16="http://schemas.microsoft.com/office/drawing/2014/main" val="3098298040"/>
                  </a:ext>
                </a:extLst>
              </a:tr>
              <a:tr h="370840">
                <a:tc>
                  <a:txBody>
                    <a:bodyPr/>
                    <a:lstStyle/>
                    <a:p>
                      <a:r>
                        <a:rPr lang="en-IN" sz="1200" dirty="0">
                          <a:latin typeface="Arial" panose="020B0604020202020204" pitchFamily="34" charset="0"/>
                          <a:cs typeface="Arial" panose="020B0604020202020204" pitchFamily="34" charset="0"/>
                        </a:rPr>
                        <a:t>Privacy &amp; Security</a:t>
                      </a:r>
                    </a:p>
                  </a:txBody>
                  <a:tcPr/>
                </a:tc>
                <a:tc>
                  <a:txBody>
                    <a:bodyPr/>
                    <a:lstStyle/>
                    <a:p>
                      <a:r>
                        <a:rPr lang="en-IN" sz="1200" dirty="0">
                          <a:latin typeface="Arial" panose="020B0604020202020204" pitchFamily="34" charset="0"/>
                          <a:cs typeface="Arial" panose="020B0604020202020204" pitchFamily="34" charset="0"/>
                        </a:rPr>
                        <a:t>₹8,000 – ₹30,000</a:t>
                      </a:r>
                    </a:p>
                  </a:txBody>
                  <a:tcPr/>
                </a:tc>
                <a:tc>
                  <a:txBody>
                    <a:bodyPr/>
                    <a:lstStyle/>
                    <a:p>
                      <a:r>
                        <a:rPr lang="en-IN" sz="1200" dirty="0">
                          <a:latin typeface="Arial" panose="020B0604020202020204" pitchFamily="34" charset="0"/>
                          <a:cs typeface="Arial" panose="020B0604020202020204" pitchFamily="34" charset="0"/>
                        </a:rPr>
                        <a:t>₹1,50,000 – ₹3,50,000</a:t>
                      </a:r>
                    </a:p>
                  </a:txBody>
                  <a:tcPr/>
                </a:tc>
                <a:extLst>
                  <a:ext uri="{0D108BD9-81ED-4DB2-BD59-A6C34878D82A}">
                    <a16:rowId xmlns:a16="http://schemas.microsoft.com/office/drawing/2014/main" val="131371875"/>
                  </a:ext>
                </a:extLst>
              </a:tr>
              <a:tr h="370840">
                <a:tc>
                  <a:txBody>
                    <a:bodyPr/>
                    <a:lstStyle/>
                    <a:p>
                      <a:r>
                        <a:rPr lang="en-IN" sz="1200" dirty="0">
                          <a:latin typeface="Arial" panose="020B0604020202020204" pitchFamily="34" charset="0"/>
                          <a:cs typeface="Arial" panose="020B0604020202020204" pitchFamily="34" charset="0"/>
                        </a:rPr>
                        <a:t>Validation &amp; Testing</a:t>
                      </a:r>
                    </a:p>
                  </a:txBody>
                  <a:tcPr/>
                </a:tc>
                <a:tc>
                  <a:txBody>
                    <a:bodyPr/>
                    <a:lstStyle/>
                    <a:p>
                      <a:r>
                        <a:rPr lang="en-IN" sz="1200" dirty="0">
                          <a:latin typeface="Arial" panose="020B0604020202020204" pitchFamily="34" charset="0"/>
                          <a:cs typeface="Arial" panose="020B0604020202020204" pitchFamily="34" charset="0"/>
                        </a:rPr>
                        <a:t>₹3,000 – ₹10,000</a:t>
                      </a:r>
                    </a:p>
                  </a:txBody>
                  <a:tcPr/>
                </a:tc>
                <a:tc>
                  <a:txBody>
                    <a:bodyPr/>
                    <a:lstStyle/>
                    <a:p>
                      <a:r>
                        <a:rPr lang="en-IN" sz="1200" dirty="0">
                          <a:latin typeface="Arial" panose="020B0604020202020204" pitchFamily="34" charset="0"/>
                          <a:cs typeface="Arial" panose="020B0604020202020204" pitchFamily="34" charset="0"/>
                        </a:rPr>
                        <a:t>₹1,50,000 – ₹3,00,000</a:t>
                      </a:r>
                    </a:p>
                  </a:txBody>
                  <a:tcPr/>
                </a:tc>
                <a:extLst>
                  <a:ext uri="{0D108BD9-81ED-4DB2-BD59-A6C34878D82A}">
                    <a16:rowId xmlns:a16="http://schemas.microsoft.com/office/drawing/2014/main" val="2394760943"/>
                  </a:ext>
                </a:extLst>
              </a:tr>
              <a:tr h="370840">
                <a:tc>
                  <a:txBody>
                    <a:bodyPr/>
                    <a:lstStyle/>
                    <a:p>
                      <a:r>
                        <a:rPr lang="en-IN" sz="1200" dirty="0">
                          <a:latin typeface="Arial" panose="020B0604020202020204" pitchFamily="34" charset="0"/>
                          <a:cs typeface="Arial" panose="020B0604020202020204" pitchFamily="34" charset="0"/>
                        </a:rPr>
                        <a:t>Deployment &amp; Scalability</a:t>
                      </a:r>
                    </a:p>
                  </a:txBody>
                  <a:tcPr/>
                </a:tc>
                <a:tc>
                  <a:txBody>
                    <a:bodyPr/>
                    <a:lstStyle/>
                    <a:p>
                      <a:r>
                        <a:rPr lang="en-IN" sz="1200" dirty="0">
                          <a:latin typeface="Arial" panose="020B0604020202020204" pitchFamily="34" charset="0"/>
                          <a:cs typeface="Arial" panose="020B0604020202020204" pitchFamily="34" charset="0"/>
                        </a:rPr>
                        <a:t>₹5,000 – ₹50,000</a:t>
                      </a:r>
                    </a:p>
                  </a:txBody>
                  <a:tcPr/>
                </a:tc>
                <a:tc>
                  <a:txBody>
                    <a:bodyPr/>
                    <a:lstStyle/>
                    <a:p>
                      <a:r>
                        <a:rPr lang="en-IN" sz="1200" dirty="0">
                          <a:latin typeface="Arial" panose="020B0604020202020204" pitchFamily="34" charset="0"/>
                          <a:cs typeface="Arial" panose="020B0604020202020204" pitchFamily="34" charset="0"/>
                        </a:rPr>
                        <a:t>₹3,00,000 – ₹7,00,000</a:t>
                      </a:r>
                    </a:p>
                  </a:txBody>
                  <a:tcPr/>
                </a:tc>
                <a:extLst>
                  <a:ext uri="{0D108BD9-81ED-4DB2-BD59-A6C34878D82A}">
                    <a16:rowId xmlns:a16="http://schemas.microsoft.com/office/drawing/2014/main" val="2939570617"/>
                  </a:ext>
                </a:extLst>
              </a:tr>
              <a:tr h="370840">
                <a:tc>
                  <a:txBody>
                    <a:bodyPr/>
                    <a:lstStyle/>
                    <a:p>
                      <a:r>
                        <a:rPr lang="en-IN" sz="1200" dirty="0">
                          <a:latin typeface="Arial" panose="020B0604020202020204" pitchFamily="34" charset="0"/>
                          <a:cs typeface="Arial" panose="020B0604020202020204" pitchFamily="34" charset="0"/>
                        </a:rPr>
                        <a:t>Miscellaneous Costs</a:t>
                      </a:r>
                    </a:p>
                  </a:txBody>
                  <a:tcPr/>
                </a:tc>
                <a:tc>
                  <a:txBody>
                    <a:bodyPr/>
                    <a:lstStyle/>
                    <a:p>
                      <a:r>
                        <a:rPr lang="en-IN" sz="1200" dirty="0">
                          <a:latin typeface="Arial" panose="020B0604020202020204" pitchFamily="34" charset="0"/>
                          <a:cs typeface="Arial" panose="020B0604020202020204" pitchFamily="34" charset="0"/>
                        </a:rPr>
                        <a:t>₹5,000 – ₹30,000</a:t>
                      </a:r>
                    </a:p>
                  </a:txBody>
                  <a:tcPr/>
                </a:tc>
                <a:tc>
                  <a:txBody>
                    <a:bodyPr/>
                    <a:lstStyle/>
                    <a:p>
                      <a:r>
                        <a:rPr lang="en-IN" sz="1200" dirty="0">
                          <a:latin typeface="Arial" panose="020B0604020202020204" pitchFamily="34" charset="0"/>
                          <a:cs typeface="Arial" panose="020B0604020202020204" pitchFamily="34" charset="0"/>
                        </a:rPr>
                        <a:t>₹30,000 – ₹1,50,000</a:t>
                      </a:r>
                    </a:p>
                  </a:txBody>
                  <a:tcPr/>
                </a:tc>
                <a:extLst>
                  <a:ext uri="{0D108BD9-81ED-4DB2-BD59-A6C34878D82A}">
                    <a16:rowId xmlns:a16="http://schemas.microsoft.com/office/drawing/2014/main" val="3129296958"/>
                  </a:ext>
                </a:extLst>
              </a:tr>
              <a:tr h="370840">
                <a:tc>
                  <a:txBody>
                    <a:bodyPr/>
                    <a:lstStyle/>
                    <a:p>
                      <a:r>
                        <a:rPr lang="en-IN" sz="1200" dirty="0">
                          <a:latin typeface="Arial" panose="020B0604020202020204" pitchFamily="34" charset="0"/>
                          <a:cs typeface="Arial" panose="020B0604020202020204" pitchFamily="34" charset="0"/>
                        </a:rPr>
                        <a:t>Total Estimated Cost</a:t>
                      </a:r>
                    </a:p>
                  </a:txBody>
                  <a:tcPr/>
                </a:tc>
                <a:tc>
                  <a:txBody>
                    <a:bodyPr/>
                    <a:lstStyle/>
                    <a:p>
                      <a:r>
                        <a:rPr lang="en-IN" sz="1200" b="1" dirty="0">
                          <a:solidFill>
                            <a:schemeClr val="accent4">
                              <a:lumMod val="50000"/>
                            </a:schemeClr>
                          </a:solidFill>
                          <a:latin typeface="Arial" panose="020B0604020202020204" pitchFamily="34" charset="0"/>
                          <a:cs typeface="Arial" panose="020B0604020202020204" pitchFamily="34" charset="0"/>
                        </a:rPr>
                        <a:t>₹74,000 – ₹2,80,000</a:t>
                      </a:r>
                    </a:p>
                  </a:txBody>
                  <a:tcPr/>
                </a:tc>
                <a:tc>
                  <a:txBody>
                    <a:bodyPr/>
                    <a:lstStyle/>
                    <a:p>
                      <a:r>
                        <a:rPr lang="en-IN" sz="1200" b="1" dirty="0">
                          <a:solidFill>
                            <a:schemeClr val="accent4">
                              <a:lumMod val="50000"/>
                            </a:schemeClr>
                          </a:solidFill>
                          <a:latin typeface="Arial" panose="020B0604020202020204" pitchFamily="34" charset="0"/>
                          <a:cs typeface="Arial" panose="020B0604020202020204" pitchFamily="34" charset="0"/>
                        </a:rPr>
                        <a:t>₹11,30,000 – ₹30,00,000</a:t>
                      </a:r>
                    </a:p>
                  </a:txBody>
                  <a:tcPr/>
                </a:tc>
                <a:extLst>
                  <a:ext uri="{0D108BD9-81ED-4DB2-BD59-A6C34878D82A}">
                    <a16:rowId xmlns:a16="http://schemas.microsoft.com/office/drawing/2014/main" val="4122890859"/>
                  </a:ext>
                </a:extLst>
              </a:tr>
            </a:tbl>
          </a:graphicData>
        </a:graphic>
      </p:graphicFrame>
    </p:spTree>
    <p:extLst>
      <p:ext uri="{BB962C8B-B14F-4D97-AF65-F5344CB8AC3E}">
        <p14:creationId xmlns:p14="http://schemas.microsoft.com/office/powerpoint/2010/main" val="1874506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CF46113-CA3D-94B3-B056-48A550E33EF7}"/>
              </a:ext>
            </a:extLst>
          </p:cNvPr>
          <p:cNvSpPr>
            <a:spLocks noGrp="1"/>
          </p:cNvSpPr>
          <p:nvPr>
            <p:ph type="body" sz="quarter" idx="10"/>
          </p:nvPr>
        </p:nvSpPr>
        <p:spPr/>
        <p:txBody>
          <a:bodyPr>
            <a:normAutofit lnSpcReduction="10000"/>
          </a:bodyPr>
          <a:lstStyle/>
          <a:p>
            <a:r>
              <a:rPr lang="en-US" dirty="0">
                <a:latin typeface="Arial" panose="020B0604020202020204" pitchFamily="34" charset="0"/>
                <a:cs typeface="Arial" panose="020B0604020202020204" pitchFamily="34" charset="0"/>
              </a:rPr>
              <a:t>4548</a:t>
            </a:r>
            <a:endParaRPr lang="en-IN"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175D0020-D5FE-41D7-0263-9D1A3894F7D1}"/>
              </a:ext>
            </a:extLst>
          </p:cNvPr>
          <p:cNvSpPr txBox="1"/>
          <p:nvPr/>
        </p:nvSpPr>
        <p:spPr>
          <a:xfrm>
            <a:off x="372475" y="483709"/>
            <a:ext cx="2893741" cy="384721"/>
          </a:xfrm>
          <a:prstGeom prst="rect">
            <a:avLst/>
          </a:prstGeom>
          <a:noFill/>
        </p:spPr>
        <p:txBody>
          <a:bodyPr wrap="none" rtlCol="0">
            <a:spAutoFit/>
          </a:bodyPr>
          <a:lstStyle/>
          <a:p>
            <a:r>
              <a:rPr lang="en-IN" sz="1800" b="1" dirty="0">
                <a:latin typeface="Arial" panose="020B0604020202020204" pitchFamily="34" charset="0"/>
                <a:cs typeface="Arial" panose="020B0604020202020204" pitchFamily="34" charset="0"/>
              </a:rPr>
              <a:t>COST FOR POC </a:t>
            </a:r>
            <a:r>
              <a:rPr lang="en-IN" sz="1900" b="1" dirty="0">
                <a:latin typeface="Arial" panose="020B0604020202020204" pitchFamily="34" charset="0"/>
                <a:cs typeface="Arial" panose="020B0604020202020204" pitchFamily="34" charset="0"/>
              </a:rPr>
              <a:t>VS</a:t>
            </a:r>
            <a:r>
              <a:rPr lang="en-IN" sz="1800" b="1" dirty="0">
                <a:latin typeface="Arial" panose="020B0604020202020204" pitchFamily="34" charset="0"/>
                <a:cs typeface="Arial" panose="020B0604020202020204" pitchFamily="34" charset="0"/>
              </a:rPr>
              <a:t> MVP</a:t>
            </a:r>
          </a:p>
        </p:txBody>
      </p:sp>
      <p:pic>
        <p:nvPicPr>
          <p:cNvPr id="11" name="Picture 10">
            <a:extLst>
              <a:ext uri="{FF2B5EF4-FFF2-40B4-BE49-F238E27FC236}">
                <a16:creationId xmlns:a16="http://schemas.microsoft.com/office/drawing/2014/main" id="{6BB6EC41-7EBB-E3F7-00A5-FFDE254AF2E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2475" y="1211237"/>
            <a:ext cx="3795665" cy="3256193"/>
          </a:xfrm>
          <a:prstGeom prst="rect">
            <a:avLst/>
          </a:prstGeom>
          <a:ln w="38100" cap="sq">
            <a:solidFill>
              <a:srgbClr val="000000"/>
            </a:solidFill>
            <a:miter lim="800000"/>
          </a:ln>
          <a:effectLst>
            <a:outerShdw blurRad="57150" dist="50800" dir="2700000" algn="tl" rotWithShape="0">
              <a:srgbClr val="000000">
                <a:alpha val="40000"/>
              </a:srgbClr>
            </a:outerShdw>
          </a:effectLst>
        </p:spPr>
      </p:pic>
      <p:pic>
        <p:nvPicPr>
          <p:cNvPr id="13" name="Picture 12">
            <a:extLst>
              <a:ext uri="{FF2B5EF4-FFF2-40B4-BE49-F238E27FC236}">
                <a16:creationId xmlns:a16="http://schemas.microsoft.com/office/drawing/2014/main" id="{F448C534-487F-9347-249B-64AF0477D7A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21615" y="1211236"/>
            <a:ext cx="3795665" cy="3256193"/>
          </a:xfrm>
          <a:prstGeom prst="rect">
            <a:avLst/>
          </a:prstGeom>
          <a:ln w="381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033637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C5DA2D4-DF57-FB97-EA47-9BC5A2935323}"/>
              </a:ext>
            </a:extLst>
          </p:cNvPr>
          <p:cNvSpPr>
            <a:spLocks noGrp="1"/>
          </p:cNvSpPr>
          <p:nvPr>
            <p:ph type="body" sz="quarter" idx="10"/>
          </p:nvPr>
        </p:nvSpPr>
        <p:spPr>
          <a:xfrm>
            <a:off x="610905" y="4889586"/>
            <a:ext cx="621001" cy="253914"/>
          </a:xfrm>
        </p:spPr>
        <p:txBody>
          <a:bodyPr>
            <a:normAutofit lnSpcReduction="10000"/>
          </a:bodyPr>
          <a:lstStyle/>
          <a:p>
            <a:r>
              <a:rPr lang="en-US" dirty="0">
                <a:latin typeface="Arial" panose="020B0604020202020204" pitchFamily="34" charset="0"/>
                <a:cs typeface="Arial" panose="020B0604020202020204" pitchFamily="34" charset="0"/>
              </a:rPr>
              <a:t>4548</a:t>
            </a:r>
            <a:endParaRPr lang="en-IN"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73F5CB5E-BB03-2347-47AA-264C5EDC70DE}"/>
              </a:ext>
            </a:extLst>
          </p:cNvPr>
          <p:cNvSpPr txBox="1"/>
          <p:nvPr/>
        </p:nvSpPr>
        <p:spPr>
          <a:xfrm>
            <a:off x="363720" y="477070"/>
            <a:ext cx="1736373" cy="369332"/>
          </a:xfrm>
          <a:prstGeom prst="rect">
            <a:avLst/>
          </a:prstGeom>
          <a:noFill/>
        </p:spPr>
        <p:txBody>
          <a:bodyPr wrap="none" rtlCol="0">
            <a:spAutoFit/>
          </a:bodyPr>
          <a:lstStyle/>
          <a:p>
            <a:r>
              <a:rPr lang="en-IN" sz="1800" b="1" dirty="0">
                <a:latin typeface="Arial" panose="020B0604020202020204" pitchFamily="34" charset="0"/>
                <a:cs typeface="Arial" panose="020B0604020202020204" pitchFamily="34" charset="0"/>
              </a:rPr>
              <a:t>CONCLUSION</a:t>
            </a:r>
          </a:p>
        </p:txBody>
      </p:sp>
      <p:sp>
        <p:nvSpPr>
          <p:cNvPr id="3" name="TextBox 2">
            <a:extLst>
              <a:ext uri="{FF2B5EF4-FFF2-40B4-BE49-F238E27FC236}">
                <a16:creationId xmlns:a16="http://schemas.microsoft.com/office/drawing/2014/main" id="{377E3B54-33C7-9BDB-A1DD-82857A4FECE6}"/>
              </a:ext>
            </a:extLst>
          </p:cNvPr>
          <p:cNvSpPr txBox="1"/>
          <p:nvPr/>
        </p:nvSpPr>
        <p:spPr>
          <a:xfrm>
            <a:off x="1406769" y="1663809"/>
            <a:ext cx="6330461" cy="1815882"/>
          </a:xfrm>
          <a:prstGeom prst="rect">
            <a:avLst/>
          </a:prstGeom>
          <a:noFill/>
        </p:spPr>
        <p:txBody>
          <a:bodyPr wrap="square">
            <a:spAutoFit/>
          </a:bodyPr>
          <a:lstStyle/>
          <a:p>
            <a:r>
              <a:rPr lang="en-IN" sz="1400" dirty="0">
                <a:latin typeface="Arial" panose="020B0604020202020204" pitchFamily="34" charset="0"/>
                <a:cs typeface="Arial" panose="020B0604020202020204" pitchFamily="34" charset="0"/>
              </a:rPr>
              <a:t>The system successfully generates high-quality synthetic datasets using TVAE while preserving statistical integrity. Differential privacy techniques, such as the Laplace Mechanism, ensure data security and compliance with regulations. The synthetic data maintains model accuracy, prevents overfitting, and supports structured and unstructured data across various industries, including healthcare, finance, and legal. This approach provides a scalable, privacy-preserving, and reliable alternative to real-world data, making it suitable for secure AI-driven applications.</a:t>
            </a:r>
          </a:p>
        </p:txBody>
      </p:sp>
    </p:spTree>
    <p:extLst>
      <p:ext uri="{BB962C8B-B14F-4D97-AF65-F5344CB8AC3E}">
        <p14:creationId xmlns:p14="http://schemas.microsoft.com/office/powerpoint/2010/main" val="1357246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EDA24EA-7772-2B4E-E215-6753290E3213}"/>
              </a:ext>
            </a:extLst>
          </p:cNvPr>
          <p:cNvSpPr>
            <a:spLocks noGrp="1"/>
          </p:cNvSpPr>
          <p:nvPr>
            <p:ph type="body" sz="quarter" idx="10"/>
          </p:nvPr>
        </p:nvSpPr>
        <p:spPr/>
        <p:txBody>
          <a:bodyPr>
            <a:normAutofit lnSpcReduction="10000"/>
          </a:bodyPr>
          <a:lstStyle/>
          <a:p>
            <a:r>
              <a:rPr lang="en-US" dirty="0">
                <a:latin typeface="Arial" panose="020B0604020202020204" pitchFamily="34" charset="0"/>
                <a:cs typeface="Arial" panose="020B0604020202020204" pitchFamily="34" charset="0"/>
              </a:rPr>
              <a:t>4548</a:t>
            </a:r>
            <a:endParaRPr lang="en-IN"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55C3C8D7-6CA0-B0F9-6E4B-A3D9360FDC0F}"/>
              </a:ext>
            </a:extLst>
          </p:cNvPr>
          <p:cNvSpPr txBox="1"/>
          <p:nvPr/>
        </p:nvSpPr>
        <p:spPr>
          <a:xfrm>
            <a:off x="343325" y="500047"/>
            <a:ext cx="1762021" cy="369332"/>
          </a:xfrm>
          <a:prstGeom prst="rect">
            <a:avLst/>
          </a:prstGeom>
          <a:noFill/>
        </p:spPr>
        <p:txBody>
          <a:bodyPr wrap="none" rtlCol="0">
            <a:spAutoFit/>
          </a:bodyPr>
          <a:lstStyle/>
          <a:p>
            <a:r>
              <a:rPr lang="en-IN" sz="1800" b="1" dirty="0">
                <a:latin typeface="Arial" panose="020B0604020202020204" pitchFamily="34" charset="0"/>
                <a:cs typeface="Arial" panose="020B0604020202020204" pitchFamily="34" charset="0"/>
              </a:rPr>
              <a:t>REFERENCES</a:t>
            </a:r>
          </a:p>
        </p:txBody>
      </p:sp>
      <p:sp>
        <p:nvSpPr>
          <p:cNvPr id="3" name="TextBox 2">
            <a:extLst>
              <a:ext uri="{FF2B5EF4-FFF2-40B4-BE49-F238E27FC236}">
                <a16:creationId xmlns:a16="http://schemas.microsoft.com/office/drawing/2014/main" id="{F9590CD0-731E-7516-977A-ADE6964A0AEC}"/>
              </a:ext>
            </a:extLst>
          </p:cNvPr>
          <p:cNvSpPr txBox="1"/>
          <p:nvPr/>
        </p:nvSpPr>
        <p:spPr>
          <a:xfrm>
            <a:off x="965484" y="1401734"/>
            <a:ext cx="6033193" cy="2677656"/>
          </a:xfrm>
          <a:prstGeom prst="rect">
            <a:avLst/>
          </a:prstGeom>
          <a:noFill/>
        </p:spPr>
        <p:txBody>
          <a:bodyPr wrap="square">
            <a:spAutoFit/>
          </a:bodyPr>
          <a:lstStyle/>
          <a:p>
            <a:pPr marL="285750" indent="-285750">
              <a:buFont typeface="Courier New" panose="02070309020205020404" pitchFamily="49" charset="0"/>
              <a:buChar char="o"/>
            </a:pPr>
            <a:r>
              <a:rPr lang="en-IN" sz="1400" dirty="0">
                <a:latin typeface="Arial" panose="020B0604020202020204" pitchFamily="34" charset="0"/>
                <a:cs typeface="Arial" panose="020B0604020202020204" pitchFamily="34" charset="0"/>
              </a:rPr>
              <a:t>Kingma &amp; Welling (2014), </a:t>
            </a:r>
            <a:r>
              <a:rPr lang="en-IN" sz="1400" dirty="0" err="1">
                <a:latin typeface="Arial" panose="020B0604020202020204" pitchFamily="34" charset="0"/>
                <a:cs typeface="Arial" panose="020B0604020202020204" pitchFamily="34" charset="0"/>
              </a:rPr>
              <a:t>Patki</a:t>
            </a:r>
            <a:r>
              <a:rPr lang="en-IN" sz="1400" dirty="0">
                <a:latin typeface="Arial" panose="020B0604020202020204" pitchFamily="34" charset="0"/>
                <a:cs typeface="Arial" panose="020B0604020202020204" pitchFamily="34" charset="0"/>
              </a:rPr>
              <a:t> et al. (2016), and Zhang et al. (2019) – Research on Variational Autoencoders (VAEs), Synthetic Data Vault (SDV), and Self-Attention GANs (SAGANs) for realistic data generation.</a:t>
            </a:r>
          </a:p>
          <a:p>
            <a:endParaRPr lang="en-IN" sz="1400" dirty="0">
              <a:latin typeface="Arial" panose="020B0604020202020204" pitchFamily="34" charset="0"/>
              <a:cs typeface="Arial" panose="020B0604020202020204" pitchFamily="34" charset="0"/>
            </a:endParaRPr>
          </a:p>
          <a:p>
            <a:pPr marL="285750" indent="-285750">
              <a:buFont typeface="Courier New" panose="02070309020205020404" pitchFamily="49" charset="0"/>
              <a:buChar char="o"/>
            </a:pPr>
            <a:r>
              <a:rPr lang="en-IN" sz="1400" dirty="0">
                <a:latin typeface="Arial" panose="020B0604020202020204" pitchFamily="34" charset="0"/>
                <a:cs typeface="Arial" panose="020B0604020202020204" pitchFamily="34" charset="0"/>
              </a:rPr>
              <a:t>Abadi et al. (2016) – Study on Differential Privacy in Deep Learning, influencing privacy mechanisms like the Laplace Mechanism used in this system.</a:t>
            </a:r>
          </a:p>
          <a:p>
            <a:endParaRPr lang="en-IN" sz="1400" dirty="0">
              <a:latin typeface="Arial" panose="020B0604020202020204" pitchFamily="34" charset="0"/>
              <a:cs typeface="Arial" panose="020B0604020202020204" pitchFamily="34" charset="0"/>
            </a:endParaRPr>
          </a:p>
          <a:p>
            <a:pPr marL="285750" indent="-285750">
              <a:buFont typeface="Courier New" panose="02070309020205020404" pitchFamily="49" charset="0"/>
              <a:buChar char="o"/>
            </a:pPr>
            <a:r>
              <a:rPr lang="en-IN" sz="1400" dirty="0">
                <a:latin typeface="Arial" panose="020B0604020202020204" pitchFamily="34" charset="0"/>
                <a:cs typeface="Arial" panose="020B0604020202020204" pitchFamily="34" charset="0"/>
              </a:rPr>
              <a:t>Implementation Resources – Utilized SDV, </a:t>
            </a:r>
            <a:r>
              <a:rPr lang="en-IN" sz="1400" dirty="0" err="1">
                <a:latin typeface="Arial" panose="020B0604020202020204" pitchFamily="34" charset="0"/>
                <a:cs typeface="Arial" panose="020B0604020202020204" pitchFamily="34" charset="0"/>
              </a:rPr>
              <a:t>Diffprivlib</a:t>
            </a:r>
            <a:r>
              <a:rPr lang="en-IN" sz="1400" dirty="0">
                <a:latin typeface="Arial" panose="020B0604020202020204" pitchFamily="34" charset="0"/>
                <a:cs typeface="Arial" panose="020B0604020202020204" pitchFamily="34" charset="0"/>
              </a:rPr>
              <a:t>, TensorFlow, </a:t>
            </a:r>
            <a:r>
              <a:rPr lang="en-IN" sz="1400" dirty="0" err="1">
                <a:latin typeface="Arial" panose="020B0604020202020204" pitchFamily="34" charset="0"/>
                <a:cs typeface="Arial" panose="020B0604020202020204" pitchFamily="34" charset="0"/>
              </a:rPr>
              <a:t>PyTorch</a:t>
            </a:r>
            <a:r>
              <a:rPr lang="en-IN" sz="1400" dirty="0">
                <a:latin typeface="Arial" panose="020B0604020202020204" pitchFamily="34" charset="0"/>
                <a:cs typeface="Arial" panose="020B0604020202020204" pitchFamily="34" charset="0"/>
              </a:rPr>
              <a:t>, with documentation from TensorFlow Privacy and IBM Differential Privacy Library.</a:t>
            </a:r>
          </a:p>
        </p:txBody>
      </p:sp>
    </p:spTree>
    <p:extLst>
      <p:ext uri="{BB962C8B-B14F-4D97-AF65-F5344CB8AC3E}">
        <p14:creationId xmlns:p14="http://schemas.microsoft.com/office/powerpoint/2010/main" val="815278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D83D83-B434-0187-A14D-B0393CB4AE32}"/>
              </a:ext>
            </a:extLst>
          </p:cNvPr>
          <p:cNvSpPr txBox="1"/>
          <p:nvPr/>
        </p:nvSpPr>
        <p:spPr>
          <a:xfrm>
            <a:off x="1920241" y="1418176"/>
            <a:ext cx="2215661" cy="461665"/>
          </a:xfrm>
          <a:prstGeom prst="rect">
            <a:avLst/>
          </a:prstGeom>
          <a:noFill/>
        </p:spPr>
        <p:txBody>
          <a:bodyPr wrap="square">
            <a:spAutoFit/>
          </a:bodyPr>
          <a:lstStyle/>
          <a:p>
            <a:r>
              <a:rPr lang="en-IN" sz="2400" spc="50" dirty="0">
                <a:ln w="0"/>
                <a:solidFill>
                  <a:schemeClr val="bg2"/>
                </a:solidFill>
                <a:effectLst>
                  <a:innerShdw blurRad="63500" dist="50800" dir="13500000">
                    <a:srgbClr val="000000">
                      <a:alpha val="50000"/>
                    </a:srgbClr>
                  </a:innerShdw>
                </a:effectLst>
                <a:latin typeface="Arial" panose="020B0604020202020204" pitchFamily="34" charset="0"/>
                <a:cs typeface="Arial" panose="020B0604020202020204" pitchFamily="34" charset="0"/>
              </a:rPr>
              <a:t>THANK YOU!</a:t>
            </a:r>
          </a:p>
        </p:txBody>
      </p:sp>
      <p:pic>
        <p:nvPicPr>
          <p:cNvPr id="10" name="Picture 9">
            <a:extLst>
              <a:ext uri="{FF2B5EF4-FFF2-40B4-BE49-F238E27FC236}">
                <a16:creationId xmlns:a16="http://schemas.microsoft.com/office/drawing/2014/main" id="{5E6BFF36-4361-9D2B-50B6-6228FED225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41848" y="1801104"/>
            <a:ext cx="1541292" cy="1541292"/>
          </a:xfrm>
          <a:prstGeom prst="rect">
            <a:avLst/>
          </a:prstGeom>
        </p:spPr>
      </p:pic>
    </p:spTree>
    <p:extLst>
      <p:ext uri="{BB962C8B-B14F-4D97-AF65-F5344CB8AC3E}">
        <p14:creationId xmlns:p14="http://schemas.microsoft.com/office/powerpoint/2010/main" val="2677704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7144E74-DCC1-8E43-BCC3-D043484F3368}"/>
              </a:ext>
            </a:extLst>
          </p:cNvPr>
          <p:cNvSpPr>
            <a:spLocks noGrp="1"/>
          </p:cNvSpPr>
          <p:nvPr>
            <p:ph type="body" sz="quarter" idx="10"/>
          </p:nvPr>
        </p:nvSpPr>
        <p:spPr/>
        <p:txBody>
          <a:bodyPr>
            <a:normAutofit lnSpcReduction="10000"/>
          </a:bodyPr>
          <a:lstStyle/>
          <a:p>
            <a:r>
              <a:rPr lang="en-US" dirty="0">
                <a:latin typeface="Arial" panose="020B0604020202020204" pitchFamily="34" charset="0"/>
                <a:cs typeface="Arial" panose="020B0604020202020204" pitchFamily="34" charset="0"/>
              </a:rPr>
              <a:t>4548</a:t>
            </a:r>
            <a:endParaRPr lang="en-IN"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D430F32D-47B9-B70D-B5C0-33AD0B861D51}"/>
              </a:ext>
            </a:extLst>
          </p:cNvPr>
          <p:cNvSpPr txBox="1"/>
          <p:nvPr/>
        </p:nvSpPr>
        <p:spPr>
          <a:xfrm>
            <a:off x="383753" y="477334"/>
            <a:ext cx="3061479" cy="369332"/>
          </a:xfrm>
          <a:prstGeom prst="rect">
            <a:avLst/>
          </a:prstGeom>
          <a:noFill/>
        </p:spPr>
        <p:txBody>
          <a:bodyPr wrap="none" rtlCol="0">
            <a:spAutoFit/>
          </a:bodyPr>
          <a:lstStyle/>
          <a:p>
            <a:r>
              <a:rPr lang="en-IN" sz="1800" b="1" dirty="0">
                <a:latin typeface="Arial" panose="020B0604020202020204" pitchFamily="34" charset="0"/>
                <a:cs typeface="Arial" panose="020B0604020202020204" pitchFamily="34" charset="0"/>
              </a:rPr>
              <a:t>CHALLENGE STATEMENT</a:t>
            </a:r>
          </a:p>
        </p:txBody>
      </p:sp>
      <p:sp>
        <p:nvSpPr>
          <p:cNvPr id="2" name="TextBox 1">
            <a:extLst>
              <a:ext uri="{FF2B5EF4-FFF2-40B4-BE49-F238E27FC236}">
                <a16:creationId xmlns:a16="http://schemas.microsoft.com/office/drawing/2014/main" id="{5CEE642C-87EB-0804-8799-CA1184AC1752}"/>
              </a:ext>
            </a:extLst>
          </p:cNvPr>
          <p:cNvSpPr txBox="1"/>
          <p:nvPr/>
        </p:nvSpPr>
        <p:spPr>
          <a:xfrm>
            <a:off x="1504700" y="1364317"/>
            <a:ext cx="4411110" cy="738664"/>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Data Scarcity</a:t>
            </a:r>
          </a:p>
          <a:p>
            <a:r>
              <a:rPr lang="en-US" sz="1400" dirty="0">
                <a:latin typeface="Arial" panose="020B0604020202020204" pitchFamily="34" charset="0"/>
                <a:cs typeface="Arial" panose="020B0604020202020204" pitchFamily="34" charset="0"/>
              </a:rPr>
              <a:t>Limited real-world data restricts effective ML model training.</a:t>
            </a:r>
          </a:p>
        </p:txBody>
      </p:sp>
      <p:sp>
        <p:nvSpPr>
          <p:cNvPr id="3" name="TextBox 2">
            <a:extLst>
              <a:ext uri="{FF2B5EF4-FFF2-40B4-BE49-F238E27FC236}">
                <a16:creationId xmlns:a16="http://schemas.microsoft.com/office/drawing/2014/main" id="{2E8AC7D5-9724-6684-A9D6-01EE0590B317}"/>
              </a:ext>
            </a:extLst>
          </p:cNvPr>
          <p:cNvSpPr txBox="1"/>
          <p:nvPr/>
        </p:nvSpPr>
        <p:spPr>
          <a:xfrm>
            <a:off x="2214526" y="2382176"/>
            <a:ext cx="4411110" cy="738664"/>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Privacy Risks</a:t>
            </a:r>
          </a:p>
          <a:p>
            <a:r>
              <a:rPr lang="en-US" sz="1400" dirty="0">
                <a:latin typeface="Arial" panose="020B0604020202020204" pitchFamily="34" charset="0"/>
                <a:cs typeface="Arial" panose="020B0604020202020204" pitchFamily="34" charset="0"/>
              </a:rPr>
              <a:t>Sensitive data usage raises privacy and compliance concerns.</a:t>
            </a:r>
            <a:endParaRPr lang="en-IN" sz="14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9081962C-28FA-838A-0131-64B7AC6FC50F}"/>
              </a:ext>
            </a:extLst>
          </p:cNvPr>
          <p:cNvSpPr txBox="1"/>
          <p:nvPr/>
        </p:nvSpPr>
        <p:spPr>
          <a:xfrm>
            <a:off x="2969512" y="3462121"/>
            <a:ext cx="4411110" cy="946413"/>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Synthetic Data Quality</a:t>
            </a:r>
          </a:p>
          <a:p>
            <a:r>
              <a:rPr lang="en-US" sz="1400" dirty="0">
                <a:latin typeface="Arial" panose="020B0604020202020204" pitchFamily="34" charset="0"/>
                <a:cs typeface="Arial" panose="020B0604020202020204" pitchFamily="34" charset="0"/>
              </a:rPr>
              <a:t>Ensuring statistical accuracy and reliability of generated data is challenging.</a:t>
            </a:r>
            <a:endParaRPr lang="en-IN" sz="1400" dirty="0">
              <a:latin typeface="Arial" panose="020B0604020202020204" pitchFamily="34" charset="0"/>
              <a:cs typeface="Arial" panose="020B0604020202020204" pitchFamily="34" charset="0"/>
            </a:endParaRPr>
          </a:p>
          <a:p>
            <a:endParaRPr lang="en-IN" dirty="0"/>
          </a:p>
        </p:txBody>
      </p:sp>
      <p:pic>
        <p:nvPicPr>
          <p:cNvPr id="6" name="Picture 5">
            <a:extLst>
              <a:ext uri="{FF2B5EF4-FFF2-40B4-BE49-F238E27FC236}">
                <a16:creationId xmlns:a16="http://schemas.microsoft.com/office/drawing/2014/main" id="{8D74685F-8117-59A0-FC4D-F6231D15AFD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5500" y="1379049"/>
            <a:ext cx="709200" cy="709200"/>
          </a:xfrm>
          <a:prstGeom prst="rect">
            <a:avLst/>
          </a:prstGeom>
        </p:spPr>
      </p:pic>
      <p:pic>
        <p:nvPicPr>
          <p:cNvPr id="7" name="Picture 6">
            <a:extLst>
              <a:ext uri="{FF2B5EF4-FFF2-40B4-BE49-F238E27FC236}">
                <a16:creationId xmlns:a16="http://schemas.microsoft.com/office/drawing/2014/main" id="{DD0F3911-2FBE-010E-3505-86E505A0D3D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04700" y="2380761"/>
            <a:ext cx="709826" cy="709826"/>
          </a:xfrm>
          <a:prstGeom prst="rect">
            <a:avLst/>
          </a:prstGeom>
        </p:spPr>
      </p:pic>
      <p:pic>
        <p:nvPicPr>
          <p:cNvPr id="9" name="Picture 8">
            <a:extLst>
              <a:ext uri="{FF2B5EF4-FFF2-40B4-BE49-F238E27FC236}">
                <a16:creationId xmlns:a16="http://schemas.microsoft.com/office/drawing/2014/main" id="{BD1577CD-FD2C-44AC-47F6-888883EB09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09549" y="3524207"/>
            <a:ext cx="709200" cy="709200"/>
          </a:xfrm>
          <a:prstGeom prst="rect">
            <a:avLst/>
          </a:prstGeom>
        </p:spPr>
      </p:pic>
    </p:spTree>
    <p:extLst>
      <p:ext uri="{BB962C8B-B14F-4D97-AF65-F5344CB8AC3E}">
        <p14:creationId xmlns:p14="http://schemas.microsoft.com/office/powerpoint/2010/main" val="727965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C1B63D0-F895-8883-017E-91B68AB23971}"/>
              </a:ext>
            </a:extLst>
          </p:cNvPr>
          <p:cNvSpPr>
            <a:spLocks noGrp="1"/>
          </p:cNvSpPr>
          <p:nvPr>
            <p:ph type="body" sz="quarter" idx="10"/>
          </p:nvPr>
        </p:nvSpPr>
        <p:spPr/>
        <p:txBody>
          <a:bodyPr>
            <a:normAutofit lnSpcReduction="10000"/>
          </a:bodyPr>
          <a:lstStyle/>
          <a:p>
            <a:r>
              <a:rPr lang="en-US" dirty="0">
                <a:latin typeface="Arial" panose="020B0604020202020204" pitchFamily="34" charset="0"/>
                <a:cs typeface="Arial" panose="020B0604020202020204" pitchFamily="34" charset="0"/>
              </a:rPr>
              <a:t>4548</a:t>
            </a:r>
            <a:endParaRPr lang="en-IN"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D5349A69-E19E-FB14-B46B-AAED08CF036B}"/>
              </a:ext>
            </a:extLst>
          </p:cNvPr>
          <p:cNvSpPr txBox="1"/>
          <p:nvPr/>
        </p:nvSpPr>
        <p:spPr>
          <a:xfrm>
            <a:off x="355618" y="477070"/>
            <a:ext cx="2634054" cy="369332"/>
          </a:xfrm>
          <a:prstGeom prst="rect">
            <a:avLst/>
          </a:prstGeom>
          <a:noFill/>
        </p:spPr>
        <p:txBody>
          <a:bodyPr wrap="none" rtlCol="0">
            <a:spAutoFit/>
          </a:bodyPr>
          <a:lstStyle/>
          <a:p>
            <a:r>
              <a:rPr lang="en-IN" sz="1800" b="1" dirty="0">
                <a:latin typeface="Arial" panose="020B0604020202020204" pitchFamily="34" charset="0"/>
                <a:cs typeface="Arial" panose="020B0604020202020204" pitchFamily="34" charset="0"/>
              </a:rPr>
              <a:t>SCOPE OF SOLUTION</a:t>
            </a:r>
          </a:p>
        </p:txBody>
      </p:sp>
      <p:sp>
        <p:nvSpPr>
          <p:cNvPr id="2" name="TextBox 1">
            <a:extLst>
              <a:ext uri="{FF2B5EF4-FFF2-40B4-BE49-F238E27FC236}">
                <a16:creationId xmlns:a16="http://schemas.microsoft.com/office/drawing/2014/main" id="{1B7C92D7-C5A3-79FA-63CC-1AB6444058C0}"/>
              </a:ext>
            </a:extLst>
          </p:cNvPr>
          <p:cNvSpPr txBox="1"/>
          <p:nvPr/>
        </p:nvSpPr>
        <p:spPr>
          <a:xfrm>
            <a:off x="1567137" y="1437731"/>
            <a:ext cx="4411110" cy="523220"/>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Data Scarcity</a:t>
            </a:r>
          </a:p>
          <a:p>
            <a:r>
              <a:rPr lang="en-US" sz="1400" dirty="0">
                <a:latin typeface="Arial" panose="020B0604020202020204" pitchFamily="34" charset="0"/>
                <a:cs typeface="Arial" panose="020B0604020202020204" pitchFamily="34" charset="0"/>
              </a:rPr>
              <a:t>Use TVAE to generate high-quality synthetic data.</a:t>
            </a:r>
            <a:endParaRPr lang="en-IN" sz="14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D38AFB15-2D12-6F0B-B700-042493D61264}"/>
              </a:ext>
            </a:extLst>
          </p:cNvPr>
          <p:cNvSpPr txBox="1"/>
          <p:nvPr/>
        </p:nvSpPr>
        <p:spPr>
          <a:xfrm>
            <a:off x="2253507" y="2366342"/>
            <a:ext cx="4411110" cy="738664"/>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Privacy Risks</a:t>
            </a:r>
          </a:p>
          <a:p>
            <a:r>
              <a:rPr lang="en-US" sz="1400" dirty="0">
                <a:latin typeface="Arial" panose="020B0604020202020204" pitchFamily="34" charset="0"/>
                <a:cs typeface="Arial" panose="020B0604020202020204" pitchFamily="34" charset="0"/>
              </a:rPr>
              <a:t>Apply Differential Privacy (Laplace Mechanism) to protect sensitive data.</a:t>
            </a:r>
            <a:endParaRPr lang="en-IN" sz="14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31FE2E67-48EA-4DAF-5F34-C50EF5DDDC0E}"/>
              </a:ext>
            </a:extLst>
          </p:cNvPr>
          <p:cNvSpPr txBox="1"/>
          <p:nvPr/>
        </p:nvSpPr>
        <p:spPr>
          <a:xfrm>
            <a:off x="2989672" y="3389309"/>
            <a:ext cx="4572000" cy="738664"/>
          </a:xfrm>
          <a:prstGeom prst="rect">
            <a:avLst/>
          </a:prstGeom>
          <a:noFill/>
        </p:spPr>
        <p:txBody>
          <a:bodyPr wrap="square">
            <a:spAutoFit/>
          </a:bodyPr>
          <a:lstStyle/>
          <a:p>
            <a:r>
              <a:rPr lang="en-US" sz="1400" b="1" dirty="0">
                <a:latin typeface="Arial" panose="020B0604020202020204" pitchFamily="34" charset="0"/>
                <a:cs typeface="Arial" panose="020B0604020202020204" pitchFamily="34" charset="0"/>
              </a:rPr>
              <a:t>Data Quality</a:t>
            </a:r>
          </a:p>
          <a:p>
            <a:r>
              <a:rPr lang="en-US" sz="1400" dirty="0">
                <a:latin typeface="Arial" panose="020B0604020202020204" pitchFamily="34" charset="0"/>
                <a:cs typeface="Arial" panose="020B0604020202020204" pitchFamily="34" charset="0"/>
              </a:rPr>
              <a:t>Validate with KS-Test and Chi-Square Test to ensure accuracy.</a:t>
            </a:r>
            <a:endParaRPr lang="en-IN" sz="1400"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BB06220A-47C9-0993-53B2-8F7ABBC7757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5500" y="1379049"/>
            <a:ext cx="709200" cy="709200"/>
          </a:xfrm>
          <a:prstGeom prst="rect">
            <a:avLst/>
          </a:prstGeom>
        </p:spPr>
      </p:pic>
      <p:pic>
        <p:nvPicPr>
          <p:cNvPr id="9" name="Picture 8">
            <a:extLst>
              <a:ext uri="{FF2B5EF4-FFF2-40B4-BE49-F238E27FC236}">
                <a16:creationId xmlns:a16="http://schemas.microsoft.com/office/drawing/2014/main" id="{25F3EF3E-A73E-B4C9-6A01-7F7C5125160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67137" y="2380761"/>
            <a:ext cx="709826" cy="709826"/>
          </a:xfrm>
          <a:prstGeom prst="rect">
            <a:avLst/>
          </a:prstGeom>
        </p:spPr>
      </p:pic>
      <p:pic>
        <p:nvPicPr>
          <p:cNvPr id="10" name="Picture 9">
            <a:extLst>
              <a:ext uri="{FF2B5EF4-FFF2-40B4-BE49-F238E27FC236}">
                <a16:creationId xmlns:a16="http://schemas.microsoft.com/office/drawing/2014/main" id="{3A6C77D1-10B0-FF10-3573-E1CE907352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53507" y="3404041"/>
            <a:ext cx="709200" cy="709200"/>
          </a:xfrm>
          <a:prstGeom prst="rect">
            <a:avLst/>
          </a:prstGeom>
        </p:spPr>
      </p:pic>
    </p:spTree>
    <p:extLst>
      <p:ext uri="{BB962C8B-B14F-4D97-AF65-F5344CB8AC3E}">
        <p14:creationId xmlns:p14="http://schemas.microsoft.com/office/powerpoint/2010/main" val="1672600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D154418-0315-7EB7-14F7-B865E360341C}"/>
              </a:ext>
            </a:extLst>
          </p:cNvPr>
          <p:cNvSpPr>
            <a:spLocks noGrp="1"/>
          </p:cNvSpPr>
          <p:nvPr>
            <p:ph type="body" sz="quarter" idx="10"/>
          </p:nvPr>
        </p:nvSpPr>
        <p:spPr>
          <a:xfrm>
            <a:off x="654984" y="4889586"/>
            <a:ext cx="621001" cy="253914"/>
          </a:xfrm>
        </p:spPr>
        <p:txBody>
          <a:bodyPr>
            <a:noAutofit/>
          </a:bodyPr>
          <a:lstStyle/>
          <a:p>
            <a:r>
              <a:rPr lang="en-US" dirty="0">
                <a:latin typeface="Arial" panose="020B0604020202020204" pitchFamily="34" charset="0"/>
                <a:cs typeface="Arial" panose="020B0604020202020204" pitchFamily="34" charset="0"/>
              </a:rPr>
              <a:t>4548</a:t>
            </a:r>
            <a:endParaRPr lang="en-IN"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57940395-7103-5457-FFB7-D07034887BF5}"/>
              </a:ext>
            </a:extLst>
          </p:cNvPr>
          <p:cNvSpPr txBox="1"/>
          <p:nvPr/>
        </p:nvSpPr>
        <p:spPr>
          <a:xfrm>
            <a:off x="355617" y="447528"/>
            <a:ext cx="6476901" cy="369332"/>
          </a:xfrm>
          <a:prstGeom prst="rect">
            <a:avLst/>
          </a:prstGeom>
          <a:noFill/>
        </p:spPr>
        <p:txBody>
          <a:bodyPr wrap="none" rtlCol="0">
            <a:spAutoFit/>
          </a:bodyPr>
          <a:lstStyle/>
          <a:p>
            <a:r>
              <a:rPr lang="en-IN" sz="1800" b="1" dirty="0">
                <a:latin typeface="Arial" panose="020B0604020202020204" pitchFamily="34" charset="0"/>
                <a:cs typeface="Arial" panose="020B0604020202020204" pitchFamily="34" charset="0"/>
              </a:rPr>
              <a:t>FEEDBACK FROM PRESENTATION ROUND AND ITS USE</a:t>
            </a:r>
          </a:p>
        </p:txBody>
      </p:sp>
      <p:sp>
        <p:nvSpPr>
          <p:cNvPr id="3" name="TextBox 2">
            <a:extLst>
              <a:ext uri="{FF2B5EF4-FFF2-40B4-BE49-F238E27FC236}">
                <a16:creationId xmlns:a16="http://schemas.microsoft.com/office/drawing/2014/main" id="{D49B21B0-B6CC-A00B-06D0-81C54B1F5EFA}"/>
              </a:ext>
            </a:extLst>
          </p:cNvPr>
          <p:cNvSpPr txBox="1"/>
          <p:nvPr/>
        </p:nvSpPr>
        <p:spPr>
          <a:xfrm>
            <a:off x="654984" y="1464103"/>
            <a:ext cx="7004873" cy="2462213"/>
          </a:xfrm>
          <a:prstGeom prst="rect">
            <a:avLst/>
          </a:prstGeom>
          <a:noFill/>
        </p:spPr>
        <p:txBody>
          <a:bodyPr wrap="square">
            <a:spAutoFit/>
          </a:bodyPr>
          <a:lstStyle/>
          <a:p>
            <a:r>
              <a:rPr lang="en-IN" sz="1400" b="1" dirty="0">
                <a:latin typeface="Arial" panose="020B0604020202020204" pitchFamily="34" charset="0"/>
                <a:cs typeface="Arial" panose="020B0604020202020204" pitchFamily="34" charset="0"/>
              </a:rPr>
              <a:t>Key Feedback from Jury/Mentors</a:t>
            </a:r>
          </a:p>
          <a:p>
            <a:pPr marL="285750" indent="-285750">
              <a:buFont typeface="Wingdings" panose="05000000000000000000" pitchFamily="2" charset="2"/>
              <a:buChar char="§"/>
            </a:pPr>
            <a:endParaRPr lang="en-IN" sz="14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IN" sz="1400" dirty="0">
                <a:latin typeface="Arial" panose="020B0604020202020204" pitchFamily="34" charset="0"/>
                <a:cs typeface="Arial" panose="020B0604020202020204" pitchFamily="34" charset="0"/>
              </a:rPr>
              <a:t>Improve the statistical validation of synthetic data.</a:t>
            </a:r>
          </a:p>
          <a:p>
            <a:pPr marL="285750" indent="-285750">
              <a:buFont typeface="Wingdings" panose="05000000000000000000" pitchFamily="2" charset="2"/>
              <a:buChar char="§"/>
            </a:pPr>
            <a:r>
              <a:rPr lang="en-IN" sz="1400" dirty="0">
                <a:latin typeface="Arial" panose="020B0604020202020204" pitchFamily="34" charset="0"/>
                <a:cs typeface="Arial" panose="020B0604020202020204" pitchFamily="34" charset="0"/>
              </a:rPr>
              <a:t>Enhance privacy mechanisms to ensure stronger compliance.</a:t>
            </a:r>
          </a:p>
          <a:p>
            <a:pPr marL="285750" indent="-285750">
              <a:buFont typeface="Wingdings" panose="05000000000000000000" pitchFamily="2" charset="2"/>
              <a:buChar char="§"/>
            </a:pPr>
            <a:r>
              <a:rPr lang="en-IN" sz="1400" dirty="0">
                <a:latin typeface="Arial" panose="020B0604020202020204" pitchFamily="34" charset="0"/>
                <a:cs typeface="Arial" panose="020B0604020202020204" pitchFamily="34" charset="0"/>
              </a:rPr>
              <a:t>Optimize computational efficiency for faster data generation.</a:t>
            </a:r>
          </a:p>
          <a:p>
            <a:endParaRPr lang="en-IN" sz="1400" b="1" dirty="0">
              <a:latin typeface="Arial" panose="020B0604020202020204" pitchFamily="34" charset="0"/>
              <a:cs typeface="Arial" panose="020B0604020202020204" pitchFamily="34" charset="0"/>
            </a:endParaRPr>
          </a:p>
          <a:p>
            <a:r>
              <a:rPr lang="en-IN" sz="1400" b="1" dirty="0">
                <a:latin typeface="Arial" panose="020B0604020202020204" pitchFamily="34" charset="0"/>
                <a:cs typeface="Arial" panose="020B0604020202020204" pitchFamily="34" charset="0"/>
              </a:rPr>
              <a:t>Improvements Implemented</a:t>
            </a:r>
          </a:p>
          <a:p>
            <a:endParaRPr lang="en-IN" sz="14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IN" sz="1400" dirty="0">
                <a:latin typeface="Arial" panose="020B0604020202020204" pitchFamily="34" charset="0"/>
                <a:cs typeface="Arial" panose="020B0604020202020204" pitchFamily="34" charset="0"/>
              </a:rPr>
              <a:t>Strengthened Differential Privacy with Laplace Mechanism to enhance security.</a:t>
            </a:r>
          </a:p>
          <a:p>
            <a:pPr marL="285750" indent="-285750">
              <a:buFont typeface="Wingdings" panose="05000000000000000000" pitchFamily="2" charset="2"/>
              <a:buChar char="§"/>
            </a:pPr>
            <a:r>
              <a:rPr lang="en-IN" sz="1400" dirty="0">
                <a:latin typeface="Arial" panose="020B0604020202020204" pitchFamily="34" charset="0"/>
                <a:cs typeface="Arial" panose="020B0604020202020204" pitchFamily="34" charset="0"/>
              </a:rPr>
              <a:t>Optimized TVAE model parameters to reduce computation time while maintaining accuracy.</a:t>
            </a:r>
          </a:p>
        </p:txBody>
      </p:sp>
    </p:spTree>
    <p:extLst>
      <p:ext uri="{BB962C8B-B14F-4D97-AF65-F5344CB8AC3E}">
        <p14:creationId xmlns:p14="http://schemas.microsoft.com/office/powerpoint/2010/main" val="4104621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6F78D97-4E3A-1C47-D060-45AF50D6D925}"/>
              </a:ext>
            </a:extLst>
          </p:cNvPr>
          <p:cNvSpPr>
            <a:spLocks noGrp="1"/>
          </p:cNvSpPr>
          <p:nvPr>
            <p:ph type="body" sz="quarter" idx="10"/>
          </p:nvPr>
        </p:nvSpPr>
        <p:spPr/>
        <p:txBody>
          <a:bodyPr>
            <a:normAutofit lnSpcReduction="10000"/>
          </a:bodyPr>
          <a:lstStyle/>
          <a:p>
            <a:r>
              <a:rPr lang="en-US" dirty="0">
                <a:latin typeface="Arial" panose="020B0604020202020204" pitchFamily="34" charset="0"/>
                <a:cs typeface="Arial" panose="020B0604020202020204" pitchFamily="34" charset="0"/>
              </a:rPr>
              <a:t>4548</a:t>
            </a:r>
            <a:endParaRPr lang="en-IN" dirty="0">
              <a:latin typeface="Arial" panose="020B0604020202020204" pitchFamily="34" charset="0"/>
              <a:cs typeface="Arial" panose="020B0604020202020204" pitchFamily="34" charset="0"/>
            </a:endParaRPr>
          </a:p>
        </p:txBody>
      </p:sp>
      <p:sp>
        <p:nvSpPr>
          <p:cNvPr id="4" name="Text Placeholder 3">
            <a:extLst>
              <a:ext uri="{FF2B5EF4-FFF2-40B4-BE49-F238E27FC236}">
                <a16:creationId xmlns:a16="http://schemas.microsoft.com/office/drawing/2014/main" id="{39D33657-027C-BBA1-82CE-61AD53054859}"/>
              </a:ext>
            </a:extLst>
          </p:cNvPr>
          <p:cNvSpPr>
            <a:spLocks noGrp="1"/>
          </p:cNvSpPr>
          <p:nvPr>
            <p:ph type="body" sz="quarter" idx="14"/>
          </p:nvPr>
        </p:nvSpPr>
        <p:spPr/>
        <p:txBody>
          <a:bodyPr/>
          <a:lstStyle/>
          <a:p>
            <a:r>
              <a:rPr lang="en-IN" dirty="0">
                <a:latin typeface="Arial" panose="020B0604020202020204" pitchFamily="34" charset="0"/>
                <a:cs typeface="Arial" panose="020B0604020202020204" pitchFamily="34" charset="0"/>
              </a:rPr>
              <a:t>STRENGTH</a:t>
            </a:r>
          </a:p>
        </p:txBody>
      </p:sp>
      <p:sp>
        <p:nvSpPr>
          <p:cNvPr id="5" name="Text Placeholder 4">
            <a:extLst>
              <a:ext uri="{FF2B5EF4-FFF2-40B4-BE49-F238E27FC236}">
                <a16:creationId xmlns:a16="http://schemas.microsoft.com/office/drawing/2014/main" id="{B8E6CC4C-84DC-96BB-149C-8D425B1A7A44}"/>
              </a:ext>
            </a:extLst>
          </p:cNvPr>
          <p:cNvSpPr>
            <a:spLocks noGrp="1"/>
          </p:cNvSpPr>
          <p:nvPr>
            <p:ph type="body" sz="quarter" idx="15"/>
          </p:nvPr>
        </p:nvSpPr>
        <p:spPr/>
        <p:txBody>
          <a:bodyPr/>
          <a:lstStyle/>
          <a:p>
            <a:r>
              <a:rPr lang="en-IN" dirty="0">
                <a:latin typeface="Arial" panose="020B0604020202020204" pitchFamily="34" charset="0"/>
                <a:cs typeface="Arial" panose="020B0604020202020204" pitchFamily="34" charset="0"/>
              </a:rPr>
              <a:t>WEAKNESS</a:t>
            </a:r>
          </a:p>
        </p:txBody>
      </p:sp>
      <p:sp>
        <p:nvSpPr>
          <p:cNvPr id="6" name="Text Placeholder 5">
            <a:extLst>
              <a:ext uri="{FF2B5EF4-FFF2-40B4-BE49-F238E27FC236}">
                <a16:creationId xmlns:a16="http://schemas.microsoft.com/office/drawing/2014/main" id="{AD19F7EF-568D-11D9-C1BF-CD68FF706B00}"/>
              </a:ext>
            </a:extLst>
          </p:cNvPr>
          <p:cNvSpPr>
            <a:spLocks noGrp="1"/>
          </p:cNvSpPr>
          <p:nvPr>
            <p:ph type="body" sz="quarter" idx="16"/>
          </p:nvPr>
        </p:nvSpPr>
        <p:spPr>
          <a:xfrm>
            <a:off x="309901" y="1289339"/>
            <a:ext cx="4119577" cy="1412039"/>
          </a:xfrm>
        </p:spPr>
        <p:txBody>
          <a:bodyPr/>
          <a:lstStyle/>
          <a:p>
            <a:pPr>
              <a:buFont typeface="Courier New" panose="02070309020205020404" pitchFamily="49" charset="0"/>
              <a:buChar char="o"/>
            </a:pPr>
            <a:r>
              <a:rPr lang="en-US" b="1" dirty="0">
                <a:latin typeface="Arial" panose="020B0604020202020204" pitchFamily="34" charset="0"/>
                <a:cs typeface="Arial" panose="020B0604020202020204" pitchFamily="34" charset="0"/>
              </a:rPr>
              <a:t>Solves Data Scarcity </a:t>
            </a:r>
            <a:r>
              <a:rPr lang="en-US" dirty="0">
                <a:latin typeface="Arial" panose="020B0604020202020204" pitchFamily="34" charset="0"/>
                <a:cs typeface="Arial" panose="020B0604020202020204" pitchFamily="34" charset="0"/>
              </a:rPr>
              <a:t>Generates synthetic data to fill gaps where real-world data is limited or unavailable.</a:t>
            </a:r>
          </a:p>
          <a:p>
            <a:pPr>
              <a:buFont typeface="Courier New" panose="02070309020205020404" pitchFamily="49" charset="0"/>
              <a:buChar char="o"/>
            </a:pPr>
            <a:r>
              <a:rPr lang="en-US" b="1" dirty="0">
                <a:latin typeface="Arial" panose="020B0604020202020204" pitchFamily="34" charset="0"/>
                <a:cs typeface="Arial" panose="020B0604020202020204" pitchFamily="34" charset="0"/>
              </a:rPr>
              <a:t>Privacy-Preserving </a:t>
            </a:r>
            <a:r>
              <a:rPr lang="en-US" dirty="0">
                <a:latin typeface="Arial" panose="020B0604020202020204" pitchFamily="34" charset="0"/>
                <a:cs typeface="Arial" panose="020B0604020202020204" pitchFamily="34" charset="0"/>
              </a:rPr>
              <a:t>Uses </a:t>
            </a:r>
            <a:r>
              <a:rPr lang="en-US" b="1" dirty="0">
                <a:latin typeface="Arial" panose="020B0604020202020204" pitchFamily="34" charset="0"/>
                <a:cs typeface="Arial" panose="020B0604020202020204" pitchFamily="34" charset="0"/>
              </a:rPr>
              <a:t>differential privacy</a:t>
            </a:r>
            <a:r>
              <a:rPr lang="en-US" dirty="0">
                <a:latin typeface="Arial" panose="020B0604020202020204" pitchFamily="34" charset="0"/>
                <a:cs typeface="Arial" panose="020B0604020202020204" pitchFamily="34" charset="0"/>
              </a:rPr>
              <a:t> to protect sensitive information and comply with legal standards.</a:t>
            </a:r>
          </a:p>
          <a:p>
            <a:pPr>
              <a:buFont typeface="Courier New" panose="02070309020205020404" pitchFamily="49" charset="0"/>
              <a:buChar char="o"/>
            </a:pPr>
            <a:r>
              <a:rPr lang="en-US" b="1" dirty="0">
                <a:latin typeface="Arial" panose="020B0604020202020204" pitchFamily="34" charset="0"/>
                <a:cs typeface="Arial" panose="020B0604020202020204" pitchFamily="34" charset="0"/>
              </a:rPr>
              <a:t>Statistical Accuracy </a:t>
            </a:r>
            <a:r>
              <a:rPr lang="en-US" dirty="0">
                <a:latin typeface="Arial" panose="020B0604020202020204" pitchFamily="34" charset="0"/>
                <a:cs typeface="Arial" panose="020B0604020202020204" pitchFamily="34" charset="0"/>
              </a:rPr>
              <a:t>Ensures that synthetic data retains key statistical relationships with the real dataset.</a:t>
            </a:r>
          </a:p>
          <a:p>
            <a:pPr>
              <a:buFont typeface="Courier New" panose="02070309020205020404" pitchFamily="49" charset="0"/>
              <a:buChar char="o"/>
            </a:pPr>
            <a:r>
              <a:rPr lang="en-US" b="1" dirty="0">
                <a:latin typeface="Arial" panose="020B0604020202020204" pitchFamily="34" charset="0"/>
                <a:cs typeface="Arial" panose="020B0604020202020204" pitchFamily="34" charset="0"/>
              </a:rPr>
              <a:t>Scalability </a:t>
            </a:r>
            <a:r>
              <a:rPr lang="en-US" dirty="0">
                <a:latin typeface="Arial" panose="020B0604020202020204" pitchFamily="34" charset="0"/>
                <a:cs typeface="Arial" panose="020B0604020202020204" pitchFamily="34" charset="0"/>
              </a:rPr>
              <a:t>Can be applied across multiple industries, including healthcare, finance, and retail.</a:t>
            </a:r>
            <a:endParaRPr lang="en-IN" dirty="0">
              <a:latin typeface="Arial" panose="020B0604020202020204" pitchFamily="34" charset="0"/>
              <a:cs typeface="Arial" panose="020B0604020202020204" pitchFamily="34" charset="0"/>
            </a:endParaRPr>
          </a:p>
        </p:txBody>
      </p:sp>
      <p:sp>
        <p:nvSpPr>
          <p:cNvPr id="7" name="Text Placeholder 6">
            <a:extLst>
              <a:ext uri="{FF2B5EF4-FFF2-40B4-BE49-F238E27FC236}">
                <a16:creationId xmlns:a16="http://schemas.microsoft.com/office/drawing/2014/main" id="{D64A1291-3BB1-D8E8-ADDA-CA2CDABCEE83}"/>
              </a:ext>
            </a:extLst>
          </p:cNvPr>
          <p:cNvSpPr>
            <a:spLocks noGrp="1"/>
          </p:cNvSpPr>
          <p:nvPr>
            <p:ph type="body" sz="quarter" idx="17"/>
          </p:nvPr>
        </p:nvSpPr>
        <p:spPr>
          <a:xfrm>
            <a:off x="4714523" y="1237970"/>
            <a:ext cx="3937108" cy="1401649"/>
          </a:xfrm>
        </p:spPr>
        <p:txBody>
          <a:bodyPr/>
          <a:lstStyle/>
          <a:p>
            <a:pPr>
              <a:buFont typeface="Courier New" panose="02070309020205020404" pitchFamily="49" charset="0"/>
              <a:buChar char="o"/>
            </a:pPr>
            <a:r>
              <a:rPr lang="en-US" b="1" dirty="0">
                <a:latin typeface="Arial" panose="020B0604020202020204" pitchFamily="34" charset="0"/>
                <a:cs typeface="Arial" panose="020B0604020202020204" pitchFamily="34" charset="0"/>
              </a:rPr>
              <a:t>High Computational Cost </a:t>
            </a:r>
            <a:r>
              <a:rPr lang="en-US" dirty="0">
                <a:latin typeface="Arial" panose="020B0604020202020204" pitchFamily="34" charset="0"/>
                <a:cs typeface="Arial" panose="020B0604020202020204" pitchFamily="34" charset="0"/>
              </a:rPr>
              <a:t>Requires substantial GPU/TPU resources for training models.</a:t>
            </a:r>
          </a:p>
          <a:p>
            <a:pPr>
              <a:buFont typeface="Courier New" panose="02070309020205020404" pitchFamily="49" charset="0"/>
              <a:buChar char="o"/>
            </a:pPr>
            <a:r>
              <a:rPr lang="en-US" b="1" dirty="0">
                <a:latin typeface="Arial" panose="020B0604020202020204" pitchFamily="34" charset="0"/>
                <a:cs typeface="Arial" panose="020B0604020202020204" pitchFamily="34" charset="0"/>
              </a:rPr>
              <a:t>Data Dependence </a:t>
            </a:r>
            <a:r>
              <a:rPr lang="en-US" dirty="0">
                <a:latin typeface="Arial" panose="020B0604020202020204" pitchFamily="34" charset="0"/>
                <a:cs typeface="Arial" panose="020B0604020202020204" pitchFamily="34" charset="0"/>
              </a:rPr>
              <a:t>The quality of synthetic data depends on the quality       and diversity of the original dataset.</a:t>
            </a:r>
          </a:p>
          <a:p>
            <a:pPr marL="0" indent="0">
              <a:buNone/>
            </a:pPr>
            <a:endParaRPr lang="en-IN" dirty="0"/>
          </a:p>
        </p:txBody>
      </p:sp>
      <p:sp>
        <p:nvSpPr>
          <p:cNvPr id="8" name="Text Placeholder 7">
            <a:extLst>
              <a:ext uri="{FF2B5EF4-FFF2-40B4-BE49-F238E27FC236}">
                <a16:creationId xmlns:a16="http://schemas.microsoft.com/office/drawing/2014/main" id="{B70385C8-C9A4-E058-5385-B5A681201DE3}"/>
              </a:ext>
            </a:extLst>
          </p:cNvPr>
          <p:cNvSpPr>
            <a:spLocks noGrp="1"/>
          </p:cNvSpPr>
          <p:nvPr>
            <p:ph type="body" sz="quarter" idx="18"/>
          </p:nvPr>
        </p:nvSpPr>
        <p:spPr>
          <a:xfrm>
            <a:off x="280416" y="3242500"/>
            <a:ext cx="4165406" cy="1648964"/>
          </a:xfrm>
        </p:spPr>
        <p:txBody>
          <a:bodyPr/>
          <a:lstStyle/>
          <a:p>
            <a:pPr>
              <a:buFont typeface="Courier New" panose="02070309020205020404" pitchFamily="49" charset="0"/>
              <a:buChar char="o"/>
            </a:pPr>
            <a:r>
              <a:rPr lang="en-IN" b="1" dirty="0">
                <a:latin typeface="Arial" panose="020B0604020202020204" pitchFamily="34" charset="0"/>
                <a:cs typeface="Arial" panose="020B0604020202020204" pitchFamily="34" charset="0"/>
              </a:rPr>
              <a:t>Growing Demand for Privacy-Compliant AI </a:t>
            </a:r>
            <a:r>
              <a:rPr lang="en-IN" dirty="0">
                <a:latin typeface="Arial" panose="020B0604020202020204" pitchFamily="34" charset="0"/>
                <a:cs typeface="Arial" panose="020B0604020202020204" pitchFamily="34" charset="0"/>
              </a:rPr>
              <a:t>Increasing concerns over data privacy create a strong market for synthetic data solutions.</a:t>
            </a:r>
          </a:p>
          <a:p>
            <a:pPr>
              <a:buFont typeface="Courier New" panose="02070309020205020404" pitchFamily="49" charset="0"/>
              <a:buChar char="o"/>
            </a:pPr>
            <a:r>
              <a:rPr lang="en-IN" b="1" dirty="0">
                <a:latin typeface="Arial" panose="020B0604020202020204" pitchFamily="34" charset="0"/>
                <a:cs typeface="Arial" panose="020B0604020202020204" pitchFamily="34" charset="0"/>
              </a:rPr>
              <a:t>Regulatory Compliance </a:t>
            </a:r>
            <a:r>
              <a:rPr lang="en-IN" dirty="0">
                <a:latin typeface="Arial" panose="020B0604020202020204" pitchFamily="34" charset="0"/>
                <a:cs typeface="Arial" panose="020B0604020202020204" pitchFamily="34" charset="0"/>
              </a:rPr>
              <a:t>Helps organizations comply with stringent regulations like </a:t>
            </a:r>
            <a:r>
              <a:rPr lang="en-IN" b="1" dirty="0">
                <a:latin typeface="Arial" panose="020B0604020202020204" pitchFamily="34" charset="0"/>
                <a:cs typeface="Arial" panose="020B0604020202020204" pitchFamily="34" charset="0"/>
              </a:rPr>
              <a:t>GDPR, HIPAA, and CCPA</a:t>
            </a:r>
            <a:r>
              <a:rPr lang="en-IN" dirty="0">
                <a:latin typeface="Arial" panose="020B0604020202020204" pitchFamily="34" charset="0"/>
                <a:cs typeface="Arial" panose="020B0604020202020204" pitchFamily="34" charset="0"/>
              </a:rPr>
              <a:t>.</a:t>
            </a:r>
          </a:p>
          <a:p>
            <a:pPr>
              <a:buFont typeface="Courier New" panose="02070309020205020404" pitchFamily="49" charset="0"/>
              <a:buChar char="o"/>
            </a:pPr>
            <a:r>
              <a:rPr lang="en-IN" b="1" dirty="0">
                <a:latin typeface="Arial" panose="020B0604020202020204" pitchFamily="34" charset="0"/>
                <a:cs typeface="Arial" panose="020B0604020202020204" pitchFamily="34" charset="0"/>
              </a:rPr>
              <a:t>Enhanced AI Training </a:t>
            </a:r>
            <a:r>
              <a:rPr lang="en-IN" dirty="0">
                <a:latin typeface="Arial" panose="020B0604020202020204" pitchFamily="34" charset="0"/>
                <a:cs typeface="Arial" panose="020B0604020202020204" pitchFamily="34" charset="0"/>
              </a:rPr>
              <a:t>Improves machine learning models by providing diverse training datasets without breaching privacy rules.</a:t>
            </a:r>
          </a:p>
          <a:p>
            <a:pPr>
              <a:buFont typeface="Courier New" panose="02070309020205020404" pitchFamily="49" charset="0"/>
              <a:buChar char="o"/>
            </a:pPr>
            <a:r>
              <a:rPr lang="en-IN" b="1" dirty="0">
                <a:latin typeface="Arial" panose="020B0604020202020204" pitchFamily="34" charset="0"/>
                <a:cs typeface="Arial" panose="020B0604020202020204" pitchFamily="34" charset="0"/>
              </a:rPr>
              <a:t>Enterprise Adoption </a:t>
            </a:r>
            <a:r>
              <a:rPr lang="en-IN" dirty="0">
                <a:latin typeface="Arial" panose="020B0604020202020204" pitchFamily="34" charset="0"/>
                <a:cs typeface="Arial" panose="020B0604020202020204" pitchFamily="34" charset="0"/>
              </a:rPr>
              <a:t>Businesses across industries are investing in AI-driven data solutions, creating potential </a:t>
            </a:r>
            <a:r>
              <a:rPr lang="en-IN" sz="1100" dirty="0">
                <a:latin typeface="Arial" panose="020B0604020202020204" pitchFamily="34" charset="0"/>
                <a:cs typeface="Arial" panose="020B0604020202020204" pitchFamily="34" charset="0"/>
              </a:rPr>
              <a:t>partnerships.</a:t>
            </a:r>
          </a:p>
        </p:txBody>
      </p:sp>
      <p:sp>
        <p:nvSpPr>
          <p:cNvPr id="9" name="Text Placeholder 8">
            <a:extLst>
              <a:ext uri="{FF2B5EF4-FFF2-40B4-BE49-F238E27FC236}">
                <a16:creationId xmlns:a16="http://schemas.microsoft.com/office/drawing/2014/main" id="{49C30A78-A60D-3886-B140-2BB1C5AB2B2F}"/>
              </a:ext>
            </a:extLst>
          </p:cNvPr>
          <p:cNvSpPr>
            <a:spLocks noGrp="1"/>
          </p:cNvSpPr>
          <p:nvPr>
            <p:ph type="body" sz="quarter" idx="19"/>
          </p:nvPr>
        </p:nvSpPr>
        <p:spPr>
          <a:xfrm>
            <a:off x="4698180" y="3258613"/>
            <a:ext cx="3937108" cy="1488048"/>
          </a:xfrm>
        </p:spPr>
        <p:txBody>
          <a:bodyPr/>
          <a:lstStyle/>
          <a:p>
            <a:pPr>
              <a:buFont typeface="Courier New" panose="02070309020205020404" pitchFamily="49" charset="0"/>
              <a:buChar char="o"/>
            </a:pPr>
            <a:r>
              <a:rPr lang="en-IN" b="1" dirty="0">
                <a:latin typeface="Arial" panose="020B0604020202020204" pitchFamily="34" charset="0"/>
                <a:cs typeface="Arial" panose="020B0604020202020204" pitchFamily="34" charset="0"/>
              </a:rPr>
              <a:t>Regulatory Changes </a:t>
            </a:r>
            <a:r>
              <a:rPr lang="en-IN" dirty="0">
                <a:latin typeface="Arial" panose="020B0604020202020204" pitchFamily="34" charset="0"/>
                <a:cs typeface="Arial" panose="020B0604020202020204" pitchFamily="34" charset="0"/>
              </a:rPr>
              <a:t>Future data protection laws could impose new challenges for synthetic data use.</a:t>
            </a:r>
          </a:p>
          <a:p>
            <a:pPr>
              <a:buFont typeface="Courier New" panose="02070309020205020404" pitchFamily="49" charset="0"/>
              <a:buChar char="o"/>
            </a:pPr>
            <a:r>
              <a:rPr lang="en-IN" b="1" dirty="0">
                <a:latin typeface="Arial" panose="020B0604020202020204" pitchFamily="34" charset="0"/>
                <a:cs typeface="Arial" panose="020B0604020202020204" pitchFamily="34" charset="0"/>
              </a:rPr>
              <a:t>Competition </a:t>
            </a:r>
            <a:r>
              <a:rPr lang="en-IN" dirty="0">
                <a:latin typeface="Arial" panose="020B0604020202020204" pitchFamily="34" charset="0"/>
                <a:cs typeface="Arial" panose="020B0604020202020204" pitchFamily="34" charset="0"/>
              </a:rPr>
              <a:t>Existing synthetic data providers (e.g., Gretel.ai, Mostly AI) could dominate the market.</a:t>
            </a:r>
          </a:p>
          <a:p>
            <a:pPr marL="0" indent="0">
              <a:buNone/>
            </a:pPr>
            <a:endParaRPr lang="en-IN" dirty="0"/>
          </a:p>
        </p:txBody>
      </p:sp>
      <p:sp>
        <p:nvSpPr>
          <p:cNvPr id="10" name="Text Placeholder 9">
            <a:extLst>
              <a:ext uri="{FF2B5EF4-FFF2-40B4-BE49-F238E27FC236}">
                <a16:creationId xmlns:a16="http://schemas.microsoft.com/office/drawing/2014/main" id="{E9133978-459D-ACD2-C107-8DC815A2E884}"/>
              </a:ext>
            </a:extLst>
          </p:cNvPr>
          <p:cNvSpPr>
            <a:spLocks noGrp="1"/>
          </p:cNvSpPr>
          <p:nvPr>
            <p:ph type="body" sz="quarter" idx="20"/>
          </p:nvPr>
        </p:nvSpPr>
        <p:spPr/>
        <p:txBody>
          <a:bodyPr/>
          <a:lstStyle/>
          <a:p>
            <a:r>
              <a:rPr lang="en-IN" dirty="0">
                <a:latin typeface="Arial" panose="020B0604020202020204" pitchFamily="34" charset="0"/>
                <a:cs typeface="Arial" panose="020B0604020202020204" pitchFamily="34" charset="0"/>
              </a:rPr>
              <a:t>OPPORTUNITIES</a:t>
            </a:r>
          </a:p>
        </p:txBody>
      </p:sp>
      <p:sp>
        <p:nvSpPr>
          <p:cNvPr id="11" name="Text Placeholder 10">
            <a:extLst>
              <a:ext uri="{FF2B5EF4-FFF2-40B4-BE49-F238E27FC236}">
                <a16:creationId xmlns:a16="http://schemas.microsoft.com/office/drawing/2014/main" id="{F5CCB3FE-FA1D-C459-4224-259109B72AAE}"/>
              </a:ext>
            </a:extLst>
          </p:cNvPr>
          <p:cNvSpPr>
            <a:spLocks noGrp="1"/>
          </p:cNvSpPr>
          <p:nvPr>
            <p:ph type="body" sz="quarter" idx="21"/>
          </p:nvPr>
        </p:nvSpPr>
        <p:spPr/>
        <p:txBody>
          <a:bodyPr/>
          <a:lstStyle/>
          <a:p>
            <a:r>
              <a:rPr lang="en-IN" dirty="0">
                <a:latin typeface="Arial" panose="020B0604020202020204" pitchFamily="34" charset="0"/>
                <a:cs typeface="Arial" panose="020B0604020202020204" pitchFamily="34" charset="0"/>
              </a:rPr>
              <a:t>THREATS</a:t>
            </a:r>
          </a:p>
        </p:txBody>
      </p:sp>
      <p:sp>
        <p:nvSpPr>
          <p:cNvPr id="12" name="TextBox 11">
            <a:extLst>
              <a:ext uri="{FF2B5EF4-FFF2-40B4-BE49-F238E27FC236}">
                <a16:creationId xmlns:a16="http://schemas.microsoft.com/office/drawing/2014/main" id="{32106D0F-5A17-7A77-A594-BF802D1A4140}"/>
              </a:ext>
            </a:extLst>
          </p:cNvPr>
          <p:cNvSpPr txBox="1"/>
          <p:nvPr/>
        </p:nvSpPr>
        <p:spPr>
          <a:xfrm>
            <a:off x="375311" y="325460"/>
            <a:ext cx="2078518" cy="369332"/>
          </a:xfrm>
          <a:prstGeom prst="rect">
            <a:avLst/>
          </a:prstGeom>
          <a:noFill/>
        </p:spPr>
        <p:txBody>
          <a:bodyPr wrap="none" rtlCol="0">
            <a:spAutoFit/>
          </a:bodyPr>
          <a:lstStyle/>
          <a:p>
            <a:r>
              <a:rPr lang="en-IN" sz="1800" b="1" dirty="0">
                <a:latin typeface="Arial" panose="020B0604020202020204" pitchFamily="34" charset="0"/>
                <a:cs typeface="Arial" panose="020B0604020202020204" pitchFamily="34" charset="0"/>
              </a:rPr>
              <a:t>SWOT ANALYSIS</a:t>
            </a:r>
          </a:p>
        </p:txBody>
      </p:sp>
    </p:spTree>
    <p:extLst>
      <p:ext uri="{BB962C8B-B14F-4D97-AF65-F5344CB8AC3E}">
        <p14:creationId xmlns:p14="http://schemas.microsoft.com/office/powerpoint/2010/main" val="921459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BD6908D-3ACE-D727-942D-F81CB04EEF26}"/>
              </a:ext>
            </a:extLst>
          </p:cNvPr>
          <p:cNvSpPr>
            <a:spLocks noGrp="1"/>
          </p:cNvSpPr>
          <p:nvPr>
            <p:ph type="body" sz="quarter" idx="10"/>
          </p:nvPr>
        </p:nvSpPr>
        <p:spPr/>
        <p:txBody>
          <a:bodyPr>
            <a:normAutofit lnSpcReduction="10000"/>
          </a:bodyPr>
          <a:lstStyle/>
          <a:p>
            <a:r>
              <a:rPr lang="en-US" dirty="0">
                <a:latin typeface="Arial" panose="020B0604020202020204" pitchFamily="34" charset="0"/>
                <a:cs typeface="Arial" panose="020B0604020202020204" pitchFamily="34" charset="0"/>
              </a:rPr>
              <a:t>4548</a:t>
            </a:r>
            <a:endParaRPr lang="en-IN"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BA78B519-342C-D161-44D0-D731FD4D580A}"/>
              </a:ext>
            </a:extLst>
          </p:cNvPr>
          <p:cNvSpPr txBox="1"/>
          <p:nvPr/>
        </p:nvSpPr>
        <p:spPr>
          <a:xfrm>
            <a:off x="355619" y="421268"/>
            <a:ext cx="2824235" cy="400110"/>
          </a:xfrm>
          <a:prstGeom prst="rect">
            <a:avLst/>
          </a:prstGeom>
          <a:noFill/>
        </p:spPr>
        <p:txBody>
          <a:bodyPr wrap="none" rtlCol="0">
            <a:spAutoFit/>
          </a:bodyPr>
          <a:lstStyle/>
          <a:p>
            <a:r>
              <a:rPr lang="en-IN" sz="1800" b="1" dirty="0">
                <a:latin typeface="Arial" panose="020B0604020202020204" pitchFamily="34" charset="0"/>
                <a:cs typeface="Arial" panose="020B0604020202020204" pitchFamily="34" charset="0"/>
              </a:rPr>
              <a:t>IMPLEMENTATION</a:t>
            </a:r>
            <a:r>
              <a:rPr lang="en-IN" sz="2000" b="1" dirty="0">
                <a:latin typeface="Arial" panose="020B0604020202020204" pitchFamily="34" charset="0"/>
                <a:cs typeface="Arial" panose="020B0604020202020204" pitchFamily="34" charset="0"/>
              </a:rPr>
              <a:t> </a:t>
            </a:r>
            <a:r>
              <a:rPr lang="en-IN" sz="1900" b="1" dirty="0">
                <a:latin typeface="Arial" panose="020B0604020202020204" pitchFamily="34" charset="0"/>
                <a:cs typeface="Arial" panose="020B0604020202020204" pitchFamily="34" charset="0"/>
              </a:rPr>
              <a:t>(1/2)</a:t>
            </a:r>
          </a:p>
        </p:txBody>
      </p:sp>
      <p:pic>
        <p:nvPicPr>
          <p:cNvPr id="3" name="Picture 2">
            <a:extLst>
              <a:ext uri="{FF2B5EF4-FFF2-40B4-BE49-F238E27FC236}">
                <a16:creationId xmlns:a16="http://schemas.microsoft.com/office/drawing/2014/main" id="{C5A6286E-D28D-F3DB-155B-8863F6DF23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0259" y="1098276"/>
            <a:ext cx="4643481" cy="3528481"/>
          </a:xfrm>
          <a:prstGeom prst="rect">
            <a:avLst/>
          </a:prstGeom>
          <a:ln w="381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889867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21B436D-9882-1C0D-5A61-C835D67E2B76}"/>
              </a:ext>
            </a:extLst>
          </p:cNvPr>
          <p:cNvSpPr>
            <a:spLocks noGrp="1"/>
          </p:cNvSpPr>
          <p:nvPr>
            <p:ph type="body" sz="quarter" idx="10"/>
          </p:nvPr>
        </p:nvSpPr>
        <p:spPr/>
        <p:txBody>
          <a:bodyPr>
            <a:normAutofit lnSpcReduction="10000"/>
          </a:bodyPr>
          <a:lstStyle/>
          <a:p>
            <a:r>
              <a:rPr lang="en-US" dirty="0">
                <a:latin typeface="Arial" panose="020B0604020202020204" pitchFamily="34" charset="0"/>
                <a:cs typeface="Arial" panose="020B0604020202020204" pitchFamily="34" charset="0"/>
              </a:rPr>
              <a:t>4548</a:t>
            </a:r>
            <a:endParaRPr lang="en-IN"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F6DC2A43-E250-F611-D1EA-388151EBC26B}"/>
              </a:ext>
            </a:extLst>
          </p:cNvPr>
          <p:cNvSpPr txBox="1"/>
          <p:nvPr/>
        </p:nvSpPr>
        <p:spPr>
          <a:xfrm>
            <a:off x="369217" y="427365"/>
            <a:ext cx="2824235" cy="400110"/>
          </a:xfrm>
          <a:prstGeom prst="rect">
            <a:avLst/>
          </a:prstGeom>
          <a:noFill/>
        </p:spPr>
        <p:txBody>
          <a:bodyPr wrap="none" rtlCol="0">
            <a:spAutoFit/>
          </a:bodyPr>
          <a:lstStyle/>
          <a:p>
            <a:r>
              <a:rPr lang="en-IN" sz="1800" b="1" dirty="0">
                <a:latin typeface="Arial" panose="020B0604020202020204" pitchFamily="34" charset="0"/>
                <a:cs typeface="Arial" panose="020B0604020202020204" pitchFamily="34" charset="0"/>
              </a:rPr>
              <a:t>IMPLEMENTATION</a:t>
            </a:r>
            <a:r>
              <a:rPr lang="en-IN" sz="2000" b="1" dirty="0">
                <a:latin typeface="Arial" panose="020B0604020202020204" pitchFamily="34" charset="0"/>
                <a:cs typeface="Arial" panose="020B0604020202020204" pitchFamily="34" charset="0"/>
              </a:rPr>
              <a:t> </a:t>
            </a:r>
            <a:r>
              <a:rPr lang="en-IN" sz="1900" b="1" dirty="0">
                <a:latin typeface="Arial" panose="020B0604020202020204" pitchFamily="34" charset="0"/>
                <a:cs typeface="Arial" panose="020B0604020202020204" pitchFamily="34" charset="0"/>
              </a:rPr>
              <a:t>(2/2)</a:t>
            </a:r>
          </a:p>
        </p:txBody>
      </p:sp>
      <p:pic>
        <p:nvPicPr>
          <p:cNvPr id="3" name="Picture 2">
            <a:extLst>
              <a:ext uri="{FF2B5EF4-FFF2-40B4-BE49-F238E27FC236}">
                <a16:creationId xmlns:a16="http://schemas.microsoft.com/office/drawing/2014/main" id="{D50D4E29-61CC-61EF-B8C3-D71C76DC5D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4756" y="1103586"/>
            <a:ext cx="4534488" cy="3679605"/>
          </a:xfrm>
          <a:prstGeom prst="rect">
            <a:avLst/>
          </a:prstGeom>
          <a:ln w="381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15693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A744CB8-EE5B-1F01-2475-EEDDC4E90561}"/>
              </a:ext>
            </a:extLst>
          </p:cNvPr>
          <p:cNvSpPr>
            <a:spLocks noGrp="1"/>
          </p:cNvSpPr>
          <p:nvPr>
            <p:ph type="body" sz="quarter" idx="10"/>
          </p:nvPr>
        </p:nvSpPr>
        <p:spPr>
          <a:xfrm>
            <a:off x="619814" y="4889586"/>
            <a:ext cx="621001" cy="253914"/>
          </a:xfrm>
        </p:spPr>
        <p:txBody>
          <a:bodyPr>
            <a:normAutofit lnSpcReduction="10000"/>
          </a:bodyPr>
          <a:lstStyle/>
          <a:p>
            <a:r>
              <a:rPr lang="en-US" dirty="0">
                <a:latin typeface="Arial" panose="020B0604020202020204" pitchFamily="34" charset="0"/>
                <a:cs typeface="Arial" panose="020B0604020202020204" pitchFamily="34" charset="0"/>
              </a:rPr>
              <a:t>4548</a:t>
            </a:r>
            <a:endParaRPr lang="en-IN"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0FFE43E1-48B5-303C-63B1-87273050DAF5}"/>
              </a:ext>
            </a:extLst>
          </p:cNvPr>
          <p:cNvSpPr txBox="1"/>
          <p:nvPr/>
        </p:nvSpPr>
        <p:spPr>
          <a:xfrm>
            <a:off x="319511" y="458018"/>
            <a:ext cx="3081998" cy="384721"/>
          </a:xfrm>
          <a:prstGeom prst="rect">
            <a:avLst/>
          </a:prstGeom>
          <a:noFill/>
        </p:spPr>
        <p:txBody>
          <a:bodyPr wrap="none" rtlCol="0">
            <a:spAutoFit/>
          </a:bodyPr>
          <a:lstStyle/>
          <a:p>
            <a:r>
              <a:rPr lang="en-IN" sz="1800" b="1" dirty="0">
                <a:latin typeface="Arial" panose="020B0604020202020204" pitchFamily="34" charset="0"/>
                <a:cs typeface="Arial" panose="020B0604020202020204" pitchFamily="34" charset="0"/>
              </a:rPr>
              <a:t>TESTING / ANALYSIS </a:t>
            </a:r>
            <a:r>
              <a:rPr lang="en-IN" sz="1900" b="1" dirty="0">
                <a:latin typeface="Arial" panose="020B0604020202020204" pitchFamily="34" charset="0"/>
                <a:cs typeface="Arial" panose="020B0604020202020204" pitchFamily="34" charset="0"/>
              </a:rPr>
              <a:t>(1/2)</a:t>
            </a:r>
          </a:p>
        </p:txBody>
      </p:sp>
      <p:pic>
        <p:nvPicPr>
          <p:cNvPr id="6" name="Picture 5">
            <a:extLst>
              <a:ext uri="{FF2B5EF4-FFF2-40B4-BE49-F238E27FC236}">
                <a16:creationId xmlns:a16="http://schemas.microsoft.com/office/drawing/2014/main" id="{66DC4866-BDC5-32E5-1D5C-28379FB931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8662" y="1011936"/>
            <a:ext cx="3306675" cy="3664811"/>
          </a:xfrm>
          <a:prstGeom prst="rect">
            <a:avLst/>
          </a:prstGeom>
          <a:ln w="381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79129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6597828-6123-A4BA-34B2-02949A8F2E83}"/>
              </a:ext>
            </a:extLst>
          </p:cNvPr>
          <p:cNvSpPr>
            <a:spLocks noGrp="1"/>
          </p:cNvSpPr>
          <p:nvPr>
            <p:ph type="body" sz="quarter" idx="10"/>
          </p:nvPr>
        </p:nvSpPr>
        <p:spPr/>
        <p:txBody>
          <a:bodyPr>
            <a:normAutofit lnSpcReduction="10000"/>
          </a:bodyPr>
          <a:lstStyle/>
          <a:p>
            <a:r>
              <a:rPr lang="en-US" dirty="0">
                <a:latin typeface="Arial" panose="020B0604020202020204" pitchFamily="34" charset="0"/>
                <a:cs typeface="Arial" panose="020B0604020202020204" pitchFamily="34" charset="0"/>
              </a:rPr>
              <a:t>4548</a:t>
            </a:r>
            <a:endParaRPr lang="en-IN"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E5B19670-E54E-A508-9664-EDBEBBE27C69}"/>
              </a:ext>
            </a:extLst>
          </p:cNvPr>
          <p:cNvSpPr txBox="1"/>
          <p:nvPr/>
        </p:nvSpPr>
        <p:spPr>
          <a:xfrm>
            <a:off x="332172" y="447996"/>
            <a:ext cx="3081998" cy="384721"/>
          </a:xfrm>
          <a:prstGeom prst="rect">
            <a:avLst/>
          </a:prstGeom>
          <a:noFill/>
        </p:spPr>
        <p:txBody>
          <a:bodyPr wrap="none" rtlCol="0">
            <a:spAutoFit/>
          </a:bodyPr>
          <a:lstStyle/>
          <a:p>
            <a:r>
              <a:rPr lang="en-IN" sz="1800" b="1" dirty="0">
                <a:latin typeface="Arial" panose="020B0604020202020204" pitchFamily="34" charset="0"/>
                <a:cs typeface="Arial" panose="020B0604020202020204" pitchFamily="34" charset="0"/>
              </a:rPr>
              <a:t>TESTING / ANALYSIS </a:t>
            </a:r>
            <a:r>
              <a:rPr lang="en-IN" sz="1900" b="1" dirty="0">
                <a:latin typeface="Arial" panose="020B0604020202020204" pitchFamily="34" charset="0"/>
                <a:cs typeface="Arial" panose="020B0604020202020204" pitchFamily="34" charset="0"/>
              </a:rPr>
              <a:t>(2/2)</a:t>
            </a:r>
          </a:p>
        </p:txBody>
      </p:sp>
      <p:pic>
        <p:nvPicPr>
          <p:cNvPr id="5" name="Picture 4">
            <a:extLst>
              <a:ext uri="{FF2B5EF4-FFF2-40B4-BE49-F238E27FC236}">
                <a16:creationId xmlns:a16="http://schemas.microsoft.com/office/drawing/2014/main" id="{11D2AC4B-F8B2-7B8D-2AD2-EDA73147BC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0360" y="940600"/>
            <a:ext cx="3383279" cy="3950864"/>
          </a:xfrm>
          <a:prstGeom prst="rect">
            <a:avLst/>
          </a:prstGeom>
          <a:ln w="381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980938008"/>
      </p:ext>
    </p:extLst>
  </p:cSld>
  <p:clrMapOvr>
    <a:masterClrMapping/>
  </p:clrMapOvr>
</p:sld>
</file>

<file path=ppt/theme/theme1.xml><?xml version="1.0" encoding="utf-8"?>
<a:theme xmlns:a="http://schemas.openxmlformats.org/drawingml/2006/main" name="2_L&amp;T Theme 2">
  <a:themeElements>
    <a:clrScheme name="Custom 7">
      <a:dk1>
        <a:srgbClr val="000000"/>
      </a:dk1>
      <a:lt1>
        <a:srgbClr val="FFFFFF"/>
      </a:lt1>
      <a:dk2>
        <a:srgbClr val="00B0F0"/>
      </a:dk2>
      <a:lt2>
        <a:srgbClr val="004581"/>
      </a:lt2>
      <a:accent1>
        <a:srgbClr val="0556CD"/>
      </a:accent1>
      <a:accent2>
        <a:srgbClr val="058EFF"/>
      </a:accent2>
      <a:accent3>
        <a:srgbClr val="FFCC29"/>
      </a:accent3>
      <a:accent4>
        <a:srgbClr val="F7411D"/>
      </a:accent4>
      <a:accent5>
        <a:srgbClr val="1A9664"/>
      </a:accent5>
      <a:accent6>
        <a:srgbClr val="DA8200"/>
      </a:accent6>
      <a:hlink>
        <a:srgbClr val="7BD3F7"/>
      </a:hlink>
      <a:folHlink>
        <a:srgbClr val="0769F9"/>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noFill/>
        <a:ln>
          <a:solidFill>
            <a:schemeClr val="accent3"/>
          </a:solidFill>
          <a:prstDash val="sysDot"/>
          <a:tailEnd type="oval"/>
        </a:ln>
      </a:spPr>
      <a:bodyPr/>
      <a:lstStyle/>
      <a:style>
        <a:lnRef idx="2">
          <a:schemeClr val="accent1">
            <a:shade val="50000"/>
          </a:schemeClr>
        </a:lnRef>
        <a:fillRef idx="1">
          <a:schemeClr val="accent1"/>
        </a:fillRef>
        <a:effectRef idx="0">
          <a:schemeClr val="accent1"/>
        </a:effectRef>
        <a:fontRef idx="minor">
          <a:schemeClr val="lt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Unknown Document Type" ma:contentTypeID="0x010104" ma:contentTypeVersion="0" ma:contentTypeDescription="" ma:contentTypeScope="" ma:versionID="05d83ceaa0bbd2e3bc716e6e66bd857a">
  <xsd:schema xmlns:xsd="http://www.w3.org/2001/XMLSchema" xmlns:xs="http://www.w3.org/2001/XMLSchema" xmlns:p="http://schemas.microsoft.com/office/2006/metadata/properties" targetNamespace="http://schemas.microsoft.com/office/2006/metadata/properties" ma:root="true" ma:fieldsID="b3d69fe45253d5ff147bb69036b756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E8A84F7-E5AF-4472-B35B-37F2CBE48EC7}">
  <ds:schemaRefs>
    <ds:schemaRef ds:uri="http://schemas.microsoft.com/office/infopath/2007/PartnerControls"/>
    <ds:schemaRef ds:uri="http://schemas.microsoft.com/office/2006/metadata/properties"/>
    <ds:schemaRef ds:uri="http://www.w3.org/XML/1998/namespace"/>
    <ds:schemaRef ds:uri="http://schemas.microsoft.com/office/2006/documentManagement/types"/>
    <ds:schemaRef ds:uri="http://purl.org/dc/terms/"/>
    <ds:schemaRef ds:uri="http://schemas.openxmlformats.org/package/2006/metadata/core-properties"/>
    <ds:schemaRef ds:uri="http://purl.org/dc/dcmitype/"/>
    <ds:schemaRef ds:uri="http://purl.org/dc/elements/1.1/"/>
  </ds:schemaRefs>
</ds:datastoreItem>
</file>

<file path=customXml/itemProps2.xml><?xml version="1.0" encoding="utf-8"?>
<ds:datastoreItem xmlns:ds="http://schemas.openxmlformats.org/officeDocument/2006/customXml" ds:itemID="{82BBC3BF-028F-47D4-97A0-92E124426783}">
  <ds:schemaRefs>
    <ds:schemaRef ds:uri="http://schemas.microsoft.com/sharepoint/v3/contenttype/forms"/>
  </ds:schemaRefs>
</ds:datastoreItem>
</file>

<file path=customXml/itemProps3.xml><?xml version="1.0" encoding="utf-8"?>
<ds:datastoreItem xmlns:ds="http://schemas.openxmlformats.org/officeDocument/2006/customXml" ds:itemID="{5B0CDA6C-DB4F-4460-8B4A-94E0823074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L&amp;T Theme 2</Template>
  <TotalTime>9449</TotalTime>
  <Words>822</Words>
  <Application>Microsoft Office PowerPoint</Application>
  <PresentationFormat>On-screen Show (16:9)</PresentationFormat>
  <Paragraphs>124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Courier New</vt:lpstr>
      <vt:lpstr>Wingdings</vt:lpstr>
      <vt:lpstr>2_L&amp;T Theme 2</vt:lpstr>
      <vt:lpstr>GENERATING REALISTIC SYNTHETIC DATA FOR ML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zs</dc:creator>
  <cp:lastModifiedBy>karunasagari S.D</cp:lastModifiedBy>
  <cp:revision>827</cp:revision>
  <dcterms:created xsi:type="dcterms:W3CDTF">2016-04-28T10:20:29Z</dcterms:created>
  <dcterms:modified xsi:type="dcterms:W3CDTF">2025-02-28T17:41:51Z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bb46c77-3b58-4101-b463-cd3b3d516e4a_Enabled">
    <vt:lpwstr>true</vt:lpwstr>
  </property>
  <property fmtid="{D5CDD505-2E9C-101B-9397-08002B2CF9AE}" pid="3" name="MSIP_Label_3bb46c77-3b58-4101-b463-cd3b3d516e4a_SetDate">
    <vt:lpwstr>2021-11-15T19:49:15Z</vt:lpwstr>
  </property>
  <property fmtid="{D5CDD505-2E9C-101B-9397-08002B2CF9AE}" pid="4" name="MSIP_Label_3bb46c77-3b58-4101-b463-cd3b3d516e4a_Method">
    <vt:lpwstr>Privileged</vt:lpwstr>
  </property>
  <property fmtid="{D5CDD505-2E9C-101B-9397-08002B2CF9AE}" pid="5" name="MSIP_Label_3bb46c77-3b58-4101-b463-cd3b3d516e4a_Name">
    <vt:lpwstr>Non-Business</vt:lpwstr>
  </property>
  <property fmtid="{D5CDD505-2E9C-101B-9397-08002B2CF9AE}" pid="6" name="MSIP_Label_3bb46c77-3b58-4101-b463-cd3b3d516e4a_SiteId">
    <vt:lpwstr>311b3378-8e8a-4b5e-a33f-e80a3d8ba60a</vt:lpwstr>
  </property>
  <property fmtid="{D5CDD505-2E9C-101B-9397-08002B2CF9AE}" pid="7" name="MSIP_Label_3bb46c77-3b58-4101-b463-cd3b3d516e4a_ActionId">
    <vt:lpwstr>3bc17f6f-ceef-4c80-a004-dded1aa3b908</vt:lpwstr>
  </property>
  <property fmtid="{D5CDD505-2E9C-101B-9397-08002B2CF9AE}" pid="8" name="MSIP_Label_3bb46c77-3b58-4101-b463-cd3b3d516e4a_ContentBits">
    <vt:lpwstr>0</vt:lpwstr>
  </property>
</Properties>
</file>