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Slab"/>
      <p:regular r:id="rId45"/>
      <p:bold r:id="rId46"/>
    </p:embeddedFont>
    <p:embeddedFont>
      <p:font typeface="Roboto Slab Light"/>
      <p:regular r:id="rId47"/>
      <p:bold r:id="rId48"/>
    </p:embeddedFont>
    <p:embeddedFont>
      <p:font typeface="Roboto"/>
      <p:regular r:id="rId49"/>
      <p:bold r:id="rId50"/>
      <p:italic r:id="rId51"/>
      <p:boldItalic r:id="rId52"/>
    </p:embeddedFont>
    <p:embeddedFont>
      <p:font typeface="Abel"/>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Slab-bold.fntdata"/><Relationship Id="rId45"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SlabLight-bold.fntdata"/><Relationship Id="rId47" Type="http://schemas.openxmlformats.org/officeDocument/2006/relationships/font" Target="fonts/RobotoSlabLight-regular.fntdata"/><Relationship Id="rId4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Abel-regular.fntdata"/><Relationship Id="rId52"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e2f2eb475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e2f2eb475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e2f2eb4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e2f2eb4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e2f2eb47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e2f2eb47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D6268"/>
                </a:solidFill>
                <a:highlight>
                  <a:srgbClr val="FFFFFF"/>
                </a:highlight>
                <a:latin typeface="Trebuchet MS"/>
                <a:ea typeface="Trebuchet MS"/>
                <a:cs typeface="Trebuchet MS"/>
                <a:sym typeface="Trebuchet MS"/>
              </a:rPr>
              <a:t>You're taking changes from another context (that's what a branch effectively is: a context) and combine them with your current working files.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e2f2eb475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e2f2eb475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D6268"/>
                </a:solidFill>
                <a:highlight>
                  <a:srgbClr val="FFFFFF"/>
                </a:highlight>
                <a:latin typeface="Trebuchet MS"/>
                <a:ea typeface="Trebuchet MS"/>
                <a:cs typeface="Trebuchet MS"/>
                <a:sym typeface="Trebuchet MS"/>
              </a:rPr>
              <a:t>In simple terms, y</a:t>
            </a:r>
            <a:r>
              <a:rPr lang="en" sz="1350">
                <a:solidFill>
                  <a:srgbClr val="333333"/>
                </a:solidFill>
                <a:highlight>
                  <a:srgbClr val="FFFFFF"/>
                </a:highlight>
                <a:latin typeface="Times New Roman"/>
                <a:ea typeface="Times New Roman"/>
                <a:cs typeface="Times New Roman"/>
                <a:sym typeface="Times New Roman"/>
              </a:rPr>
              <a:t>ou have commits in your current branch which are not in the other branch, and vice versa.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2f2eb475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2f2eb475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highlight>
                  <a:srgbClr val="FFFFFF"/>
                </a:highlight>
              </a:rPr>
              <a:t>Git can often resolve differences between branches and merge them automatically. Usually, the changes are on different lines, or even in different files, which makes the merge simple for computers to understand. However, sometimes there are competing changes that Git can't resolve without your help.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e2f2eb475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e2f2eb475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highlight>
                  <a:srgbClr val="FFFFFF"/>
                </a:highlight>
              </a:rPr>
              <a:t>Here is a conflict that occured because I deleted a file that Karun had modified.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2f2eb475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e2f2eb475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e2f2eb475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e2f2eb475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e2f2eb475_1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e2f2eb475_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e2f2eb475_1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e2f2eb475_1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b18d16c9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b18d16c9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e2f2eb475_1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e2f2eb475_1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e2f2eb475_1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e2f2eb475_1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e2f2eb475_1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e2f2eb475_1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e2f2eb475_1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e2f2eb475_1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e2f2eb475_1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e2f2eb475_1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e2f2eb475_1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e2f2eb475_1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e2f2eb475_1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e2f2eb475_1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e2f2eb4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e2f2eb4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e2f2eb475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e2f2eb475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e2f2eb47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e2f2eb47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e2f2eb4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e2f2eb4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e2f2eb47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e2f2eb47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4e2f2eb475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4e2f2eb475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e2f2eb475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e2f2eb475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e2f2eb47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e2f2eb47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e2f2eb475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e2f2eb475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e2f2eb4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e2f2eb4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e2f2eb47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e2f2eb47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Verdana"/>
              <a:buChar char="●"/>
            </a:pPr>
            <a:r>
              <a:rPr lang="en" sz="1300">
                <a:solidFill>
                  <a:srgbClr val="1E252C"/>
                </a:solidFill>
                <a:highlight>
                  <a:srgbClr val="FFFFFF"/>
                </a:highlight>
              </a:rPr>
              <a:t>High level process</a:t>
            </a:r>
            <a:endParaRPr sz="1300">
              <a:solidFill>
                <a:srgbClr val="1E252C"/>
              </a:solidFill>
              <a:highlight>
                <a:srgbClr val="FFFFFF"/>
              </a:highlight>
            </a:endParaRPr>
          </a:p>
          <a:p>
            <a:pPr indent="-342900" lvl="0" marL="457200" rtl="0" algn="l">
              <a:lnSpc>
                <a:spcPct val="150000"/>
              </a:lnSpc>
              <a:spcBef>
                <a:spcPts val="0"/>
              </a:spcBef>
              <a:spcAft>
                <a:spcPts val="0"/>
              </a:spcAft>
              <a:buClr>
                <a:srgbClr val="FFFFFF"/>
              </a:buClr>
              <a:buSzPts val="1800"/>
              <a:buFont typeface="Verdana"/>
              <a:buChar char="●"/>
            </a:pPr>
            <a:r>
              <a:rPr lang="en" sz="1300">
                <a:solidFill>
                  <a:srgbClr val="1E252C"/>
                </a:solidFill>
                <a:highlight>
                  <a:srgbClr val="FFFFFF"/>
                </a:highlight>
              </a:rPr>
              <a:t>Questions?</a:t>
            </a:r>
            <a:endParaRPr sz="1300">
              <a:solidFill>
                <a:srgbClr val="1E252C"/>
              </a:solidFill>
              <a:highlight>
                <a:srgbClr val="FFFFFF"/>
              </a:highlight>
            </a:endParaRPr>
          </a:p>
          <a:p>
            <a:pPr indent="-342900" lvl="0" marL="457200" rtl="0" algn="l">
              <a:lnSpc>
                <a:spcPct val="150000"/>
              </a:lnSpc>
              <a:spcBef>
                <a:spcPts val="0"/>
              </a:spcBef>
              <a:spcAft>
                <a:spcPts val="0"/>
              </a:spcAft>
              <a:buClr>
                <a:srgbClr val="FFFFFF"/>
              </a:buClr>
              <a:buSzPts val="1800"/>
              <a:buFont typeface="Verdana"/>
              <a:buChar char="●"/>
            </a:pPr>
            <a:r>
              <a:rPr lang="en" sz="1250">
                <a:solidFill>
                  <a:srgbClr val="424242"/>
                </a:solidFill>
                <a:highlight>
                  <a:srgbClr val="FFFFFF"/>
                </a:highlight>
                <a:latin typeface="Droid Serif"/>
                <a:ea typeface="Droid Serif"/>
                <a:cs typeface="Droid Serif"/>
                <a:sym typeface="Droid Serif"/>
              </a:rPr>
              <a:t>How can we know that a developer’s changeset (from step 1) is acceptable for integration into the project?</a:t>
            </a:r>
            <a:endParaRPr sz="1250">
              <a:solidFill>
                <a:srgbClr val="424242"/>
              </a:solidFill>
              <a:highlight>
                <a:srgbClr val="FFFFFF"/>
              </a:highlight>
              <a:latin typeface="Droid Serif"/>
              <a:ea typeface="Droid Serif"/>
              <a:cs typeface="Droid Serif"/>
              <a:sym typeface="Droid Serif"/>
            </a:endParaRPr>
          </a:p>
          <a:p>
            <a:pPr indent="-342900" lvl="0" marL="457200" rtl="0" algn="l">
              <a:lnSpc>
                <a:spcPct val="150000"/>
              </a:lnSpc>
              <a:spcBef>
                <a:spcPts val="0"/>
              </a:spcBef>
              <a:spcAft>
                <a:spcPts val="0"/>
              </a:spcAft>
              <a:buClr>
                <a:srgbClr val="FFFFFF"/>
              </a:buClr>
              <a:buSzPts val="1800"/>
              <a:buFont typeface="Verdana"/>
              <a:buChar char="●"/>
            </a:pPr>
            <a:r>
              <a:rPr lang="en" sz="1250">
                <a:solidFill>
                  <a:srgbClr val="424242"/>
                </a:solidFill>
                <a:highlight>
                  <a:srgbClr val="FFFFFF"/>
                </a:highlight>
                <a:latin typeface="Droid Serif"/>
                <a:ea typeface="Droid Serif"/>
                <a:cs typeface="Droid Serif"/>
                <a:sym typeface="Droid Serif"/>
              </a:rPr>
              <a:t>Who (or what) is responsible for performing steps 2-3?</a:t>
            </a:r>
            <a:endParaRPr sz="1300">
              <a:solidFill>
                <a:srgbClr val="1E252C"/>
              </a:solidFill>
              <a:highlight>
                <a:srgbClr val="FFFFFF"/>
              </a:highlight>
            </a:endParaRPr>
          </a:p>
          <a:p>
            <a:pPr indent="-342900" lvl="0" marL="457200" rtl="0" algn="l">
              <a:lnSpc>
                <a:spcPct val="150000"/>
              </a:lnSpc>
              <a:spcBef>
                <a:spcPts val="0"/>
              </a:spcBef>
              <a:spcAft>
                <a:spcPts val="0"/>
              </a:spcAft>
              <a:buClr>
                <a:srgbClr val="FFFFFF"/>
              </a:buClr>
              <a:buSzPts val="1800"/>
              <a:buFont typeface="Verdana"/>
              <a:buChar char="●"/>
            </a:pPr>
            <a:r>
              <a:rPr lang="en" sz="1300">
                <a:solidFill>
                  <a:srgbClr val="1E252C"/>
                </a:solidFill>
                <a:highlight>
                  <a:srgbClr val="FFFFFF"/>
                </a:highlight>
              </a:rPr>
              <a:t>Continuous Integration (CI) is a development practice where developers integrate code into a shared repository frequently, preferably several times a day. Each integration can then be verified by an automated build and automated tests. While automated testing is not strictly part of CI it is typically implied.</a:t>
            </a:r>
            <a:endParaRPr sz="1800">
              <a:solidFill>
                <a:srgbClr val="FFFFFF"/>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e2f2eb47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e2f2eb47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e2f2eb47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e2f2eb47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1E252C"/>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4e2f2eb47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4e2f2eb47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e2f2eb475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e2f2eb475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e2f2eb47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e2f2eb47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e2f2eb475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e2f2eb475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e2f2eb475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e2f2eb475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e2f2eb475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e2f2eb475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e2f2eb475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e2f2eb475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2f2eb475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e2f2eb475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8" name="Shape 98"/>
        <p:cNvGrpSpPr/>
        <p:nvPr/>
      </p:nvGrpSpPr>
      <p:grpSpPr>
        <a:xfrm>
          <a:off x="0" y="0"/>
          <a:ext cx="0" cy="0"/>
          <a:chOff x="0" y="0"/>
          <a:chExt cx="0" cy="0"/>
        </a:xfrm>
      </p:grpSpPr>
      <p:sp>
        <p:nvSpPr>
          <p:cNvPr id="99" name="Google Shape;99;p2"/>
          <p:cNvSpPr txBox="1"/>
          <p:nvPr>
            <p:ph type="ctrTitle"/>
          </p:nvPr>
        </p:nvSpPr>
        <p:spPr>
          <a:xfrm>
            <a:off x="1638300" y="1991825"/>
            <a:ext cx="58674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bg>
      <p:bgPr>
        <a:solidFill>
          <a:schemeClr val="accent3"/>
        </a:solidFill>
      </p:bgPr>
    </p:bg>
    <p:spTree>
      <p:nvGrpSpPr>
        <p:cNvPr id="137" name="Shape 137"/>
        <p:cNvGrpSpPr/>
        <p:nvPr/>
      </p:nvGrpSpPr>
      <p:grpSpPr>
        <a:xfrm>
          <a:off x="0" y="0"/>
          <a:ext cx="0" cy="0"/>
          <a:chOff x="0" y="0"/>
          <a:chExt cx="0" cy="0"/>
        </a:xfrm>
      </p:grpSpPr>
      <p:grpSp>
        <p:nvGrpSpPr>
          <p:cNvPr id="138" name="Google Shape;138;p11"/>
          <p:cNvGrpSpPr/>
          <p:nvPr/>
        </p:nvGrpSpPr>
        <p:grpSpPr>
          <a:xfrm>
            <a:off x="7343003" y="3409675"/>
            <a:ext cx="1691422" cy="1732548"/>
            <a:chOff x="7343003" y="3409675"/>
            <a:chExt cx="1691422" cy="1732548"/>
          </a:xfrm>
        </p:grpSpPr>
        <p:grpSp>
          <p:nvGrpSpPr>
            <p:cNvPr id="139" name="Google Shape;139;p11"/>
            <p:cNvGrpSpPr/>
            <p:nvPr/>
          </p:nvGrpSpPr>
          <p:grpSpPr>
            <a:xfrm>
              <a:off x="7343003" y="4453711"/>
              <a:ext cx="316800" cy="688513"/>
              <a:chOff x="7343003" y="4453711"/>
              <a:chExt cx="316800" cy="688513"/>
            </a:xfrm>
          </p:grpSpPr>
          <p:sp>
            <p:nvSpPr>
              <p:cNvPr id="140" name="Google Shape;140;p11"/>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1"/>
            <p:cNvGrpSpPr/>
            <p:nvPr/>
          </p:nvGrpSpPr>
          <p:grpSpPr>
            <a:xfrm>
              <a:off x="7801210" y="4105700"/>
              <a:ext cx="316800" cy="1036523"/>
              <a:chOff x="7801210" y="4105700"/>
              <a:chExt cx="316800" cy="1036523"/>
            </a:xfrm>
          </p:grpSpPr>
          <p:sp>
            <p:nvSpPr>
              <p:cNvPr id="143" name="Google Shape;143;p11"/>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1"/>
            <p:cNvGrpSpPr/>
            <p:nvPr/>
          </p:nvGrpSpPr>
          <p:grpSpPr>
            <a:xfrm>
              <a:off x="8259418" y="3757688"/>
              <a:ext cx="316800" cy="1384535"/>
              <a:chOff x="8259418" y="3757688"/>
              <a:chExt cx="316800" cy="1384535"/>
            </a:xfrm>
          </p:grpSpPr>
          <p:sp>
            <p:nvSpPr>
              <p:cNvPr id="147" name="Google Shape;147;p11"/>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a:off x="8717625" y="3409675"/>
              <a:ext cx="316800" cy="1732548"/>
              <a:chOff x="8717625" y="3409675"/>
              <a:chExt cx="316800" cy="1732548"/>
            </a:xfrm>
          </p:grpSpPr>
          <p:sp>
            <p:nvSpPr>
              <p:cNvPr id="152" name="Google Shape;152;p11"/>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 name="Google Shape;157;p11"/>
          <p:cNvGrpSpPr/>
          <p:nvPr/>
        </p:nvGrpSpPr>
        <p:grpSpPr>
          <a:xfrm>
            <a:off x="5043503" y="0"/>
            <a:ext cx="3814072" cy="3839102"/>
            <a:chOff x="5043503" y="0"/>
            <a:chExt cx="3814072" cy="3839102"/>
          </a:xfrm>
        </p:grpSpPr>
        <p:sp>
          <p:nvSpPr>
            <p:cNvPr id="158" name="Google Shape;158;p11"/>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1"/>
            <p:cNvGrpSpPr/>
            <p:nvPr/>
          </p:nvGrpSpPr>
          <p:grpSpPr>
            <a:xfrm>
              <a:off x="7647812" y="2704283"/>
              <a:ext cx="635219" cy="635219"/>
              <a:chOff x="6725724" y="2701260"/>
              <a:chExt cx="1208101" cy="1208100"/>
            </a:xfrm>
          </p:grpSpPr>
          <p:sp>
            <p:nvSpPr>
              <p:cNvPr id="161" name="Google Shape;161;p11"/>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1"/>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1"/>
            <p:cNvGrpSpPr/>
            <p:nvPr/>
          </p:nvGrpSpPr>
          <p:grpSpPr>
            <a:xfrm>
              <a:off x="7952720" y="179238"/>
              <a:ext cx="873165" cy="873003"/>
              <a:chOff x="7754428" y="208725"/>
              <a:chExt cx="541800" cy="541800"/>
            </a:xfrm>
          </p:grpSpPr>
          <p:sp>
            <p:nvSpPr>
              <p:cNvPr id="166" name="Google Shape;166;p11"/>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1"/>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1"/>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5" name="Google Shape;175;p11"/>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60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76" name="Google Shape;176;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0" name="Shape 100"/>
        <p:cNvGrpSpPr/>
        <p:nvPr/>
      </p:nvGrpSpPr>
      <p:grpSpPr>
        <a:xfrm>
          <a:off x="0" y="0"/>
          <a:ext cx="0" cy="0"/>
          <a:chOff x="0" y="0"/>
          <a:chExt cx="0" cy="0"/>
        </a:xfrm>
      </p:grpSpPr>
      <p:sp>
        <p:nvSpPr>
          <p:cNvPr id="101" name="Google Shape;101;p3"/>
          <p:cNvSpPr txBox="1"/>
          <p:nvPr>
            <p:ph type="ctrTitle"/>
          </p:nvPr>
        </p:nvSpPr>
        <p:spPr>
          <a:xfrm>
            <a:off x="1695450" y="1583350"/>
            <a:ext cx="5753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3"/>
          <p:cNvSpPr txBox="1"/>
          <p:nvPr>
            <p:ph idx="1" type="subTitle"/>
          </p:nvPr>
        </p:nvSpPr>
        <p:spPr>
          <a:xfrm>
            <a:off x="1695450" y="2992454"/>
            <a:ext cx="5753100" cy="784800"/>
          </a:xfrm>
          <a:prstGeom prst="rect">
            <a:avLst/>
          </a:prstGeom>
        </p:spPr>
        <p:txBody>
          <a:bodyPr anchorCtr="0" anchor="t" bIns="91425" lIns="91425" spcFirstLastPara="1" rIns="91425" wrap="square" tIns="91425"/>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3" name="Google Shape;103;p3"/>
          <p:cNvSpPr/>
          <p:nvPr/>
        </p:nvSpPr>
        <p:spPr>
          <a:xfrm>
            <a:off x="3929100" y="28384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04" name="Shape 104"/>
        <p:cNvGrpSpPr/>
        <p:nvPr/>
      </p:nvGrpSpPr>
      <p:grpSpPr>
        <a:xfrm>
          <a:off x="0" y="0"/>
          <a:ext cx="0" cy="0"/>
          <a:chOff x="0" y="0"/>
          <a:chExt cx="0" cy="0"/>
        </a:xfrm>
      </p:grpSpPr>
      <p:sp>
        <p:nvSpPr>
          <p:cNvPr id="105" name="Google Shape;105;p4"/>
          <p:cNvSpPr txBox="1"/>
          <p:nvPr>
            <p:ph idx="1" type="body"/>
          </p:nvPr>
        </p:nvSpPr>
        <p:spPr>
          <a:xfrm>
            <a:off x="1809750" y="1476000"/>
            <a:ext cx="55245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Roboto Slab Light"/>
              <a:buChar char="-"/>
              <a:defRPr sz="3000">
                <a:latin typeface="Roboto Slab Light"/>
                <a:ea typeface="Roboto Slab Light"/>
                <a:cs typeface="Roboto Slab Light"/>
                <a:sym typeface="Roboto Slab Light"/>
              </a:defRPr>
            </a:lvl1pPr>
            <a:lvl2pPr indent="-419100" lvl="1" marL="9144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2pPr>
            <a:lvl3pPr indent="-419100" lvl="2" marL="13716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3pPr>
            <a:lvl4pPr indent="-419100" lvl="3" marL="18288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4pPr>
            <a:lvl5pPr indent="-419100" lvl="4" marL="22860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5pPr>
            <a:lvl6pPr indent="-419100" lvl="5" marL="27432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6pPr>
            <a:lvl7pPr indent="-419100" lvl="6" marL="32004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7pPr>
            <a:lvl8pPr indent="-419100" lvl="7" marL="36576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8pPr>
            <a:lvl9pPr indent="-419100" lvl="8" marL="411480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9pPr>
          </a:lstStyle>
          <a:p/>
        </p:txBody>
      </p:sp>
      <p:sp>
        <p:nvSpPr>
          <p:cNvPr id="106" name="Google Shape;106;p4"/>
          <p:cNvSpPr txBox="1"/>
          <p:nvPr/>
        </p:nvSpPr>
        <p:spPr>
          <a:xfrm>
            <a:off x="3593400" y="2479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rPr>
              <a:t>“</a:t>
            </a:r>
            <a:endParaRPr b="1" sz="7200">
              <a:solidFill>
                <a:srgbClr val="FFFFFF"/>
              </a:solidFill>
            </a:endParaRPr>
          </a:p>
        </p:txBody>
      </p:sp>
      <p:sp>
        <p:nvSpPr>
          <p:cNvPr id="107" name="Google Shape;107;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4"/>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9" name="Shape 109"/>
        <p:cNvGrpSpPr/>
        <p:nvPr/>
      </p:nvGrpSpPr>
      <p:grpSpPr>
        <a:xfrm>
          <a:off x="0" y="0"/>
          <a:ext cx="0" cy="0"/>
          <a:chOff x="0" y="0"/>
          <a:chExt cx="0" cy="0"/>
        </a:xfrm>
      </p:grpSpPr>
      <p:sp>
        <p:nvSpPr>
          <p:cNvPr id="110" name="Google Shape;110;p5"/>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2" name="Google Shape;112;p5"/>
          <p:cNvSpPr txBox="1"/>
          <p:nvPr>
            <p:ph idx="1" type="body"/>
          </p:nvPr>
        </p:nvSpPr>
        <p:spPr>
          <a:xfrm>
            <a:off x="1114425" y="1316095"/>
            <a:ext cx="6915300" cy="33036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13" name="Google Shape;113;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4" name="Shape 114"/>
        <p:cNvGrpSpPr/>
        <p:nvPr/>
      </p:nvGrpSpPr>
      <p:grpSpPr>
        <a:xfrm>
          <a:off x="0" y="0"/>
          <a:ext cx="0" cy="0"/>
          <a:chOff x="0" y="0"/>
          <a:chExt cx="0" cy="0"/>
        </a:xfrm>
      </p:grpSpPr>
      <p:sp>
        <p:nvSpPr>
          <p:cNvPr id="115" name="Google Shape;115;p6"/>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7" name="Google Shape;117;p6"/>
          <p:cNvSpPr txBox="1"/>
          <p:nvPr>
            <p:ph idx="1" type="body"/>
          </p:nvPr>
        </p:nvSpPr>
        <p:spPr>
          <a:xfrm>
            <a:off x="942975" y="1352550"/>
            <a:ext cx="3522900" cy="31338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18" name="Google Shape;118;p6"/>
          <p:cNvSpPr txBox="1"/>
          <p:nvPr>
            <p:ph idx="2" type="body"/>
          </p:nvPr>
        </p:nvSpPr>
        <p:spPr>
          <a:xfrm>
            <a:off x="4678075" y="1352550"/>
            <a:ext cx="3522900" cy="31338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19" name="Google Shape;119;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20" name="Shape 120"/>
        <p:cNvGrpSpPr/>
        <p:nvPr/>
      </p:nvGrpSpPr>
      <p:grpSpPr>
        <a:xfrm>
          <a:off x="0" y="0"/>
          <a:ext cx="0" cy="0"/>
          <a:chOff x="0" y="0"/>
          <a:chExt cx="0" cy="0"/>
        </a:xfrm>
      </p:grpSpPr>
      <p:sp>
        <p:nvSpPr>
          <p:cNvPr id="121" name="Google Shape;121;p7"/>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23" name="Google Shape;123;p7"/>
          <p:cNvSpPr txBox="1"/>
          <p:nvPr>
            <p:ph idx="1" type="body"/>
          </p:nvPr>
        </p:nvSpPr>
        <p:spPr>
          <a:xfrm>
            <a:off x="685800"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4" name="Google Shape;124;p7"/>
          <p:cNvSpPr txBox="1"/>
          <p:nvPr>
            <p:ph idx="2" type="body"/>
          </p:nvPr>
        </p:nvSpPr>
        <p:spPr>
          <a:xfrm>
            <a:off x="3297649"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5" name="Google Shape;125;p7"/>
          <p:cNvSpPr txBox="1"/>
          <p:nvPr>
            <p:ph idx="3" type="body"/>
          </p:nvPr>
        </p:nvSpPr>
        <p:spPr>
          <a:xfrm>
            <a:off x="5909498"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6" name="Google Shape;126;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7" name="Shape 127"/>
        <p:cNvGrpSpPr/>
        <p:nvPr/>
      </p:nvGrpSpPr>
      <p:grpSpPr>
        <a:xfrm>
          <a:off x="0" y="0"/>
          <a:ext cx="0" cy="0"/>
          <a:chOff x="0" y="0"/>
          <a:chExt cx="0" cy="0"/>
        </a:xfrm>
      </p:grpSpPr>
      <p:sp>
        <p:nvSpPr>
          <p:cNvPr id="128" name="Google Shape;128;p8"/>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0" name="Google Shape;130;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Google Shape;132;p9"/>
          <p:cNvSpPr txBox="1"/>
          <p:nvPr>
            <p:ph idx="1" type="body"/>
          </p:nvPr>
        </p:nvSpPr>
        <p:spPr>
          <a:xfrm>
            <a:off x="1762125" y="4253900"/>
            <a:ext cx="561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133" name="Google Shape;133;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9"/>
          <p:cNvSpPr/>
          <p:nvPr/>
        </p:nvSpPr>
        <p:spPr>
          <a:xfrm>
            <a:off x="3929100" y="4171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5" name="Shape 135"/>
        <p:cNvGrpSpPr/>
        <p:nvPr/>
      </p:nvGrpSpPr>
      <p:grpSpPr>
        <a:xfrm>
          <a:off x="0" y="0"/>
          <a:ext cx="0" cy="0"/>
          <a:chOff x="0" y="0"/>
          <a:chExt cx="0" cy="0"/>
        </a:xfrm>
      </p:grpSpPr>
      <p:sp>
        <p:nvSpPr>
          <p:cNvPr id="136" name="Google Shape;136;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AC7D7"/>
            </a:gs>
            <a:gs pos="82000">
              <a:srgbClr val="0D7FD1"/>
            </a:gs>
            <a:gs pos="100000">
              <a:srgbClr val="184DE2"/>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68697" y="-180346"/>
            <a:ext cx="9501192" cy="5491843"/>
            <a:chOff x="-168697" y="-180346"/>
            <a:chExt cx="9501192" cy="5491843"/>
          </a:xfrm>
        </p:grpSpPr>
        <p:sp>
          <p:nvSpPr>
            <p:cNvPr id="7" name="Google Shape;7;p1"/>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1"/>
            <p:cNvGrpSpPr/>
            <p:nvPr/>
          </p:nvGrpSpPr>
          <p:grpSpPr>
            <a:xfrm rot="3738602">
              <a:off x="445744" y="4146054"/>
              <a:ext cx="256846" cy="100792"/>
              <a:chOff x="5191939" y="3353769"/>
              <a:chExt cx="256839" cy="100789"/>
            </a:xfrm>
          </p:grpSpPr>
          <p:sp>
            <p:nvSpPr>
              <p:cNvPr id="22" name="Google Shape;22;p1"/>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1"/>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
          <p:cNvSpPr txBox="1"/>
          <p:nvPr>
            <p:ph type="title"/>
          </p:nvPr>
        </p:nvSpPr>
        <p:spPr>
          <a:xfrm>
            <a:off x="1114425" y="358375"/>
            <a:ext cx="6915300" cy="746400"/>
          </a:xfrm>
          <a:prstGeom prst="rect">
            <a:avLst/>
          </a:prstGeom>
          <a:noFill/>
          <a:ln>
            <a:noFill/>
          </a:ln>
          <a:effectLst>
            <a:outerShdw blurRad="42863" rotWithShape="0" algn="bl" dir="5400000" dist="19050">
              <a:srgbClr val="003290">
                <a:alpha val="20000"/>
              </a:srgbClr>
            </a:outerShdw>
          </a:effectLst>
        </p:spPr>
        <p:txBody>
          <a:bodyPr anchorCtr="0" anchor="b" bIns="91425" lIns="91425" spcFirstLastPara="1" rIns="91425" wrap="square" tIns="91425"/>
          <a:lstStyle>
            <a:lvl1pPr lv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p:txBody>
      </p:sp>
      <p:sp>
        <p:nvSpPr>
          <p:cNvPr id="96" name="Google Shape;96;p1"/>
          <p:cNvSpPr txBox="1"/>
          <p:nvPr>
            <p:ph idx="1" type="body"/>
          </p:nvPr>
        </p:nvSpPr>
        <p:spPr>
          <a:xfrm>
            <a:off x="1114425" y="1316095"/>
            <a:ext cx="6915300" cy="3303600"/>
          </a:xfrm>
          <a:prstGeom prst="rect">
            <a:avLst/>
          </a:prstGeom>
          <a:noFill/>
          <a:ln>
            <a:noFill/>
          </a:ln>
          <a:effectLst>
            <a:outerShdw blurRad="42863" rotWithShape="0" algn="bl" dir="5400000" dist="19050">
              <a:srgbClr val="003290">
                <a:alpha val="20000"/>
              </a:srgbClr>
            </a:outerShdw>
          </a:effectLst>
        </p:spPr>
        <p:txBody>
          <a:bodyPr anchorCtr="0" anchor="t" bIns="91425" lIns="91425" spcFirstLastPara="1" rIns="91425" wrap="square" tIns="91425"/>
          <a:lstStyle>
            <a:lvl1pPr indent="-381000" lvl="0" marL="4572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sp>
        <p:nvSpPr>
          <p:cNvPr id="97" name="Google Shape;97;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FFFFFF"/>
                </a:solidFill>
                <a:latin typeface="Abel"/>
                <a:ea typeface="Abel"/>
                <a:cs typeface="Abel"/>
                <a:sym typeface="Abel"/>
              </a:defRPr>
            </a:lvl1pPr>
            <a:lvl2pPr lvl="1" algn="r">
              <a:buNone/>
              <a:defRPr sz="1300">
                <a:solidFill>
                  <a:srgbClr val="FFFFFF"/>
                </a:solidFill>
                <a:latin typeface="Abel"/>
                <a:ea typeface="Abel"/>
                <a:cs typeface="Abel"/>
                <a:sym typeface="Abel"/>
              </a:defRPr>
            </a:lvl2pPr>
            <a:lvl3pPr lvl="2" algn="r">
              <a:buNone/>
              <a:defRPr sz="1300">
                <a:solidFill>
                  <a:srgbClr val="FFFFFF"/>
                </a:solidFill>
                <a:latin typeface="Abel"/>
                <a:ea typeface="Abel"/>
                <a:cs typeface="Abel"/>
                <a:sym typeface="Abel"/>
              </a:defRPr>
            </a:lvl3pPr>
            <a:lvl4pPr lvl="3" algn="r">
              <a:buNone/>
              <a:defRPr sz="1300">
                <a:solidFill>
                  <a:srgbClr val="FFFFFF"/>
                </a:solidFill>
                <a:latin typeface="Abel"/>
                <a:ea typeface="Abel"/>
                <a:cs typeface="Abel"/>
                <a:sym typeface="Abel"/>
              </a:defRPr>
            </a:lvl4pPr>
            <a:lvl5pPr lvl="4" algn="r">
              <a:buNone/>
              <a:defRPr sz="1300">
                <a:solidFill>
                  <a:srgbClr val="FFFFFF"/>
                </a:solidFill>
                <a:latin typeface="Abel"/>
                <a:ea typeface="Abel"/>
                <a:cs typeface="Abel"/>
                <a:sym typeface="Abel"/>
              </a:defRPr>
            </a:lvl5pPr>
            <a:lvl6pPr lvl="5" algn="r">
              <a:buNone/>
              <a:defRPr sz="1300">
                <a:solidFill>
                  <a:srgbClr val="FFFFFF"/>
                </a:solidFill>
                <a:latin typeface="Abel"/>
                <a:ea typeface="Abel"/>
                <a:cs typeface="Abel"/>
                <a:sym typeface="Abel"/>
              </a:defRPr>
            </a:lvl6pPr>
            <a:lvl7pPr lvl="6" algn="r">
              <a:buNone/>
              <a:defRPr sz="1300">
                <a:solidFill>
                  <a:srgbClr val="FFFFFF"/>
                </a:solidFill>
                <a:latin typeface="Abel"/>
                <a:ea typeface="Abel"/>
                <a:cs typeface="Abel"/>
                <a:sym typeface="Abel"/>
              </a:defRPr>
            </a:lvl7pPr>
            <a:lvl8pPr lvl="7" algn="r">
              <a:buNone/>
              <a:defRPr sz="1300">
                <a:solidFill>
                  <a:srgbClr val="FFFFFF"/>
                </a:solidFill>
                <a:latin typeface="Abel"/>
                <a:ea typeface="Abel"/>
                <a:cs typeface="Abel"/>
                <a:sym typeface="Abel"/>
              </a:defRPr>
            </a:lvl8pPr>
            <a:lvl9pPr lvl="8" algn="r">
              <a:buNone/>
              <a:defRPr sz="1300">
                <a:solidFill>
                  <a:srgbClr val="FFFFFF"/>
                </a:solidFill>
                <a:latin typeface="Abel"/>
                <a:ea typeface="Abel"/>
                <a:cs typeface="Abel"/>
                <a:sym typeface="A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1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livebook.manning.com/#!/book/continuous-integration-in-dot-net/about-this-book/" TargetMode="External"/><Relationship Id="rId4" Type="http://schemas.openxmlformats.org/officeDocument/2006/relationships/hyperlink" Target="https://codeship.com/continuous-integration-essentials" TargetMode="External"/><Relationship Id="rId5" Type="http://schemas.openxmlformats.org/officeDocument/2006/relationships/hyperlink" Target="https://blog.codeship.com/benefits-of-continuous-integration/?__hstc=753710.ec4cb22c00f2635a21980e0b5dae14b2.1477583947804.1477583947804.1477583947804.1&amp;__hssc=753710.1.1477583947805&amp;__hsfp=4231963282" TargetMode="External"/><Relationship Id="rId6" Type="http://schemas.openxmlformats.org/officeDocument/2006/relationships/hyperlink" Target="https://code.tutsplus.com/courses/continuous-integration-workflow" TargetMode="External"/><Relationship Id="rId7" Type="http://schemas.openxmlformats.org/officeDocument/2006/relationships/hyperlink" Target="https://help.github.com/articles/connecting-to-github-with-ss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settings/key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2"/>
          <p:cNvSpPr txBox="1"/>
          <p:nvPr>
            <p:ph type="ctrTitle"/>
          </p:nvPr>
        </p:nvSpPr>
        <p:spPr>
          <a:xfrm>
            <a:off x="875225" y="1674575"/>
            <a:ext cx="8649000" cy="930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3600">
              <a:solidFill>
                <a:schemeClr val="lt1"/>
              </a:solidFill>
            </a:endParaRPr>
          </a:p>
          <a:p>
            <a:pPr indent="0" lvl="0" marL="0" rtl="0" algn="ctr">
              <a:lnSpc>
                <a:spcPct val="150000"/>
              </a:lnSpc>
              <a:spcBef>
                <a:spcPts val="0"/>
              </a:spcBef>
              <a:spcAft>
                <a:spcPts val="0"/>
              </a:spcAft>
              <a:buNone/>
            </a:pPr>
            <a:r>
              <a:t/>
            </a:r>
            <a:endParaRPr sz="3600">
              <a:solidFill>
                <a:schemeClr val="lt1"/>
              </a:solidFill>
            </a:endParaRPr>
          </a:p>
          <a:p>
            <a:pPr indent="0" lvl="0" marL="0" rtl="0" algn="l">
              <a:lnSpc>
                <a:spcPct val="150000"/>
              </a:lnSpc>
              <a:spcBef>
                <a:spcPts val="0"/>
              </a:spcBef>
              <a:spcAft>
                <a:spcPts val="0"/>
              </a:spcAft>
              <a:buNone/>
            </a:pPr>
            <a:r>
              <a:rPr lang="en" sz="3600">
                <a:solidFill>
                  <a:schemeClr val="lt1"/>
                </a:solidFill>
              </a:rPr>
              <a:t>Team 01</a:t>
            </a:r>
            <a:endParaRPr sz="3600">
              <a:solidFill>
                <a:schemeClr val="lt1"/>
              </a:solidFill>
            </a:endParaRPr>
          </a:p>
          <a:p>
            <a:pPr indent="0" lvl="0" marL="0" rtl="0" algn="l">
              <a:lnSpc>
                <a:spcPct val="150000"/>
              </a:lnSpc>
              <a:spcBef>
                <a:spcPts val="0"/>
              </a:spcBef>
              <a:spcAft>
                <a:spcPts val="0"/>
              </a:spcAft>
              <a:buNone/>
            </a:pPr>
            <a:r>
              <a:rPr lang="en" sz="3600">
                <a:solidFill>
                  <a:schemeClr val="lt1"/>
                </a:solidFill>
              </a:rPr>
              <a:t>Using Git Successfully </a:t>
            </a:r>
            <a:endParaRPr sz="3600">
              <a:solidFill>
                <a:schemeClr val="lt1"/>
              </a:solidFill>
            </a:endParaRPr>
          </a:p>
          <a:p>
            <a:pPr indent="0" lvl="0" marL="0" rtl="0" algn="ctr">
              <a:lnSpc>
                <a:spcPct val="150000"/>
              </a:lnSpc>
              <a:spcBef>
                <a:spcPts val="0"/>
              </a:spcBef>
              <a:spcAft>
                <a:spcPts val="0"/>
              </a:spcAft>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1"/>
          <p:cNvSpPr txBox="1"/>
          <p:nvPr>
            <p:ph type="ctrTitle"/>
          </p:nvPr>
        </p:nvSpPr>
        <p:spPr>
          <a:xfrm>
            <a:off x="1638300" y="1991825"/>
            <a:ext cx="586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4" name="Google Shape;244;p21"/>
          <p:cNvPicPr preferRelativeResize="0"/>
          <p:nvPr/>
        </p:nvPicPr>
        <p:blipFill>
          <a:blip r:embed="rId3">
            <a:alphaModFix/>
          </a:blip>
          <a:stretch>
            <a:fillRect/>
          </a:stretch>
        </p:blipFill>
        <p:spPr>
          <a:xfrm>
            <a:off x="152400" y="297225"/>
            <a:ext cx="4525849" cy="4693875"/>
          </a:xfrm>
          <a:prstGeom prst="rect">
            <a:avLst/>
          </a:prstGeom>
          <a:noFill/>
          <a:ln>
            <a:noFill/>
          </a:ln>
        </p:spPr>
      </p:pic>
      <p:pic>
        <p:nvPicPr>
          <p:cNvPr id="245" name="Google Shape;245;p21"/>
          <p:cNvPicPr preferRelativeResize="0"/>
          <p:nvPr/>
        </p:nvPicPr>
        <p:blipFill>
          <a:blip r:embed="rId4">
            <a:alphaModFix/>
          </a:blip>
          <a:stretch>
            <a:fillRect/>
          </a:stretch>
        </p:blipFill>
        <p:spPr>
          <a:xfrm>
            <a:off x="4830650" y="159100"/>
            <a:ext cx="4151100" cy="4693875"/>
          </a:xfrm>
          <a:prstGeom prst="rect">
            <a:avLst/>
          </a:prstGeom>
          <a:noFill/>
          <a:ln>
            <a:noFill/>
          </a:ln>
        </p:spPr>
      </p:pic>
      <p:sp>
        <p:nvSpPr>
          <p:cNvPr id="246" name="Google Shape;246;p21"/>
          <p:cNvSpPr txBox="1"/>
          <p:nvPr>
            <p:ph idx="4294967295" type="subTitle"/>
          </p:nvPr>
        </p:nvSpPr>
        <p:spPr>
          <a:xfrm>
            <a:off x="7392050" y="4762500"/>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2"/>
          <p:cNvSpPr txBox="1"/>
          <p:nvPr>
            <p:ph type="ctrTitle"/>
          </p:nvPr>
        </p:nvSpPr>
        <p:spPr>
          <a:xfrm>
            <a:off x="1638300" y="1991825"/>
            <a:ext cx="586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Merge conflicts</a:t>
            </a:r>
            <a:endParaRPr/>
          </a:p>
        </p:txBody>
      </p:sp>
      <p:sp>
        <p:nvSpPr>
          <p:cNvPr id="252" name="Google Shape;252;p22"/>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3"/>
          <p:cNvSpPr txBox="1"/>
          <p:nvPr>
            <p:ph idx="4294967295" type="title"/>
          </p:nvPr>
        </p:nvSpPr>
        <p:spPr>
          <a:xfrm>
            <a:off x="364775" y="353250"/>
            <a:ext cx="6915300" cy="74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latin typeface="Verdana"/>
                <a:ea typeface="Verdana"/>
                <a:cs typeface="Verdana"/>
                <a:sym typeface="Verdana"/>
              </a:rPr>
              <a:t>Merging</a:t>
            </a:r>
            <a:endParaRPr sz="3000">
              <a:latin typeface="Verdana"/>
              <a:ea typeface="Verdana"/>
              <a:cs typeface="Verdana"/>
              <a:sym typeface="Verdana"/>
            </a:endParaRPr>
          </a:p>
        </p:txBody>
      </p:sp>
      <p:sp>
        <p:nvSpPr>
          <p:cNvPr id="258" name="Google Shape;258;p23"/>
          <p:cNvSpPr txBox="1"/>
          <p:nvPr>
            <p:ph idx="4294967295" type="body"/>
          </p:nvPr>
        </p:nvSpPr>
        <p:spPr>
          <a:xfrm>
            <a:off x="364775" y="1099650"/>
            <a:ext cx="6915300" cy="2086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Font typeface="Verdana"/>
              <a:buChar char="●"/>
            </a:pPr>
            <a:r>
              <a:rPr lang="en" sz="1800">
                <a:latin typeface="Verdana"/>
                <a:ea typeface="Verdana"/>
                <a:cs typeface="Verdana"/>
                <a:sym typeface="Verdana"/>
              </a:rPr>
              <a:t>In Git, “merging” is the act of integrating another branch into your current working branch. </a:t>
            </a:r>
            <a:endParaRPr sz="1800">
              <a:latin typeface="Verdana"/>
              <a:ea typeface="Verdana"/>
              <a:cs typeface="Verdana"/>
              <a:sym typeface="Verdana"/>
            </a:endParaRPr>
          </a:p>
        </p:txBody>
      </p:sp>
      <p:sp>
        <p:nvSpPr>
          <p:cNvPr id="259" name="Google Shape;259;p23"/>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4"/>
          <p:cNvSpPr txBox="1"/>
          <p:nvPr>
            <p:ph idx="4294967295" type="title"/>
          </p:nvPr>
        </p:nvSpPr>
        <p:spPr>
          <a:xfrm>
            <a:off x="710800" y="392050"/>
            <a:ext cx="4013100" cy="74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Verdana"/>
                <a:ea typeface="Verdana"/>
                <a:cs typeface="Verdana"/>
                <a:sym typeface="Verdana"/>
              </a:rPr>
              <a:t>Merge Conflict</a:t>
            </a:r>
            <a:endParaRPr sz="3000">
              <a:latin typeface="Verdana"/>
              <a:ea typeface="Verdana"/>
              <a:cs typeface="Verdana"/>
              <a:sym typeface="Verdana"/>
            </a:endParaRPr>
          </a:p>
        </p:txBody>
      </p:sp>
      <p:sp>
        <p:nvSpPr>
          <p:cNvPr id="265" name="Google Shape;265;p24"/>
          <p:cNvSpPr txBox="1"/>
          <p:nvPr>
            <p:ph idx="4294967295" type="body"/>
          </p:nvPr>
        </p:nvSpPr>
        <p:spPr>
          <a:xfrm>
            <a:off x="491100" y="1196425"/>
            <a:ext cx="6969900" cy="2257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Font typeface="Verdana"/>
              <a:buChar char="●"/>
            </a:pPr>
            <a:r>
              <a:rPr lang="en" sz="1800">
                <a:latin typeface="Verdana"/>
                <a:ea typeface="Verdana"/>
                <a:cs typeface="Verdana"/>
                <a:sym typeface="Verdana"/>
              </a:rPr>
              <a:t>A merge conflict generally occurs when your current branch and the branch you want to merge into the current branch have diverged.    </a:t>
            </a:r>
            <a:endParaRPr sz="1800">
              <a:latin typeface="Verdana"/>
              <a:ea typeface="Verdana"/>
              <a:cs typeface="Verdana"/>
              <a:sym typeface="Verdana"/>
            </a:endParaRPr>
          </a:p>
        </p:txBody>
      </p:sp>
      <p:sp>
        <p:nvSpPr>
          <p:cNvPr id="266" name="Google Shape;266;p24"/>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5"/>
          <p:cNvSpPr txBox="1"/>
          <p:nvPr>
            <p:ph idx="4294967295" type="title"/>
          </p:nvPr>
        </p:nvSpPr>
        <p:spPr>
          <a:xfrm>
            <a:off x="297250" y="314500"/>
            <a:ext cx="5109000" cy="74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Verdana"/>
                <a:ea typeface="Verdana"/>
                <a:cs typeface="Verdana"/>
                <a:sym typeface="Verdana"/>
              </a:rPr>
              <a:t>Merge Conflict</a:t>
            </a:r>
            <a:endParaRPr sz="3000">
              <a:latin typeface="Verdana"/>
              <a:ea typeface="Verdana"/>
              <a:cs typeface="Verdana"/>
              <a:sym typeface="Verdana"/>
            </a:endParaRPr>
          </a:p>
        </p:txBody>
      </p:sp>
      <p:sp>
        <p:nvSpPr>
          <p:cNvPr id="272" name="Google Shape;272;p25"/>
          <p:cNvSpPr txBox="1"/>
          <p:nvPr>
            <p:ph idx="4294967295" type="body"/>
          </p:nvPr>
        </p:nvSpPr>
        <p:spPr>
          <a:xfrm>
            <a:off x="297250" y="1176025"/>
            <a:ext cx="6915300" cy="2843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Font typeface="Verdana"/>
              <a:buChar char="●"/>
            </a:pPr>
            <a:r>
              <a:rPr lang="en" sz="1800">
                <a:latin typeface="Verdana"/>
                <a:ea typeface="Verdana"/>
                <a:cs typeface="Verdana"/>
                <a:sym typeface="Verdana"/>
              </a:rPr>
              <a:t>Often, a</a:t>
            </a:r>
            <a:r>
              <a:rPr lang="en" sz="1800">
                <a:latin typeface="Verdana"/>
                <a:ea typeface="Verdana"/>
                <a:cs typeface="Verdana"/>
                <a:sym typeface="Verdana"/>
              </a:rPr>
              <a:t> merge conflict occurs when you and your teammate make different changes to the same lines of the same file or when you edit a file and your teammate deletes the same file.</a:t>
            </a:r>
            <a:endParaRPr sz="1800">
              <a:latin typeface="Verdana"/>
              <a:ea typeface="Verdana"/>
              <a:cs typeface="Verdana"/>
              <a:sym typeface="Verdana"/>
            </a:endParaRPr>
          </a:p>
        </p:txBody>
      </p:sp>
      <p:sp>
        <p:nvSpPr>
          <p:cNvPr id="273" name="Google Shape;273;p25"/>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26"/>
          <p:cNvPicPr preferRelativeResize="0"/>
          <p:nvPr/>
        </p:nvPicPr>
        <p:blipFill>
          <a:blip r:embed="rId3">
            <a:alphaModFix/>
          </a:blip>
          <a:stretch>
            <a:fillRect/>
          </a:stretch>
        </p:blipFill>
        <p:spPr>
          <a:xfrm>
            <a:off x="240775" y="260288"/>
            <a:ext cx="8662451" cy="4622924"/>
          </a:xfrm>
          <a:prstGeom prst="rect">
            <a:avLst/>
          </a:prstGeom>
          <a:noFill/>
          <a:ln>
            <a:noFill/>
          </a:ln>
        </p:spPr>
      </p:pic>
      <p:sp>
        <p:nvSpPr>
          <p:cNvPr id="279" name="Google Shape;279;p26"/>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7"/>
          <p:cNvSpPr txBox="1"/>
          <p:nvPr>
            <p:ph idx="4294967295" type="title"/>
          </p:nvPr>
        </p:nvSpPr>
        <p:spPr>
          <a:xfrm>
            <a:off x="1114350" y="2510275"/>
            <a:ext cx="6915300" cy="74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Simulation of a Merge Conflict</a:t>
            </a:r>
            <a:endParaRPr/>
          </a:p>
        </p:txBody>
      </p:sp>
      <p:sp>
        <p:nvSpPr>
          <p:cNvPr id="285" name="Google Shape;285;p27"/>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28"/>
          <p:cNvPicPr preferRelativeResize="0"/>
          <p:nvPr/>
        </p:nvPicPr>
        <p:blipFill>
          <a:blip r:embed="rId3">
            <a:alphaModFix/>
          </a:blip>
          <a:stretch>
            <a:fillRect/>
          </a:stretch>
        </p:blipFill>
        <p:spPr>
          <a:xfrm>
            <a:off x="354814" y="595762"/>
            <a:ext cx="8434376" cy="3951989"/>
          </a:xfrm>
          <a:prstGeom prst="rect">
            <a:avLst/>
          </a:prstGeom>
          <a:noFill/>
          <a:ln>
            <a:noFill/>
          </a:ln>
        </p:spPr>
      </p:pic>
      <p:sp>
        <p:nvSpPr>
          <p:cNvPr id="291" name="Google Shape;291;p28"/>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29"/>
          <p:cNvPicPr preferRelativeResize="0"/>
          <p:nvPr/>
        </p:nvPicPr>
        <p:blipFill>
          <a:blip r:embed="rId3">
            <a:alphaModFix/>
          </a:blip>
          <a:stretch>
            <a:fillRect/>
          </a:stretch>
        </p:blipFill>
        <p:spPr>
          <a:xfrm>
            <a:off x="354825" y="500063"/>
            <a:ext cx="8434375" cy="4143375"/>
          </a:xfrm>
          <a:prstGeom prst="rect">
            <a:avLst/>
          </a:prstGeom>
          <a:noFill/>
          <a:ln>
            <a:noFill/>
          </a:ln>
        </p:spPr>
      </p:pic>
      <p:sp>
        <p:nvSpPr>
          <p:cNvPr id="297" name="Google Shape;297;p29"/>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30"/>
          <p:cNvPicPr preferRelativeResize="0"/>
          <p:nvPr/>
        </p:nvPicPr>
        <p:blipFill>
          <a:blip r:embed="rId3">
            <a:alphaModFix/>
          </a:blip>
          <a:stretch>
            <a:fillRect/>
          </a:stretch>
        </p:blipFill>
        <p:spPr>
          <a:xfrm>
            <a:off x="354825" y="500075"/>
            <a:ext cx="8434375" cy="4143375"/>
          </a:xfrm>
          <a:prstGeom prst="rect">
            <a:avLst/>
          </a:prstGeom>
          <a:noFill/>
          <a:ln>
            <a:noFill/>
          </a:ln>
        </p:spPr>
      </p:pic>
      <p:sp>
        <p:nvSpPr>
          <p:cNvPr id="303" name="Google Shape;303;p30"/>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3"/>
          <p:cNvSpPr txBox="1"/>
          <p:nvPr>
            <p:ph idx="4294967295" type="subTitle"/>
          </p:nvPr>
        </p:nvSpPr>
        <p:spPr>
          <a:xfrm>
            <a:off x="70450" y="3347150"/>
            <a:ext cx="8799900" cy="58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latin typeface="Verdana"/>
                <a:ea typeface="Verdana"/>
                <a:cs typeface="Verdana"/>
                <a:sym typeface="Verdana"/>
              </a:rPr>
              <a:t>Karun Bourishetty     Aawaj</a:t>
            </a:r>
            <a:r>
              <a:rPr lang="en" sz="1900">
                <a:latin typeface="Verdana"/>
                <a:ea typeface="Verdana"/>
                <a:cs typeface="Verdana"/>
                <a:sym typeface="Verdana"/>
              </a:rPr>
              <a:t> </a:t>
            </a:r>
            <a:r>
              <a:rPr lang="en" sz="1900">
                <a:latin typeface="Verdana"/>
                <a:ea typeface="Verdana"/>
                <a:cs typeface="Verdana"/>
                <a:sym typeface="Verdana"/>
              </a:rPr>
              <a:t>Joshi   Dristi</a:t>
            </a:r>
            <a:r>
              <a:rPr lang="en" sz="1900">
                <a:latin typeface="Verdana"/>
                <a:ea typeface="Verdana"/>
                <a:cs typeface="Verdana"/>
                <a:sym typeface="Verdana"/>
              </a:rPr>
              <a:t> </a:t>
            </a:r>
            <a:r>
              <a:rPr lang="en" sz="1900">
                <a:latin typeface="Verdana"/>
                <a:ea typeface="Verdana"/>
                <a:cs typeface="Verdana"/>
                <a:sym typeface="Verdana"/>
              </a:rPr>
              <a:t>Marasini 	</a:t>
            </a:r>
            <a:r>
              <a:rPr lang="en" sz="1900">
                <a:latin typeface="Verdana"/>
                <a:ea typeface="Verdana"/>
                <a:cs typeface="Verdana"/>
                <a:sym typeface="Verdana"/>
              </a:rPr>
              <a:t> </a:t>
            </a:r>
            <a:r>
              <a:rPr lang="en" sz="1900">
                <a:solidFill>
                  <a:schemeClr val="lt1"/>
                </a:solidFill>
                <a:latin typeface="Verdana"/>
                <a:ea typeface="Verdana"/>
                <a:cs typeface="Verdana"/>
                <a:sym typeface="Verdana"/>
              </a:rPr>
              <a:t>Sirisha Devineni</a:t>
            </a:r>
            <a:endParaRPr sz="1900">
              <a:latin typeface="Verdana"/>
              <a:ea typeface="Verdana"/>
              <a:cs typeface="Verdana"/>
              <a:sym typeface="Verdana"/>
            </a:endParaRPr>
          </a:p>
          <a:p>
            <a:pPr indent="0" lvl="0" marL="0" rtl="0" algn="l">
              <a:spcBef>
                <a:spcPts val="600"/>
              </a:spcBef>
              <a:spcAft>
                <a:spcPts val="0"/>
              </a:spcAft>
              <a:buNone/>
            </a:pPr>
            <a:r>
              <a:t/>
            </a:r>
            <a:endParaRPr sz="1900">
              <a:latin typeface="Verdana"/>
              <a:ea typeface="Verdana"/>
              <a:cs typeface="Verdana"/>
              <a:sym typeface="Verdana"/>
            </a:endParaRPr>
          </a:p>
        </p:txBody>
      </p:sp>
      <p:pic>
        <p:nvPicPr>
          <p:cNvPr id="187" name="Google Shape;187;p13"/>
          <p:cNvPicPr preferRelativeResize="0"/>
          <p:nvPr/>
        </p:nvPicPr>
        <p:blipFill>
          <a:blip r:embed="rId3">
            <a:alphaModFix/>
          </a:blip>
          <a:stretch>
            <a:fillRect/>
          </a:stretch>
        </p:blipFill>
        <p:spPr>
          <a:xfrm>
            <a:off x="6875250" y="1522250"/>
            <a:ext cx="1583425" cy="1721500"/>
          </a:xfrm>
          <a:prstGeom prst="rect">
            <a:avLst/>
          </a:prstGeom>
          <a:noFill/>
          <a:ln>
            <a:noFill/>
          </a:ln>
        </p:spPr>
      </p:pic>
      <p:pic>
        <p:nvPicPr>
          <p:cNvPr id="188" name="Google Shape;188;p13"/>
          <p:cNvPicPr preferRelativeResize="0"/>
          <p:nvPr/>
        </p:nvPicPr>
        <p:blipFill>
          <a:blip r:embed="rId4">
            <a:alphaModFix/>
          </a:blip>
          <a:stretch>
            <a:fillRect/>
          </a:stretch>
        </p:blipFill>
        <p:spPr>
          <a:xfrm>
            <a:off x="364050" y="1522250"/>
            <a:ext cx="1468250" cy="1721500"/>
          </a:xfrm>
          <a:prstGeom prst="rect">
            <a:avLst/>
          </a:prstGeom>
          <a:noFill/>
          <a:ln>
            <a:noFill/>
          </a:ln>
        </p:spPr>
      </p:pic>
      <p:sp>
        <p:nvSpPr>
          <p:cNvPr id="189" name="Google Shape;189;p13"/>
          <p:cNvSpPr txBox="1"/>
          <p:nvPr/>
        </p:nvSpPr>
        <p:spPr>
          <a:xfrm>
            <a:off x="364050" y="289425"/>
            <a:ext cx="5296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Verdana"/>
                <a:ea typeface="Verdana"/>
                <a:cs typeface="Verdana"/>
                <a:sym typeface="Verdana"/>
              </a:rPr>
              <a:t>Team Members</a:t>
            </a:r>
            <a:endParaRPr sz="3000">
              <a:solidFill>
                <a:srgbClr val="FFFFFF"/>
              </a:solidFill>
              <a:latin typeface="Verdana"/>
              <a:ea typeface="Verdana"/>
              <a:cs typeface="Verdana"/>
              <a:sym typeface="Verdana"/>
            </a:endParaRPr>
          </a:p>
        </p:txBody>
      </p:sp>
      <p:pic>
        <p:nvPicPr>
          <p:cNvPr id="190" name="Google Shape;190;p13"/>
          <p:cNvPicPr preferRelativeResize="0"/>
          <p:nvPr/>
        </p:nvPicPr>
        <p:blipFill rotWithShape="1">
          <a:blip r:embed="rId5">
            <a:alphaModFix/>
          </a:blip>
          <a:srcRect b="0" l="12860" r="-12860" t="0"/>
          <a:stretch/>
        </p:blipFill>
        <p:spPr>
          <a:xfrm>
            <a:off x="4765900" y="1561700"/>
            <a:ext cx="1764325" cy="1721500"/>
          </a:xfrm>
          <a:prstGeom prst="rect">
            <a:avLst/>
          </a:prstGeom>
          <a:noFill/>
          <a:ln>
            <a:noFill/>
          </a:ln>
        </p:spPr>
      </p:pic>
      <p:pic>
        <p:nvPicPr>
          <p:cNvPr id="191" name="Google Shape;191;p13"/>
          <p:cNvPicPr preferRelativeResize="0"/>
          <p:nvPr/>
        </p:nvPicPr>
        <p:blipFill>
          <a:blip r:embed="rId6">
            <a:alphaModFix/>
          </a:blip>
          <a:stretch>
            <a:fillRect/>
          </a:stretch>
        </p:blipFill>
        <p:spPr>
          <a:xfrm>
            <a:off x="2567450" y="1546750"/>
            <a:ext cx="1672500" cy="1672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1"/>
          <p:cNvSpPr txBox="1"/>
          <p:nvPr>
            <p:ph type="ctrTitle"/>
          </p:nvPr>
        </p:nvSpPr>
        <p:spPr>
          <a:xfrm>
            <a:off x="1638300" y="1991825"/>
            <a:ext cx="586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Fixing the Merge Conflict</a:t>
            </a:r>
            <a:endParaRPr/>
          </a:p>
        </p:txBody>
      </p:sp>
      <p:sp>
        <p:nvSpPr>
          <p:cNvPr id="309" name="Google Shape;309;p31"/>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32"/>
          <p:cNvPicPr preferRelativeResize="0"/>
          <p:nvPr/>
        </p:nvPicPr>
        <p:blipFill>
          <a:blip r:embed="rId3">
            <a:alphaModFix/>
          </a:blip>
          <a:stretch>
            <a:fillRect/>
          </a:stretch>
        </p:blipFill>
        <p:spPr>
          <a:xfrm>
            <a:off x="733425" y="357188"/>
            <a:ext cx="7677150" cy="4429125"/>
          </a:xfrm>
          <a:prstGeom prst="rect">
            <a:avLst/>
          </a:prstGeom>
          <a:noFill/>
          <a:ln>
            <a:noFill/>
          </a:ln>
        </p:spPr>
      </p:pic>
      <p:sp>
        <p:nvSpPr>
          <p:cNvPr id="315" name="Google Shape;315;p32"/>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33"/>
          <p:cNvPicPr preferRelativeResize="0"/>
          <p:nvPr/>
        </p:nvPicPr>
        <p:blipFill>
          <a:blip r:embed="rId3">
            <a:alphaModFix/>
          </a:blip>
          <a:stretch>
            <a:fillRect/>
          </a:stretch>
        </p:blipFill>
        <p:spPr>
          <a:xfrm>
            <a:off x="728663" y="376238"/>
            <a:ext cx="7686675" cy="4391025"/>
          </a:xfrm>
          <a:prstGeom prst="rect">
            <a:avLst/>
          </a:prstGeom>
          <a:noFill/>
          <a:ln>
            <a:noFill/>
          </a:ln>
        </p:spPr>
      </p:pic>
      <p:sp>
        <p:nvSpPr>
          <p:cNvPr id="321" name="Google Shape;321;p33"/>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34"/>
          <p:cNvPicPr preferRelativeResize="0"/>
          <p:nvPr/>
        </p:nvPicPr>
        <p:blipFill>
          <a:blip r:embed="rId3">
            <a:alphaModFix/>
          </a:blip>
          <a:stretch>
            <a:fillRect/>
          </a:stretch>
        </p:blipFill>
        <p:spPr>
          <a:xfrm>
            <a:off x="778650" y="152400"/>
            <a:ext cx="7586689" cy="4838699"/>
          </a:xfrm>
          <a:prstGeom prst="rect">
            <a:avLst/>
          </a:prstGeom>
          <a:noFill/>
          <a:ln>
            <a:noFill/>
          </a:ln>
        </p:spPr>
      </p:pic>
      <p:sp>
        <p:nvSpPr>
          <p:cNvPr id="327" name="Google Shape;327;p34"/>
          <p:cNvSpPr txBox="1"/>
          <p:nvPr>
            <p:ph idx="4294967295" type="subTitle"/>
          </p:nvPr>
        </p:nvSpPr>
        <p:spPr>
          <a:xfrm>
            <a:off x="7482600" y="4762500"/>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35"/>
          <p:cNvPicPr preferRelativeResize="0"/>
          <p:nvPr/>
        </p:nvPicPr>
        <p:blipFill>
          <a:blip r:embed="rId3">
            <a:alphaModFix/>
          </a:blip>
          <a:stretch>
            <a:fillRect/>
          </a:stretch>
        </p:blipFill>
        <p:spPr>
          <a:xfrm>
            <a:off x="767150" y="152400"/>
            <a:ext cx="7609701" cy="4838701"/>
          </a:xfrm>
          <a:prstGeom prst="rect">
            <a:avLst/>
          </a:prstGeom>
          <a:noFill/>
          <a:ln>
            <a:noFill/>
          </a:ln>
        </p:spPr>
      </p:pic>
      <p:sp>
        <p:nvSpPr>
          <p:cNvPr id="333" name="Google Shape;333;p35"/>
          <p:cNvSpPr txBox="1"/>
          <p:nvPr>
            <p:ph idx="4294967295" type="subTitle"/>
          </p:nvPr>
        </p:nvSpPr>
        <p:spPr>
          <a:xfrm>
            <a:off x="7554300" y="4762500"/>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36"/>
          <p:cNvPicPr preferRelativeResize="0"/>
          <p:nvPr/>
        </p:nvPicPr>
        <p:blipFill>
          <a:blip r:embed="rId3">
            <a:alphaModFix/>
          </a:blip>
          <a:stretch>
            <a:fillRect/>
          </a:stretch>
        </p:blipFill>
        <p:spPr>
          <a:xfrm>
            <a:off x="723900" y="361950"/>
            <a:ext cx="7696200" cy="4419600"/>
          </a:xfrm>
          <a:prstGeom prst="rect">
            <a:avLst/>
          </a:prstGeom>
          <a:noFill/>
          <a:ln>
            <a:noFill/>
          </a:ln>
        </p:spPr>
      </p:pic>
      <p:sp>
        <p:nvSpPr>
          <p:cNvPr id="339" name="Google Shape;339;p36"/>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id="344" name="Google Shape;344;p37"/>
          <p:cNvPicPr preferRelativeResize="0"/>
          <p:nvPr/>
        </p:nvPicPr>
        <p:blipFill>
          <a:blip r:embed="rId3">
            <a:alphaModFix/>
          </a:blip>
          <a:stretch>
            <a:fillRect/>
          </a:stretch>
        </p:blipFill>
        <p:spPr>
          <a:xfrm>
            <a:off x="152400" y="152400"/>
            <a:ext cx="8694538" cy="4838700"/>
          </a:xfrm>
          <a:prstGeom prst="rect">
            <a:avLst/>
          </a:prstGeom>
          <a:noFill/>
          <a:ln>
            <a:noFill/>
          </a:ln>
        </p:spPr>
      </p:pic>
      <p:sp>
        <p:nvSpPr>
          <p:cNvPr id="345" name="Google Shape;345;p37"/>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Aawaj</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8"/>
          <p:cNvSpPr txBox="1"/>
          <p:nvPr>
            <p:ph type="ctrTitle"/>
          </p:nvPr>
        </p:nvSpPr>
        <p:spPr>
          <a:xfrm>
            <a:off x="1638300" y="1991825"/>
            <a:ext cx="586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Incremental commits</a:t>
            </a:r>
            <a:endParaRPr/>
          </a:p>
          <a:p>
            <a:pPr indent="0" lvl="0" marL="0" rtl="0" algn="ctr">
              <a:spcBef>
                <a:spcPts val="0"/>
              </a:spcBef>
              <a:spcAft>
                <a:spcPts val="0"/>
              </a:spcAft>
              <a:buNone/>
            </a:pPr>
            <a:r>
              <a:t/>
            </a:r>
            <a:endParaRPr/>
          </a:p>
        </p:txBody>
      </p:sp>
      <p:sp>
        <p:nvSpPr>
          <p:cNvPr id="351" name="Google Shape;351;p38"/>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1114425" y="421025"/>
            <a:ext cx="4365000" cy="6837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3000">
                <a:latin typeface="Verdana"/>
                <a:ea typeface="Verdana"/>
                <a:cs typeface="Verdana"/>
                <a:sym typeface="Verdana"/>
              </a:rPr>
              <a:t>Git Commit</a:t>
            </a:r>
            <a:endParaRPr sz="3000">
              <a:latin typeface="Verdana"/>
              <a:ea typeface="Verdana"/>
              <a:cs typeface="Verdana"/>
              <a:sym typeface="Verdana"/>
            </a:endParaRPr>
          </a:p>
        </p:txBody>
      </p:sp>
      <p:sp>
        <p:nvSpPr>
          <p:cNvPr id="357" name="Google Shape;357;p39"/>
          <p:cNvSpPr txBox="1"/>
          <p:nvPr>
            <p:ph idx="1" type="body"/>
          </p:nvPr>
        </p:nvSpPr>
        <p:spPr>
          <a:xfrm>
            <a:off x="1114425" y="1316095"/>
            <a:ext cx="6915300" cy="3303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Font typeface="Verdana"/>
              <a:buChar char="➔"/>
            </a:pPr>
            <a:r>
              <a:rPr lang="en" sz="1800">
                <a:latin typeface="Verdana"/>
                <a:ea typeface="Verdana"/>
                <a:cs typeface="Verdana"/>
                <a:sym typeface="Verdana"/>
              </a:rPr>
              <a:t>Used to save the changes to the local repository</a:t>
            </a:r>
            <a:endParaRPr sz="1800">
              <a:latin typeface="Verdana"/>
              <a:ea typeface="Verdana"/>
              <a:cs typeface="Verdana"/>
              <a:sym typeface="Verdana"/>
            </a:endParaRPr>
          </a:p>
          <a:p>
            <a:pPr indent="-342900" lvl="0" marL="457200" rtl="0" algn="l">
              <a:lnSpc>
                <a:spcPct val="150000"/>
              </a:lnSpc>
              <a:spcBef>
                <a:spcPts val="0"/>
              </a:spcBef>
              <a:spcAft>
                <a:spcPts val="0"/>
              </a:spcAft>
              <a:buSzPts val="1800"/>
              <a:buFont typeface="Verdana"/>
              <a:buChar char="➔"/>
            </a:pPr>
            <a:r>
              <a:rPr lang="en" sz="1800">
                <a:latin typeface="Verdana"/>
                <a:ea typeface="Verdana"/>
                <a:cs typeface="Verdana"/>
                <a:sym typeface="Verdana"/>
              </a:rPr>
              <a:t>Commit early and often</a:t>
            </a:r>
            <a:endParaRPr sz="1800">
              <a:latin typeface="Verdana"/>
              <a:ea typeface="Verdana"/>
              <a:cs typeface="Verdana"/>
              <a:sym typeface="Verdana"/>
            </a:endParaRPr>
          </a:p>
          <a:p>
            <a:pPr indent="-342900" lvl="0" marL="457200" rtl="0" algn="l">
              <a:lnSpc>
                <a:spcPct val="150000"/>
              </a:lnSpc>
              <a:spcBef>
                <a:spcPts val="0"/>
              </a:spcBef>
              <a:spcAft>
                <a:spcPts val="0"/>
              </a:spcAft>
              <a:buSzPts val="1800"/>
              <a:buFont typeface="Verdana"/>
              <a:buChar char="➔"/>
            </a:pPr>
            <a:r>
              <a:rPr lang="en" sz="1800">
                <a:latin typeface="Verdana"/>
                <a:ea typeface="Verdana"/>
                <a:cs typeface="Verdana"/>
                <a:sym typeface="Verdana"/>
              </a:rPr>
              <a:t>Make Useful commit messages</a:t>
            </a:r>
            <a:endParaRPr sz="1800">
              <a:latin typeface="Verdana"/>
              <a:ea typeface="Verdana"/>
              <a:cs typeface="Verdana"/>
              <a:sym typeface="Verdana"/>
            </a:endParaRPr>
          </a:p>
          <a:p>
            <a:pPr indent="-342900" lvl="0" marL="457200" rtl="0" algn="l">
              <a:lnSpc>
                <a:spcPct val="150000"/>
              </a:lnSpc>
              <a:spcBef>
                <a:spcPts val="0"/>
              </a:spcBef>
              <a:spcAft>
                <a:spcPts val="0"/>
              </a:spcAft>
              <a:buSzPts val="1800"/>
              <a:buFont typeface="Verdana"/>
              <a:buChar char="➔"/>
            </a:pPr>
            <a:r>
              <a:rPr lang="en" sz="1800">
                <a:latin typeface="Verdana"/>
                <a:ea typeface="Verdana"/>
                <a:cs typeface="Verdana"/>
                <a:sym typeface="Verdana"/>
              </a:rPr>
              <a:t>Make few changes per commit</a:t>
            </a:r>
            <a:endParaRPr sz="1800">
              <a:latin typeface="Verdana"/>
              <a:ea typeface="Verdana"/>
              <a:cs typeface="Verdana"/>
              <a:sym typeface="Verdana"/>
            </a:endParaRPr>
          </a:p>
        </p:txBody>
      </p:sp>
      <p:sp>
        <p:nvSpPr>
          <p:cNvPr id="358" name="Google Shape;358;p39"/>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id="363" name="Google Shape;363;p40"/>
          <p:cNvPicPr preferRelativeResize="0"/>
          <p:nvPr/>
        </p:nvPicPr>
        <p:blipFill>
          <a:blip r:embed="rId3">
            <a:alphaModFix/>
          </a:blip>
          <a:stretch>
            <a:fillRect/>
          </a:stretch>
        </p:blipFill>
        <p:spPr>
          <a:xfrm>
            <a:off x="152400" y="1019150"/>
            <a:ext cx="8606326" cy="3843575"/>
          </a:xfrm>
          <a:prstGeom prst="rect">
            <a:avLst/>
          </a:prstGeom>
          <a:noFill/>
          <a:ln>
            <a:noFill/>
          </a:ln>
        </p:spPr>
      </p:pic>
      <p:sp>
        <p:nvSpPr>
          <p:cNvPr id="364" name="Google Shape;364;p40"/>
          <p:cNvSpPr txBox="1"/>
          <p:nvPr/>
        </p:nvSpPr>
        <p:spPr>
          <a:xfrm>
            <a:off x="-1059700" y="159425"/>
            <a:ext cx="739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Abel"/>
                <a:ea typeface="Abel"/>
                <a:cs typeface="Abel"/>
                <a:sym typeface="Abel"/>
              </a:rPr>
              <a:t>                   </a:t>
            </a:r>
            <a:r>
              <a:rPr lang="en" sz="3000">
                <a:solidFill>
                  <a:schemeClr val="lt1"/>
                </a:solidFill>
                <a:latin typeface="Verdana"/>
                <a:ea typeface="Verdana"/>
                <a:cs typeface="Verdana"/>
                <a:sym typeface="Verdana"/>
              </a:rPr>
              <a:t>Incremental  Commit</a:t>
            </a:r>
            <a:r>
              <a:rPr lang="en" sz="3000">
                <a:solidFill>
                  <a:schemeClr val="lt1"/>
                </a:solidFill>
                <a:latin typeface="Verdana"/>
                <a:ea typeface="Verdana"/>
                <a:cs typeface="Verdana"/>
                <a:sym typeface="Verdana"/>
              </a:rPr>
              <a:t> </a:t>
            </a:r>
            <a:r>
              <a:rPr lang="en" sz="3000">
                <a:solidFill>
                  <a:schemeClr val="lt1"/>
                </a:solidFill>
                <a:latin typeface="Verdana"/>
                <a:ea typeface="Verdana"/>
                <a:cs typeface="Verdana"/>
                <a:sym typeface="Verdana"/>
              </a:rPr>
              <a:t>Process</a:t>
            </a:r>
            <a:endParaRPr sz="3000">
              <a:solidFill>
                <a:schemeClr val="lt1"/>
              </a:solidFill>
              <a:latin typeface="Verdana"/>
              <a:ea typeface="Verdana"/>
              <a:cs typeface="Verdana"/>
              <a:sym typeface="Verdana"/>
            </a:endParaRPr>
          </a:p>
        </p:txBody>
      </p:sp>
      <p:sp>
        <p:nvSpPr>
          <p:cNvPr id="365" name="Google Shape;365;p40"/>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4"/>
          <p:cNvSpPr txBox="1"/>
          <p:nvPr>
            <p:ph type="ctrTitle"/>
          </p:nvPr>
        </p:nvSpPr>
        <p:spPr>
          <a:xfrm>
            <a:off x="1638300" y="1991825"/>
            <a:ext cx="586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SSH</a:t>
            </a:r>
            <a:endParaRPr>
              <a:latin typeface="Verdana"/>
              <a:ea typeface="Verdana"/>
              <a:cs typeface="Verdana"/>
              <a:sym typeface="Verdana"/>
            </a:endParaRPr>
          </a:p>
        </p:txBody>
      </p:sp>
      <p:sp>
        <p:nvSpPr>
          <p:cNvPr id="197" name="Google Shape;197;p14"/>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p41"/>
          <p:cNvPicPr preferRelativeResize="0"/>
          <p:nvPr/>
        </p:nvPicPr>
        <p:blipFill>
          <a:blip r:embed="rId3">
            <a:alphaModFix/>
          </a:blip>
          <a:stretch>
            <a:fillRect/>
          </a:stretch>
        </p:blipFill>
        <p:spPr>
          <a:xfrm>
            <a:off x="152400" y="152400"/>
            <a:ext cx="8606333" cy="4838700"/>
          </a:xfrm>
          <a:prstGeom prst="rect">
            <a:avLst/>
          </a:prstGeom>
          <a:noFill/>
          <a:ln>
            <a:noFill/>
          </a:ln>
        </p:spPr>
      </p:pic>
      <p:sp>
        <p:nvSpPr>
          <p:cNvPr id="371" name="Google Shape;371;p41"/>
          <p:cNvSpPr txBox="1"/>
          <p:nvPr>
            <p:ph idx="4294967295" type="subTitle"/>
          </p:nvPr>
        </p:nvSpPr>
        <p:spPr>
          <a:xfrm>
            <a:off x="7430925" y="47299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42"/>
          <p:cNvPicPr preferRelativeResize="0"/>
          <p:nvPr/>
        </p:nvPicPr>
        <p:blipFill>
          <a:blip r:embed="rId3">
            <a:alphaModFix/>
          </a:blip>
          <a:stretch>
            <a:fillRect/>
          </a:stretch>
        </p:blipFill>
        <p:spPr>
          <a:xfrm>
            <a:off x="152400" y="152400"/>
            <a:ext cx="8606333" cy="4838700"/>
          </a:xfrm>
          <a:prstGeom prst="rect">
            <a:avLst/>
          </a:prstGeom>
          <a:noFill/>
          <a:ln>
            <a:noFill/>
          </a:ln>
        </p:spPr>
      </p:pic>
      <p:sp>
        <p:nvSpPr>
          <p:cNvPr id="377" name="Google Shape;377;p42"/>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152400" y="152400"/>
            <a:ext cx="8606333" cy="4838700"/>
          </a:xfrm>
          <a:prstGeom prst="rect">
            <a:avLst/>
          </a:prstGeom>
          <a:noFill/>
          <a:ln>
            <a:noFill/>
          </a:ln>
        </p:spPr>
      </p:pic>
      <p:sp>
        <p:nvSpPr>
          <p:cNvPr id="383" name="Google Shape;383;p43"/>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44"/>
          <p:cNvPicPr preferRelativeResize="0"/>
          <p:nvPr/>
        </p:nvPicPr>
        <p:blipFill>
          <a:blip r:embed="rId3">
            <a:alphaModFix/>
          </a:blip>
          <a:stretch>
            <a:fillRect/>
          </a:stretch>
        </p:blipFill>
        <p:spPr>
          <a:xfrm>
            <a:off x="152400" y="76200"/>
            <a:ext cx="8606333" cy="4838700"/>
          </a:xfrm>
          <a:prstGeom prst="rect">
            <a:avLst/>
          </a:prstGeom>
          <a:noFill/>
          <a:ln>
            <a:noFill/>
          </a:ln>
        </p:spPr>
      </p:pic>
      <p:sp>
        <p:nvSpPr>
          <p:cNvPr id="389" name="Google Shape;389;p44"/>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Google Shape;394;p45"/>
          <p:cNvPicPr preferRelativeResize="0"/>
          <p:nvPr/>
        </p:nvPicPr>
        <p:blipFill>
          <a:blip r:embed="rId3">
            <a:alphaModFix/>
          </a:blip>
          <a:stretch>
            <a:fillRect/>
          </a:stretch>
        </p:blipFill>
        <p:spPr>
          <a:xfrm>
            <a:off x="152400" y="152400"/>
            <a:ext cx="8606333" cy="4838700"/>
          </a:xfrm>
          <a:prstGeom prst="rect">
            <a:avLst/>
          </a:prstGeom>
          <a:noFill/>
          <a:ln>
            <a:noFill/>
          </a:ln>
        </p:spPr>
      </p:pic>
      <p:sp>
        <p:nvSpPr>
          <p:cNvPr id="395" name="Google Shape;395;p45"/>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Dristi</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6"/>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Sirisha</a:t>
            </a:r>
            <a:endParaRPr sz="1400"/>
          </a:p>
        </p:txBody>
      </p:sp>
      <p:pic>
        <p:nvPicPr>
          <p:cNvPr id="401" name="Google Shape;401;p46"/>
          <p:cNvPicPr preferRelativeResize="0"/>
          <p:nvPr/>
        </p:nvPicPr>
        <p:blipFill>
          <a:blip r:embed="rId3">
            <a:alphaModFix/>
          </a:blip>
          <a:stretch>
            <a:fillRect/>
          </a:stretch>
        </p:blipFill>
        <p:spPr>
          <a:xfrm>
            <a:off x="520850" y="397263"/>
            <a:ext cx="8310144" cy="4348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7"/>
          <p:cNvSpPr txBox="1"/>
          <p:nvPr>
            <p:ph type="ctrTitle"/>
          </p:nvPr>
        </p:nvSpPr>
        <p:spPr>
          <a:xfrm>
            <a:off x="168025" y="105025"/>
            <a:ext cx="6319500" cy="8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Verdana"/>
                <a:ea typeface="Verdana"/>
                <a:cs typeface="Verdana"/>
                <a:sym typeface="Verdana"/>
              </a:rPr>
              <a:t>Why Continuous Integration ?</a:t>
            </a:r>
            <a:endParaRPr sz="3000">
              <a:latin typeface="Verdana"/>
              <a:ea typeface="Verdana"/>
              <a:cs typeface="Verdana"/>
              <a:sym typeface="Verdana"/>
            </a:endParaRPr>
          </a:p>
        </p:txBody>
      </p:sp>
      <p:sp>
        <p:nvSpPr>
          <p:cNvPr id="407" name="Google Shape;407;p47"/>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Sirisha</a:t>
            </a:r>
            <a:endParaRPr sz="1400"/>
          </a:p>
        </p:txBody>
      </p:sp>
      <p:sp>
        <p:nvSpPr>
          <p:cNvPr id="408" name="Google Shape;408;p47"/>
          <p:cNvSpPr txBox="1"/>
          <p:nvPr/>
        </p:nvSpPr>
        <p:spPr>
          <a:xfrm>
            <a:off x="336625" y="1189825"/>
            <a:ext cx="7580700" cy="3347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A typical software development workflow.</a:t>
            </a:r>
            <a:endParaRPr sz="1800">
              <a:solidFill>
                <a:srgbClr val="FFFFFF"/>
              </a:solidFill>
              <a:latin typeface="Verdana"/>
              <a:ea typeface="Verdana"/>
              <a:cs typeface="Verdana"/>
              <a:sym typeface="Verdana"/>
            </a:endParaRPr>
          </a:p>
          <a:p>
            <a:pPr indent="0" lvl="0" marL="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a:p>
            <a:pPr indent="0" lvl="0" marL="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a:p>
            <a:pPr indent="0" lvl="0" marL="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a:p>
            <a:pPr indent="0" lvl="0" marL="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What if the developer’s changeset is not acceptable for integration of the project?</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Who or what are responsible for other steps? </a:t>
            </a:r>
            <a:endParaRPr sz="1800">
              <a:solidFill>
                <a:srgbClr val="FFFFFF"/>
              </a:solidFill>
              <a:latin typeface="Verdana"/>
              <a:ea typeface="Verdana"/>
              <a:cs typeface="Verdana"/>
              <a:sym typeface="Verdana"/>
            </a:endParaRPr>
          </a:p>
        </p:txBody>
      </p:sp>
      <p:grpSp>
        <p:nvGrpSpPr>
          <p:cNvPr id="409" name="Google Shape;409;p47"/>
          <p:cNvGrpSpPr/>
          <p:nvPr/>
        </p:nvGrpSpPr>
        <p:grpSpPr>
          <a:xfrm>
            <a:off x="4923210" y="1765144"/>
            <a:ext cx="2208300" cy="1613217"/>
            <a:chOff x="0" y="1189989"/>
            <a:chExt cx="3546900" cy="4996027"/>
          </a:xfrm>
        </p:grpSpPr>
        <p:sp>
          <p:nvSpPr>
            <p:cNvPr id="410" name="Google Shape;410;p47"/>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3</a:t>
              </a:r>
              <a:endParaRPr>
                <a:solidFill>
                  <a:srgbClr val="FFFFFF"/>
                </a:solidFill>
                <a:latin typeface="Roboto"/>
                <a:ea typeface="Roboto"/>
                <a:cs typeface="Roboto"/>
                <a:sym typeface="Roboto"/>
              </a:endParaRPr>
            </a:p>
          </p:txBody>
        </p:sp>
        <p:sp>
          <p:nvSpPr>
            <p:cNvPr id="411" name="Google Shape;411;p47"/>
            <p:cNvSpPr txBox="1"/>
            <p:nvPr/>
          </p:nvSpPr>
          <p:spPr>
            <a:xfrm>
              <a:off x="655356" y="2057117"/>
              <a:ext cx="2236200" cy="412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Verdana"/>
                  <a:ea typeface="Verdana"/>
                  <a:cs typeface="Verdana"/>
                  <a:sym typeface="Verdana"/>
                </a:rPr>
                <a:t>Source code is compiled and built into deployable versions</a:t>
              </a:r>
              <a:endParaRPr sz="1200">
                <a:solidFill>
                  <a:srgbClr val="FFFFFF"/>
                </a:solidFill>
                <a:latin typeface="Verdana"/>
                <a:ea typeface="Verdana"/>
                <a:cs typeface="Verdana"/>
                <a:sym typeface="Verdana"/>
              </a:endParaRPr>
            </a:p>
          </p:txBody>
        </p:sp>
      </p:grpSp>
      <p:grpSp>
        <p:nvGrpSpPr>
          <p:cNvPr id="412" name="Google Shape;412;p47"/>
          <p:cNvGrpSpPr/>
          <p:nvPr/>
        </p:nvGrpSpPr>
        <p:grpSpPr>
          <a:xfrm>
            <a:off x="2834335" y="1774344"/>
            <a:ext cx="2208300" cy="1613227"/>
            <a:chOff x="108135" y="1189989"/>
            <a:chExt cx="3546900" cy="4996059"/>
          </a:xfrm>
        </p:grpSpPr>
        <p:sp>
          <p:nvSpPr>
            <p:cNvPr id="413" name="Google Shape;413;p47"/>
            <p:cNvSpPr/>
            <p:nvPr/>
          </p:nvSpPr>
          <p:spPr>
            <a:xfrm>
              <a:off x="108135" y="1189989"/>
              <a:ext cx="3546900" cy="669000"/>
            </a:xfrm>
            <a:prstGeom prst="homePlate">
              <a:avLst>
                <a:gd fmla="val 50000" name="adj"/>
              </a:avLst>
            </a:prstGeom>
            <a:solidFill>
              <a:srgbClr val="DD7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2</a:t>
              </a:r>
              <a:endParaRPr>
                <a:solidFill>
                  <a:srgbClr val="FFFFFF"/>
                </a:solidFill>
                <a:latin typeface="Roboto"/>
                <a:ea typeface="Roboto"/>
                <a:cs typeface="Roboto"/>
                <a:sym typeface="Roboto"/>
              </a:endParaRPr>
            </a:p>
          </p:txBody>
        </p:sp>
        <p:sp>
          <p:nvSpPr>
            <p:cNvPr id="414" name="Google Shape;414;p47"/>
            <p:cNvSpPr txBox="1"/>
            <p:nvPr/>
          </p:nvSpPr>
          <p:spPr>
            <a:xfrm>
              <a:off x="655339" y="2057148"/>
              <a:ext cx="2553300" cy="412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Verdana"/>
                  <a:ea typeface="Verdana"/>
                  <a:cs typeface="Verdana"/>
                  <a:sym typeface="Verdana"/>
                </a:rPr>
                <a:t>Then merge their changes into code repository(eg: GitHub)</a:t>
              </a:r>
              <a:endParaRPr sz="1200">
                <a:solidFill>
                  <a:srgbClr val="FFFFFF"/>
                </a:solidFill>
                <a:latin typeface="Verdana"/>
                <a:ea typeface="Verdana"/>
                <a:cs typeface="Verdana"/>
                <a:sym typeface="Verdana"/>
              </a:endParaRPr>
            </a:p>
          </p:txBody>
        </p:sp>
      </p:grpSp>
      <p:grpSp>
        <p:nvGrpSpPr>
          <p:cNvPr id="415" name="Google Shape;415;p47"/>
          <p:cNvGrpSpPr/>
          <p:nvPr/>
        </p:nvGrpSpPr>
        <p:grpSpPr>
          <a:xfrm>
            <a:off x="814535" y="1774344"/>
            <a:ext cx="2208300" cy="1613227"/>
            <a:chOff x="0" y="1189989"/>
            <a:chExt cx="3546900" cy="4996059"/>
          </a:xfrm>
        </p:grpSpPr>
        <p:sp>
          <p:nvSpPr>
            <p:cNvPr id="416" name="Google Shape;416;p47"/>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417" name="Google Shape;417;p47"/>
            <p:cNvSpPr txBox="1"/>
            <p:nvPr/>
          </p:nvSpPr>
          <p:spPr>
            <a:xfrm>
              <a:off x="313708" y="2057148"/>
              <a:ext cx="3233100" cy="412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Verdana"/>
                  <a:ea typeface="Verdana"/>
                  <a:cs typeface="Verdana"/>
                  <a:sym typeface="Verdana"/>
                </a:rPr>
                <a:t>A developer writes new code (eg: add a feature or fix a bug) that represents change to the codebase.</a:t>
              </a:r>
              <a:endParaRPr sz="1200">
                <a:solidFill>
                  <a:srgbClr val="FFFFFF"/>
                </a:solidFill>
                <a:latin typeface="Verdana"/>
                <a:ea typeface="Verdana"/>
                <a:cs typeface="Verdana"/>
                <a:sym typeface="Verdan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8"/>
          <p:cNvSpPr txBox="1"/>
          <p:nvPr>
            <p:ph type="ctrTitle"/>
          </p:nvPr>
        </p:nvSpPr>
        <p:spPr>
          <a:xfrm>
            <a:off x="168025" y="105025"/>
            <a:ext cx="6319500" cy="8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A simple CI workflow</a:t>
            </a:r>
            <a:endParaRPr sz="3000">
              <a:latin typeface="Verdana"/>
              <a:ea typeface="Verdana"/>
              <a:cs typeface="Verdana"/>
              <a:sym typeface="Verdana"/>
            </a:endParaRPr>
          </a:p>
        </p:txBody>
      </p:sp>
      <p:sp>
        <p:nvSpPr>
          <p:cNvPr id="423" name="Google Shape;423;p48"/>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Sirisha</a:t>
            </a:r>
            <a:endParaRPr sz="1400"/>
          </a:p>
        </p:txBody>
      </p:sp>
      <p:sp>
        <p:nvSpPr>
          <p:cNvPr id="424" name="Google Shape;424;p48"/>
          <p:cNvSpPr txBox="1"/>
          <p:nvPr/>
        </p:nvSpPr>
        <p:spPr>
          <a:xfrm>
            <a:off x="361850" y="1098475"/>
            <a:ext cx="7999800" cy="3438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Branching</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Testing</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Pull requests</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Quality Assurance</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Build</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Code Review</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Tagging, Versioning, and storing the built artifact</a:t>
            </a:r>
            <a:endParaRPr sz="1800">
              <a:solidFill>
                <a:srgbClr val="FFFFFF"/>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9"/>
          <p:cNvSpPr txBox="1"/>
          <p:nvPr>
            <p:ph type="ctrTitle"/>
          </p:nvPr>
        </p:nvSpPr>
        <p:spPr>
          <a:xfrm>
            <a:off x="168025" y="105025"/>
            <a:ext cx="6319500" cy="8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Benefits of CI </a:t>
            </a:r>
            <a:endParaRPr sz="3000">
              <a:latin typeface="Verdana"/>
              <a:ea typeface="Verdana"/>
              <a:cs typeface="Verdana"/>
              <a:sym typeface="Verdana"/>
            </a:endParaRPr>
          </a:p>
        </p:txBody>
      </p:sp>
      <p:sp>
        <p:nvSpPr>
          <p:cNvPr id="430" name="Google Shape;430;p49"/>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Sirisha</a:t>
            </a:r>
            <a:endParaRPr sz="1400"/>
          </a:p>
        </p:txBody>
      </p:sp>
      <p:sp>
        <p:nvSpPr>
          <p:cNvPr id="431" name="Google Shape;431;p49"/>
          <p:cNvSpPr txBox="1"/>
          <p:nvPr/>
        </p:nvSpPr>
        <p:spPr>
          <a:xfrm>
            <a:off x="361850" y="1098475"/>
            <a:ext cx="7999800" cy="3438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Speeds up the workflow</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Encourages each team member to push their changeset without fear of breaking anything.</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Errors can be detected and located  quickly.</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Application deployable at any point.</a:t>
            </a:r>
            <a:endParaRPr sz="1800">
              <a:solidFill>
                <a:srgbClr val="FFFFFF"/>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0"/>
          <p:cNvSpPr txBox="1"/>
          <p:nvPr>
            <p:ph type="ctrTitle"/>
          </p:nvPr>
        </p:nvSpPr>
        <p:spPr>
          <a:xfrm>
            <a:off x="168025" y="105025"/>
            <a:ext cx="6319500" cy="8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CI tools</a:t>
            </a:r>
            <a:endParaRPr sz="3000">
              <a:latin typeface="Verdana"/>
              <a:ea typeface="Verdana"/>
              <a:cs typeface="Verdana"/>
              <a:sym typeface="Verdana"/>
            </a:endParaRPr>
          </a:p>
        </p:txBody>
      </p:sp>
      <p:sp>
        <p:nvSpPr>
          <p:cNvPr id="437" name="Google Shape;437;p50"/>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Sirisha</a:t>
            </a:r>
            <a:endParaRPr sz="1400"/>
          </a:p>
        </p:txBody>
      </p:sp>
      <p:sp>
        <p:nvSpPr>
          <p:cNvPr id="438" name="Google Shape;438;p50"/>
          <p:cNvSpPr txBox="1"/>
          <p:nvPr/>
        </p:nvSpPr>
        <p:spPr>
          <a:xfrm>
            <a:off x="361850" y="1098475"/>
            <a:ext cx="7999800" cy="3438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Travis CI</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Jenkins</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GitLab Continuous Integration/Continuous Delivery</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Bamboo</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a:solidFill>
                  <a:srgbClr val="FFFFFF"/>
                </a:solidFill>
                <a:latin typeface="Verdana"/>
                <a:ea typeface="Verdana"/>
                <a:cs typeface="Verdana"/>
                <a:sym typeface="Verdana"/>
              </a:rPr>
              <a:t>Circle CI</a:t>
            </a:r>
            <a:endParaRPr sz="1800">
              <a:solidFill>
                <a:srgbClr val="FFFFFF"/>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5"/>
          <p:cNvSpPr txBox="1"/>
          <p:nvPr>
            <p:ph type="ctrTitle"/>
          </p:nvPr>
        </p:nvSpPr>
        <p:spPr>
          <a:xfrm>
            <a:off x="578600" y="415175"/>
            <a:ext cx="586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Verdana"/>
                <a:ea typeface="Verdana"/>
                <a:cs typeface="Verdana"/>
                <a:sym typeface="Verdana"/>
              </a:rPr>
              <a:t>What is SSH?</a:t>
            </a:r>
            <a:endParaRPr sz="3000">
              <a:solidFill>
                <a:srgbClr val="FFFFFF"/>
              </a:solidFill>
              <a:latin typeface="Verdana"/>
              <a:ea typeface="Verdana"/>
              <a:cs typeface="Verdana"/>
              <a:sym typeface="Verdana"/>
            </a:endParaRPr>
          </a:p>
        </p:txBody>
      </p:sp>
      <p:sp>
        <p:nvSpPr>
          <p:cNvPr id="203" name="Google Shape;203;p15"/>
          <p:cNvSpPr txBox="1"/>
          <p:nvPr/>
        </p:nvSpPr>
        <p:spPr>
          <a:xfrm>
            <a:off x="578600" y="1574975"/>
            <a:ext cx="7340400" cy="3021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000"/>
              </a:spcBef>
              <a:spcAft>
                <a:spcPts val="0"/>
              </a:spcAft>
              <a:buClr>
                <a:schemeClr val="lt1"/>
              </a:buClr>
              <a:buSzPts val="1800"/>
              <a:buChar char="●"/>
            </a:pPr>
            <a:r>
              <a:rPr b="1" lang="en" sz="1800">
                <a:solidFill>
                  <a:schemeClr val="lt1"/>
                </a:solidFill>
                <a:latin typeface="Verdana"/>
                <a:ea typeface="Verdana"/>
                <a:cs typeface="Verdana"/>
                <a:sym typeface="Verdana"/>
              </a:rPr>
              <a:t>Secure Shell</a:t>
            </a:r>
            <a:r>
              <a:rPr lang="en" sz="1800">
                <a:solidFill>
                  <a:schemeClr val="lt1"/>
                </a:solidFill>
                <a:latin typeface="Verdana"/>
                <a:ea typeface="Verdana"/>
                <a:cs typeface="Verdana"/>
                <a:sym typeface="Verdana"/>
              </a:rPr>
              <a:t> (</a:t>
            </a:r>
            <a:r>
              <a:rPr b="1" lang="en" sz="1800">
                <a:solidFill>
                  <a:schemeClr val="lt1"/>
                </a:solidFill>
                <a:latin typeface="Verdana"/>
                <a:ea typeface="Verdana"/>
                <a:cs typeface="Verdana"/>
                <a:sym typeface="Verdana"/>
              </a:rPr>
              <a:t>SSH</a:t>
            </a:r>
            <a:r>
              <a:rPr lang="en" sz="1800">
                <a:solidFill>
                  <a:schemeClr val="lt1"/>
                </a:solidFill>
                <a:latin typeface="Verdana"/>
                <a:ea typeface="Verdana"/>
                <a:cs typeface="Verdana"/>
                <a:sym typeface="Verdana"/>
              </a:rPr>
              <a:t>) is a cryptographic network protocol for operating network services securely over an unsecured network.</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 sz="1800">
                <a:solidFill>
                  <a:schemeClr val="lt1"/>
                </a:solidFill>
                <a:latin typeface="Verdana"/>
                <a:ea typeface="Verdana"/>
                <a:cs typeface="Verdana"/>
                <a:sym typeface="Verdana"/>
              </a:rPr>
              <a:t>Typical applications include remote command-line login and remote command execution, but any network service can be secured with SSH.</a:t>
            </a:r>
            <a:endParaRPr sz="1800">
              <a:solidFill>
                <a:schemeClr val="lt1"/>
              </a:solidFill>
              <a:latin typeface="Verdana"/>
              <a:ea typeface="Verdana"/>
              <a:cs typeface="Verdana"/>
              <a:sym typeface="Verdana"/>
            </a:endParaRPr>
          </a:p>
          <a:p>
            <a:pPr indent="0" lvl="0" marL="0" rtl="0" algn="l">
              <a:spcBef>
                <a:spcPts val="0"/>
              </a:spcBef>
              <a:spcAft>
                <a:spcPts val="0"/>
              </a:spcAft>
              <a:buNone/>
            </a:pPr>
            <a:r>
              <a:t/>
            </a:r>
            <a:endParaRPr sz="2000">
              <a:latin typeface="Verdana"/>
              <a:ea typeface="Verdana"/>
              <a:cs typeface="Verdana"/>
              <a:sym typeface="Verdana"/>
            </a:endParaRPr>
          </a:p>
        </p:txBody>
      </p:sp>
      <p:sp>
        <p:nvSpPr>
          <p:cNvPr id="204" name="Google Shape;204;p15"/>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1"/>
          <p:cNvSpPr txBox="1"/>
          <p:nvPr>
            <p:ph type="ctrTitle"/>
          </p:nvPr>
        </p:nvSpPr>
        <p:spPr>
          <a:xfrm>
            <a:off x="168025" y="105025"/>
            <a:ext cx="6319500" cy="8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References</a:t>
            </a:r>
            <a:endParaRPr sz="3000">
              <a:latin typeface="Verdana"/>
              <a:ea typeface="Verdana"/>
              <a:cs typeface="Verdana"/>
              <a:sym typeface="Verdana"/>
            </a:endParaRPr>
          </a:p>
        </p:txBody>
      </p:sp>
      <p:sp>
        <p:nvSpPr>
          <p:cNvPr id="444" name="Google Shape;444;p51"/>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Sirisha</a:t>
            </a:r>
            <a:endParaRPr sz="1400"/>
          </a:p>
        </p:txBody>
      </p:sp>
      <p:sp>
        <p:nvSpPr>
          <p:cNvPr id="445" name="Google Shape;445;p51"/>
          <p:cNvSpPr txBox="1"/>
          <p:nvPr/>
        </p:nvSpPr>
        <p:spPr>
          <a:xfrm>
            <a:off x="361850" y="788400"/>
            <a:ext cx="7999800" cy="3438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Verdana"/>
              <a:buChar char="●"/>
            </a:pPr>
            <a:r>
              <a:rPr lang="en" sz="1800" u="sng">
                <a:solidFill>
                  <a:srgbClr val="FFFFFF"/>
                </a:solidFill>
                <a:latin typeface="Verdana"/>
                <a:ea typeface="Verdana"/>
                <a:cs typeface="Verdana"/>
                <a:sym typeface="Verdana"/>
                <a:hlinkClick r:id="rId3"/>
              </a:rPr>
              <a:t>https://livebook.manning.com/#!/book/continuous-integration-in-dot-net/about-this-book/</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u="sng">
                <a:solidFill>
                  <a:srgbClr val="FFFFFF"/>
                </a:solidFill>
                <a:latin typeface="Verdana"/>
                <a:ea typeface="Verdana"/>
                <a:cs typeface="Verdana"/>
                <a:sym typeface="Verdana"/>
                <a:hlinkClick r:id="rId4"/>
              </a:rPr>
              <a:t>https://codeship.com/continuous-integration-essentials</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u="sng">
                <a:solidFill>
                  <a:srgbClr val="FFFFFF"/>
                </a:solidFill>
                <a:latin typeface="Verdana"/>
                <a:ea typeface="Verdana"/>
                <a:cs typeface="Verdana"/>
                <a:sym typeface="Verdana"/>
                <a:hlinkClick r:id="rId5"/>
              </a:rPr>
              <a:t>https://blog.codeship.com/benefits-of-continuous-integration/?__hstc=753710.ec4cb22c00f2635a21980e0b5dae14b2.1477583947804.1477583947804.1477583947804.1&amp;__hssc=753710.1.1477583947805&amp;__hsfp=4231963282</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u="sng">
                <a:solidFill>
                  <a:srgbClr val="FFFFFF"/>
                </a:solidFill>
                <a:latin typeface="Verdana"/>
                <a:ea typeface="Verdana"/>
                <a:cs typeface="Verdana"/>
                <a:sym typeface="Verdana"/>
                <a:hlinkClick r:id="rId6"/>
              </a:rPr>
              <a:t>https://code.tutsplus.com/courses/continuous-integration-workflow</a:t>
            </a:r>
            <a:endParaRPr sz="1800">
              <a:solidFill>
                <a:srgbClr val="FFFFFF"/>
              </a:solidFill>
              <a:latin typeface="Verdana"/>
              <a:ea typeface="Verdana"/>
              <a:cs typeface="Verdana"/>
              <a:sym typeface="Verdana"/>
            </a:endParaRPr>
          </a:p>
          <a:p>
            <a:pPr indent="-342900" lvl="0" marL="457200" rtl="0" algn="l">
              <a:lnSpc>
                <a:spcPct val="150000"/>
              </a:lnSpc>
              <a:spcBef>
                <a:spcPts val="0"/>
              </a:spcBef>
              <a:spcAft>
                <a:spcPts val="0"/>
              </a:spcAft>
              <a:buClr>
                <a:srgbClr val="FFFFFF"/>
              </a:buClr>
              <a:buSzPts val="1800"/>
              <a:buFont typeface="Verdana"/>
              <a:buChar char="●"/>
            </a:pPr>
            <a:r>
              <a:rPr lang="en" sz="1800" u="sng">
                <a:solidFill>
                  <a:srgbClr val="FFFFFF"/>
                </a:solidFill>
                <a:latin typeface="Verdana"/>
                <a:ea typeface="Verdana"/>
                <a:cs typeface="Verdana"/>
                <a:sym typeface="Verdana"/>
                <a:hlinkClick r:id="rId7"/>
              </a:rPr>
              <a:t>https://help.github.com/articles/connecting-to-github-with-ssh/</a:t>
            </a:r>
            <a:endParaRPr sz="1800">
              <a:solidFill>
                <a:srgbClr val="FFFFFF"/>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a:p>
            <a:pPr indent="0" lvl="0" marL="457200" rtl="0" algn="l">
              <a:lnSpc>
                <a:spcPct val="150000"/>
              </a:lnSpc>
              <a:spcBef>
                <a:spcPts val="0"/>
              </a:spcBef>
              <a:spcAft>
                <a:spcPts val="0"/>
              </a:spcAft>
              <a:buNone/>
            </a:pPr>
            <a:r>
              <a:t/>
            </a:r>
            <a:endParaRPr sz="1800">
              <a:solidFill>
                <a:srgbClr val="FFFFFF"/>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6"/>
          <p:cNvSpPr txBox="1"/>
          <p:nvPr>
            <p:ph type="ctrTitle"/>
          </p:nvPr>
        </p:nvSpPr>
        <p:spPr>
          <a:xfrm>
            <a:off x="643225" y="1482700"/>
            <a:ext cx="5867400" cy="22857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FFFFFF"/>
                </a:solidFill>
                <a:latin typeface="Verdana"/>
                <a:ea typeface="Verdana"/>
                <a:cs typeface="Verdana"/>
                <a:sym typeface="Verdana"/>
              </a:rPr>
              <a:t>• Transmission is secure.</a:t>
            </a:r>
            <a:endParaRPr sz="1800">
              <a:solidFill>
                <a:srgbClr val="FFFFFF"/>
              </a:solidFill>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Font typeface="Arial"/>
              <a:buNone/>
            </a:pPr>
            <a:r>
              <a:rPr lang="en" sz="1800">
                <a:solidFill>
                  <a:srgbClr val="FFFFFF"/>
                </a:solidFill>
                <a:latin typeface="Verdana"/>
                <a:ea typeface="Verdana"/>
                <a:cs typeface="Verdana"/>
                <a:sym typeface="Verdana"/>
              </a:rPr>
              <a:t>• Transmission can be compressed.</a:t>
            </a:r>
            <a:endParaRPr sz="1800">
              <a:solidFill>
                <a:srgbClr val="FFFFFF"/>
              </a:solidFill>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Font typeface="Arial"/>
              <a:buNone/>
            </a:pPr>
            <a:r>
              <a:rPr lang="en" sz="1800">
                <a:solidFill>
                  <a:srgbClr val="FFFFFF"/>
                </a:solidFill>
                <a:latin typeface="Verdana"/>
                <a:ea typeface="Verdana"/>
                <a:cs typeface="Verdana"/>
                <a:sym typeface="Verdana"/>
              </a:rPr>
              <a:t>• No login password required</a:t>
            </a:r>
            <a:endParaRPr sz="1800">
              <a:solidFill>
                <a:srgbClr val="FFFFFF"/>
              </a:solidFill>
              <a:latin typeface="Verdana"/>
              <a:ea typeface="Verdana"/>
              <a:cs typeface="Verdana"/>
              <a:sym typeface="Verdana"/>
            </a:endParaRPr>
          </a:p>
          <a:p>
            <a:pPr indent="0" lvl="0" marL="0" rtl="0" algn="ctr">
              <a:spcBef>
                <a:spcPts val="0"/>
              </a:spcBef>
              <a:spcAft>
                <a:spcPts val="0"/>
              </a:spcAft>
              <a:buNone/>
            </a:pPr>
            <a:r>
              <a:t/>
            </a:r>
            <a:endParaRPr sz="2800">
              <a:solidFill>
                <a:srgbClr val="FFFFFF"/>
              </a:solidFill>
              <a:latin typeface="Verdana"/>
              <a:ea typeface="Verdana"/>
              <a:cs typeface="Verdana"/>
              <a:sym typeface="Verdana"/>
            </a:endParaRPr>
          </a:p>
        </p:txBody>
      </p:sp>
      <p:sp>
        <p:nvSpPr>
          <p:cNvPr id="210" name="Google Shape;210;p16"/>
          <p:cNvSpPr txBox="1"/>
          <p:nvPr/>
        </p:nvSpPr>
        <p:spPr>
          <a:xfrm>
            <a:off x="584100" y="315650"/>
            <a:ext cx="4974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Verdana"/>
                <a:ea typeface="Verdana"/>
                <a:cs typeface="Verdana"/>
                <a:sym typeface="Verdana"/>
              </a:rPr>
              <a:t>Features of SSH </a:t>
            </a:r>
            <a:endParaRPr sz="3000">
              <a:solidFill>
                <a:srgbClr val="FFFFFF"/>
              </a:solidFill>
              <a:latin typeface="Verdana"/>
              <a:ea typeface="Verdana"/>
              <a:cs typeface="Verdana"/>
              <a:sym typeface="Verdana"/>
            </a:endParaRPr>
          </a:p>
        </p:txBody>
      </p:sp>
      <p:sp>
        <p:nvSpPr>
          <p:cNvPr id="211" name="Google Shape;211;p16"/>
          <p:cNvSpPr txBox="1"/>
          <p:nvPr>
            <p:ph idx="4294967295" type="subTitle"/>
          </p:nvPr>
        </p:nvSpPr>
        <p:spPr>
          <a:xfrm>
            <a:off x="7430925" y="47299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7"/>
          <p:cNvSpPr txBox="1"/>
          <p:nvPr>
            <p:ph type="ctrTitle"/>
          </p:nvPr>
        </p:nvSpPr>
        <p:spPr>
          <a:xfrm>
            <a:off x="659100" y="234250"/>
            <a:ext cx="74955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Steps for setting up SSH</a:t>
            </a:r>
            <a:endParaRPr sz="3000">
              <a:latin typeface="Verdana"/>
              <a:ea typeface="Verdana"/>
              <a:cs typeface="Verdana"/>
              <a:sym typeface="Verdana"/>
            </a:endParaRPr>
          </a:p>
        </p:txBody>
      </p:sp>
      <p:sp>
        <p:nvSpPr>
          <p:cNvPr id="217" name="Google Shape;217;p17"/>
          <p:cNvSpPr txBox="1"/>
          <p:nvPr/>
        </p:nvSpPr>
        <p:spPr>
          <a:xfrm flipH="1">
            <a:off x="568650" y="1537875"/>
            <a:ext cx="7314600" cy="32049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Verdana"/>
              <a:buAutoNum type="arabicPeriod"/>
            </a:pPr>
            <a:r>
              <a:rPr lang="en" sz="1800">
                <a:solidFill>
                  <a:srgbClr val="FFFFFF"/>
                </a:solidFill>
                <a:latin typeface="Verdana"/>
                <a:ea typeface="Verdana"/>
                <a:cs typeface="Verdana"/>
                <a:sym typeface="Verdana"/>
              </a:rPr>
              <a:t>First, we will generate a SSH key using PuttyKeyGEN</a:t>
            </a:r>
            <a:endParaRPr sz="1800">
              <a:solidFill>
                <a:srgbClr val="FFFFFF"/>
              </a:solidFill>
              <a:latin typeface="Verdana"/>
              <a:ea typeface="Verdana"/>
              <a:cs typeface="Verdana"/>
              <a:sym typeface="Verdana"/>
            </a:endParaRPr>
          </a:p>
          <a:p>
            <a:pPr indent="-342900" lvl="0" marL="457200" rtl="0" algn="just">
              <a:spcBef>
                <a:spcPts val="0"/>
              </a:spcBef>
              <a:spcAft>
                <a:spcPts val="0"/>
              </a:spcAft>
              <a:buClr>
                <a:srgbClr val="FFFFFF"/>
              </a:buClr>
              <a:buSzPts val="1800"/>
              <a:buFont typeface="Verdana"/>
              <a:buAutoNum type="arabicPeriod"/>
            </a:pPr>
            <a:r>
              <a:rPr lang="en" sz="1800">
                <a:solidFill>
                  <a:srgbClr val="FFFFFF"/>
                </a:solidFill>
                <a:latin typeface="Verdana"/>
                <a:ea typeface="Verdana"/>
                <a:cs typeface="Verdana"/>
                <a:sym typeface="Verdana"/>
              </a:rPr>
              <a:t>Save the private using a phrase into the local machine</a:t>
            </a:r>
            <a:br>
              <a:rPr lang="en" sz="1800">
                <a:solidFill>
                  <a:srgbClr val="FFFFFF"/>
                </a:solidFill>
                <a:latin typeface="Verdana"/>
                <a:ea typeface="Verdana"/>
                <a:cs typeface="Verdana"/>
                <a:sym typeface="Verdana"/>
              </a:rPr>
            </a:br>
            <a:r>
              <a:rPr lang="en" sz="1800">
                <a:solidFill>
                  <a:srgbClr val="FFFFFF"/>
                </a:solidFill>
                <a:latin typeface="Verdana"/>
                <a:ea typeface="Verdana"/>
                <a:cs typeface="Verdana"/>
                <a:sym typeface="Verdana"/>
              </a:rPr>
              <a:t>In the folder C:\Users\&lt;S-ID&gt;\.ssh</a:t>
            </a:r>
            <a:endParaRPr sz="1800">
              <a:solidFill>
                <a:srgbClr val="FFFFFF"/>
              </a:solidFill>
              <a:latin typeface="Verdana"/>
              <a:ea typeface="Verdana"/>
              <a:cs typeface="Verdana"/>
              <a:sym typeface="Verdana"/>
            </a:endParaRPr>
          </a:p>
          <a:p>
            <a:pPr indent="-342900" lvl="0" marL="457200" rtl="0" algn="just">
              <a:spcBef>
                <a:spcPts val="0"/>
              </a:spcBef>
              <a:spcAft>
                <a:spcPts val="0"/>
              </a:spcAft>
              <a:buClr>
                <a:srgbClr val="FFFFFF"/>
              </a:buClr>
              <a:buSzPts val="1800"/>
              <a:buFont typeface="Verdana"/>
              <a:buAutoNum type="arabicPeriod"/>
            </a:pPr>
            <a:r>
              <a:rPr lang="en" sz="1800">
                <a:solidFill>
                  <a:srgbClr val="FFFFFF"/>
                </a:solidFill>
                <a:latin typeface="Verdana"/>
                <a:ea typeface="Verdana"/>
                <a:cs typeface="Verdana"/>
                <a:sym typeface="Verdana"/>
              </a:rPr>
              <a:t>Save the public key in GitHub</a:t>
            </a:r>
            <a:br>
              <a:rPr lang="en" sz="1800">
                <a:solidFill>
                  <a:srgbClr val="FFFFFF"/>
                </a:solidFill>
                <a:latin typeface="Verdana"/>
                <a:ea typeface="Verdana"/>
                <a:cs typeface="Verdana"/>
                <a:sym typeface="Verdana"/>
              </a:rPr>
            </a:br>
            <a:r>
              <a:rPr lang="en" sz="1800" u="sng">
                <a:solidFill>
                  <a:srgbClr val="FFFFFF"/>
                </a:solidFill>
                <a:latin typeface="Verdana"/>
                <a:ea typeface="Verdana"/>
                <a:cs typeface="Verdana"/>
                <a:sym typeface="Verdana"/>
                <a:hlinkClick r:id="rId3"/>
              </a:rPr>
              <a:t>https://github.com/settings/keys</a:t>
            </a:r>
            <a:endParaRPr sz="1800">
              <a:solidFill>
                <a:srgbClr val="FFFFFF"/>
              </a:solidFill>
              <a:latin typeface="Verdana"/>
              <a:ea typeface="Verdana"/>
              <a:cs typeface="Verdana"/>
              <a:sym typeface="Verdana"/>
            </a:endParaRPr>
          </a:p>
          <a:p>
            <a:pPr indent="-342900" lvl="0" marL="457200" rtl="0" algn="just">
              <a:spcBef>
                <a:spcPts val="0"/>
              </a:spcBef>
              <a:spcAft>
                <a:spcPts val="0"/>
              </a:spcAft>
              <a:buClr>
                <a:srgbClr val="FFFFFF"/>
              </a:buClr>
              <a:buSzPts val="1800"/>
              <a:buFont typeface="Verdana"/>
              <a:buAutoNum type="arabicPeriod"/>
            </a:pPr>
            <a:r>
              <a:rPr lang="en" sz="1800">
                <a:solidFill>
                  <a:srgbClr val="FFFFFF"/>
                </a:solidFill>
                <a:latin typeface="Verdana"/>
                <a:ea typeface="Verdana"/>
                <a:cs typeface="Verdana"/>
                <a:sym typeface="Verdana"/>
              </a:rPr>
              <a:t>Clone down the repo, and set the path where you have saved the private key in the machine</a:t>
            </a:r>
            <a:endParaRPr sz="1800">
              <a:solidFill>
                <a:srgbClr val="FFFFFF"/>
              </a:solidFill>
              <a:latin typeface="Verdana"/>
              <a:ea typeface="Verdana"/>
              <a:cs typeface="Verdana"/>
              <a:sym typeface="Verdana"/>
            </a:endParaRPr>
          </a:p>
          <a:p>
            <a:pPr indent="-342900" lvl="0" marL="457200" rtl="0" algn="just">
              <a:spcBef>
                <a:spcPts val="0"/>
              </a:spcBef>
              <a:spcAft>
                <a:spcPts val="0"/>
              </a:spcAft>
              <a:buClr>
                <a:srgbClr val="FFFFFF"/>
              </a:buClr>
              <a:buSzPts val="1800"/>
              <a:buFont typeface="Verdana"/>
              <a:buAutoNum type="arabicPeriod"/>
            </a:pPr>
            <a:r>
              <a:rPr lang="en" sz="1800">
                <a:solidFill>
                  <a:srgbClr val="FFFFFF"/>
                </a:solidFill>
                <a:latin typeface="Verdana"/>
                <a:ea typeface="Verdana"/>
                <a:cs typeface="Verdana"/>
                <a:sym typeface="Verdana"/>
              </a:rPr>
              <a:t>Enter the passphrase when prompted.</a:t>
            </a:r>
            <a:endParaRPr sz="1800">
              <a:solidFill>
                <a:srgbClr val="FFFFFF"/>
              </a:solidFill>
              <a:latin typeface="Verdana"/>
              <a:ea typeface="Verdana"/>
              <a:cs typeface="Verdana"/>
              <a:sym typeface="Verdana"/>
            </a:endParaRPr>
          </a:p>
          <a:p>
            <a:pPr indent="-342900" lvl="0" marL="457200" rtl="0" algn="just">
              <a:spcBef>
                <a:spcPts val="0"/>
              </a:spcBef>
              <a:spcAft>
                <a:spcPts val="0"/>
              </a:spcAft>
              <a:buClr>
                <a:srgbClr val="FFFFFF"/>
              </a:buClr>
              <a:buSzPts val="1800"/>
              <a:buFont typeface="Verdana"/>
              <a:buAutoNum type="arabicPeriod"/>
            </a:pPr>
            <a:r>
              <a:rPr lang="en" sz="1800">
                <a:solidFill>
                  <a:srgbClr val="FFFFFF"/>
                </a:solidFill>
                <a:latin typeface="Verdana"/>
                <a:ea typeface="Verdana"/>
                <a:cs typeface="Verdana"/>
                <a:sym typeface="Verdana"/>
              </a:rPr>
              <a:t>Successfully</a:t>
            </a:r>
            <a:r>
              <a:rPr lang="en" sz="1800">
                <a:solidFill>
                  <a:srgbClr val="FFFFFF"/>
                </a:solidFill>
                <a:latin typeface="Verdana"/>
                <a:ea typeface="Verdana"/>
                <a:cs typeface="Verdana"/>
                <a:sym typeface="Verdana"/>
              </a:rPr>
              <a:t> the repo will be cloned.</a:t>
            </a:r>
            <a:endParaRPr sz="1800">
              <a:solidFill>
                <a:srgbClr val="FFFFFF"/>
              </a:solidFill>
              <a:latin typeface="Verdana"/>
              <a:ea typeface="Verdana"/>
              <a:cs typeface="Verdana"/>
              <a:sym typeface="Verdana"/>
            </a:endParaRPr>
          </a:p>
        </p:txBody>
      </p:sp>
      <p:sp>
        <p:nvSpPr>
          <p:cNvPr id="218" name="Google Shape;218;p17"/>
          <p:cNvSpPr txBox="1"/>
          <p:nvPr>
            <p:ph idx="4294967295" type="subTitle"/>
          </p:nvPr>
        </p:nvSpPr>
        <p:spPr>
          <a:xfrm>
            <a:off x="7430925" y="46537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8"/>
          <p:cNvSpPr txBox="1"/>
          <p:nvPr>
            <p:ph type="ctrTitle"/>
          </p:nvPr>
        </p:nvSpPr>
        <p:spPr>
          <a:xfrm>
            <a:off x="1638300" y="1227725"/>
            <a:ext cx="5867400" cy="27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3F3F3"/>
                </a:solidFill>
                <a:latin typeface="Verdana"/>
                <a:ea typeface="Verdana"/>
                <a:cs typeface="Verdana"/>
                <a:sym typeface="Verdana"/>
              </a:rPr>
              <a:t>Generation of SSH key</a:t>
            </a:r>
            <a:endParaRPr sz="3000">
              <a:solidFill>
                <a:srgbClr val="F3F3F3"/>
              </a:solidFill>
              <a:latin typeface="Verdana"/>
              <a:ea typeface="Verdana"/>
              <a:cs typeface="Verdana"/>
              <a:sym typeface="Verdana"/>
            </a:endParaRPr>
          </a:p>
        </p:txBody>
      </p:sp>
      <p:sp>
        <p:nvSpPr>
          <p:cNvPr id="224" name="Google Shape;224;p18"/>
          <p:cNvSpPr txBox="1"/>
          <p:nvPr>
            <p:ph idx="4294967295" type="subTitle"/>
          </p:nvPr>
        </p:nvSpPr>
        <p:spPr>
          <a:xfrm>
            <a:off x="7430925" y="4729975"/>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19"/>
          <p:cNvPicPr preferRelativeResize="0"/>
          <p:nvPr/>
        </p:nvPicPr>
        <p:blipFill>
          <a:blip r:embed="rId3">
            <a:alphaModFix/>
          </a:blip>
          <a:stretch>
            <a:fillRect/>
          </a:stretch>
        </p:blipFill>
        <p:spPr>
          <a:xfrm>
            <a:off x="255800" y="555725"/>
            <a:ext cx="4267375" cy="4393925"/>
          </a:xfrm>
          <a:prstGeom prst="rect">
            <a:avLst/>
          </a:prstGeom>
          <a:noFill/>
          <a:ln>
            <a:noFill/>
          </a:ln>
        </p:spPr>
      </p:pic>
      <p:pic>
        <p:nvPicPr>
          <p:cNvPr id="230" name="Google Shape;230;p19"/>
          <p:cNvPicPr preferRelativeResize="0"/>
          <p:nvPr/>
        </p:nvPicPr>
        <p:blipFill>
          <a:blip r:embed="rId4">
            <a:alphaModFix/>
          </a:blip>
          <a:stretch>
            <a:fillRect/>
          </a:stretch>
        </p:blipFill>
        <p:spPr>
          <a:xfrm>
            <a:off x="4714325" y="580988"/>
            <a:ext cx="3990975" cy="4343400"/>
          </a:xfrm>
          <a:prstGeom prst="rect">
            <a:avLst/>
          </a:prstGeom>
          <a:noFill/>
          <a:ln>
            <a:noFill/>
          </a:ln>
        </p:spPr>
      </p:pic>
      <p:sp>
        <p:nvSpPr>
          <p:cNvPr id="231" name="Google Shape;231;p19"/>
          <p:cNvSpPr txBox="1"/>
          <p:nvPr>
            <p:ph idx="4294967295" type="subTitle"/>
          </p:nvPr>
        </p:nvSpPr>
        <p:spPr>
          <a:xfrm>
            <a:off x="7430925" y="4762500"/>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20"/>
          <p:cNvPicPr preferRelativeResize="0"/>
          <p:nvPr/>
        </p:nvPicPr>
        <p:blipFill>
          <a:blip r:embed="rId3">
            <a:alphaModFix/>
          </a:blip>
          <a:stretch>
            <a:fillRect/>
          </a:stretch>
        </p:blipFill>
        <p:spPr>
          <a:xfrm>
            <a:off x="152400" y="2928775"/>
            <a:ext cx="8839201" cy="1858130"/>
          </a:xfrm>
          <a:prstGeom prst="rect">
            <a:avLst/>
          </a:prstGeom>
          <a:noFill/>
          <a:ln>
            <a:noFill/>
          </a:ln>
        </p:spPr>
      </p:pic>
      <p:pic>
        <p:nvPicPr>
          <p:cNvPr id="237" name="Google Shape;237;p20"/>
          <p:cNvPicPr preferRelativeResize="0"/>
          <p:nvPr/>
        </p:nvPicPr>
        <p:blipFill>
          <a:blip r:embed="rId4">
            <a:alphaModFix/>
          </a:blip>
          <a:stretch>
            <a:fillRect/>
          </a:stretch>
        </p:blipFill>
        <p:spPr>
          <a:xfrm>
            <a:off x="829350" y="350550"/>
            <a:ext cx="7485301" cy="2578225"/>
          </a:xfrm>
          <a:prstGeom prst="rect">
            <a:avLst/>
          </a:prstGeom>
          <a:noFill/>
          <a:ln>
            <a:noFill/>
          </a:ln>
        </p:spPr>
      </p:pic>
      <p:sp>
        <p:nvSpPr>
          <p:cNvPr id="238" name="Google Shape;238;p20"/>
          <p:cNvSpPr txBox="1"/>
          <p:nvPr>
            <p:ph idx="4294967295" type="subTitle"/>
          </p:nvPr>
        </p:nvSpPr>
        <p:spPr>
          <a:xfrm>
            <a:off x="7401900" y="4762500"/>
            <a:ext cx="1589700" cy="3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Presented by Karun</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