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0aa57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0aa57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0aa57b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0aa57b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0aa57bf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0aa57bf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0aa57bf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0aa57bf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c0aa57b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c0aa57b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03d1b52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03d1b52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c03d1b52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c03d1b52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03d1b5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03d1b5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03d1b5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03d1b5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03d1b5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03d1b5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03d1b52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03d1b52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03d1b52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03d1b52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0aa57bf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c0aa57bf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0aa57b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0aa57b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c0aa57bf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c0aa57bf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99425" y="1822825"/>
            <a:ext cx="5720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153475"/>
            <a:ext cx="61731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</a:t>
            </a:r>
            <a:r>
              <a:rPr lang="en" sz="24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Celebrate</a:t>
            </a:r>
            <a:endParaRPr sz="24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819150" y="1591150"/>
            <a:ext cx="7505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nly one event can be created at one time.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person can create or can be invited to any number of events.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a group of people so that they can be called to other events.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Login Functionality by using sprint.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819150" y="1642850"/>
            <a:ext cx="75057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Using the Agile methodology we can gather the requirements.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are using the Mongodb as a backend database.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819150" y="1513600"/>
            <a:ext cx="75057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Main Technologies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which we use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MEAN ( Mongodb, Express, Angular, Node).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Html.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CSS and JavaScript.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Adobe Xd.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Lucid Chart.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250" y="1911425"/>
            <a:ext cx="3455500" cy="24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924325" y="1544100"/>
            <a:ext cx="7023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small demo on the prototype of our project.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Hari Priya Jupally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5"/>
          <p:cNvSpPr txBox="1"/>
          <p:nvPr>
            <p:ph type="title"/>
          </p:nvPr>
        </p:nvSpPr>
        <p:spPr>
          <a:xfrm>
            <a:off x="924325" y="789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652525" y="823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819150" y="1691400"/>
            <a:ext cx="75057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Any user who wants to create invitation must register.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 using this web application we can host an event successfully.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Anyone can have a great experience by using this application.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Hari Priya Jupally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555275" y="34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Any Questions??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1187125"/>
            <a:ext cx="2476846" cy="27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632100" y="4057925"/>
            <a:ext cx="232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50" y="1177750"/>
            <a:ext cx="2629874" cy="27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5760850" y="4057925"/>
            <a:ext cx="26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Hari Priya Jupally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700" y="1187125"/>
            <a:ext cx="2197300" cy="2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3576600" y="4022225"/>
            <a:ext cx="199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2458275" y="1696925"/>
            <a:ext cx="3925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25" y="0"/>
            <a:ext cx="8790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55275" y="49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1187125"/>
            <a:ext cx="2476846" cy="27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644625" y="4190000"/>
            <a:ext cx="2323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50" y="1177750"/>
            <a:ext cx="2629874" cy="27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5760850" y="4190000"/>
            <a:ext cx="268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Hari Priya Jupally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700" y="1187125"/>
            <a:ext cx="2197300" cy="27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527925" y="424590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19150" y="1611550"/>
            <a:ext cx="75057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About the project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25" y="751125"/>
            <a:ext cx="4067000" cy="32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98325" y="1490675"/>
            <a:ext cx="76266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About the project: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Web project based on online invitation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a new Template or select one among invitations.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People can be invited to couple of events like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Marriage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Birthdays etc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Also can include couple of functionalities like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Number of guests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Conducting polls etc.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642850"/>
            <a:ext cx="7505700" cy="27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Project Description: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Celebremos helps to plan an event successfully.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Create, Modify and delete online invitation.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Focus on inviting guests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 sending mails 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Sending a text message to mobile.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19150" y="1520675"/>
            <a:ext cx="75057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Requirements: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Gathering requirements is one of the important phases.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Finding the entities.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Relationships between the entities.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Separate page for User and Guests.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Some of the Functionality Requirements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Creating Home Page, Login, Profile, Invitations etc.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19150" y="1718975"/>
            <a:ext cx="75057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 Login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 can register in the register page.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 is given an Email id and password to login.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Designing the invitation card.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Sending the invite.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Sairam Badisa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CELEBREMOS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1578225"/>
            <a:ext cx="7505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Design: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Designing the UML Diagram.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Prototyping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00" y="708400"/>
            <a:ext cx="7735400" cy="40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792350" y="335750"/>
            <a:ext cx="3505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E-R Diagram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755050" y="4452925"/>
            <a:ext cx="1866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Poojitha Singam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