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67" r:id="rId15"/>
    <p:sldId id="268" r:id="rId16"/>
    <p:sldId id="270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6226B-E3F7-4CF3-A384-38952016733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37F50-6610-4B16-A670-108D872E1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88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specifies the software, hardware, functional, and network requirements of the system is prepared at the end of this phase.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37F50-6610-4B16-A670-108D872E1D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23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the SRS document into logical structure, which contains detailed and complete set of specifications that can be implemented in a programming language.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the proposed design. Ensure that the final design must meet the requirements stated in SRS document.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37F50-6610-4B16-A670-108D872E1D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99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E577A8A-FC17-4A24-9B7F-F4D910396B89}" type="datetime1">
              <a:rPr lang="en-US" smtClean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2AFA-A91D-4F35-9EA3-4AA17EA667DA}" type="datetime1">
              <a:rPr lang="en-US" smtClean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36C3-651E-4900-95A0-5F49D8C1FCAD}" type="datetime1">
              <a:rPr lang="en-US" smtClean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2D54-94F4-4FE1-B13A-D225B8525F58}" type="datetime1">
              <a:rPr lang="en-US" smtClean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8582-80AD-4883-BC49-E4DB020C3F7C}" type="datetime1">
              <a:rPr lang="en-US" smtClean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836A-97B8-4EBD-8880-A1A962750E58}" type="datetime1">
              <a:rPr lang="en-US" smtClean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F86D-50BC-4FDC-93EF-7B563DA52D75}" type="datetime1">
              <a:rPr lang="en-US" smtClean="0"/>
              <a:t>7/3/2019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99D8-248E-499F-B054-7327622C260D}" type="datetime1">
              <a:rPr lang="en-US" smtClean="0"/>
              <a:t>7/3/2019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89DB-2698-4ADB-BDFE-272199BEAF75}" type="datetime1">
              <a:rPr lang="en-US" smtClean="0"/>
              <a:t>7/3/2019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56E9-50B9-43CD-A632-3732BFB80887}" type="datetime1">
              <a:rPr lang="en-US" smtClean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2752-1F49-464F-AB96-112786624D70}" type="datetime1">
              <a:rPr lang="en-US" smtClean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CC270E4-D2F4-4BE6-B370-388A1F0D7A92}" type="datetime1">
              <a:rPr lang="en-US" smtClean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Celebremos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3034" y="5900662"/>
            <a:ext cx="3200400" cy="382572"/>
          </a:xfrm>
        </p:spPr>
        <p:txBody>
          <a:bodyPr/>
          <a:lstStyle/>
          <a:p>
            <a:r>
              <a:rPr lang="en-US" dirty="0" smtClean="0"/>
              <a:t>Lets celebrate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8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of application, network, databases, user interfaces, and system interfaces.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SRS document into logical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Review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design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Finally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prepare a design document which will be used during next phases.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50200" y="5778500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SaiKumar</a:t>
            </a:r>
            <a:r>
              <a:rPr lang="en-US" dirty="0" smtClean="0"/>
              <a:t> Nalivela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79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develop the design into source code through coding in preferred language.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Combine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modules together into training environment that detects errors and defects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0200" y="5778500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SaiKumar</a:t>
            </a:r>
            <a:r>
              <a:rPr lang="en-US" dirty="0" smtClean="0"/>
              <a:t> Nalivela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7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Main Technologies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which we use are:</a:t>
            </a:r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MEAN ( </a:t>
            </a:r>
            <a:r>
              <a:rPr lang="en-US" sz="2200" dirty="0" smtClean="0">
                <a:latin typeface="Times New Roman"/>
                <a:ea typeface="Times New Roman"/>
                <a:cs typeface="Times New Roman"/>
                <a:sym typeface="Times New Roman"/>
              </a:rPr>
              <a:t>Mongo dB, 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Express, Angular, Node).</a:t>
            </a:r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Html.</a:t>
            </a:r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CSS and JavaScript.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Tools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are:</a:t>
            </a:r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Adobe Xd.</a:t>
            </a:r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Lucid Chart.</a:t>
            </a:r>
            <a:endParaRPr lang="en-US"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18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is the process of evaluating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intent to find whether it satisfies the specified requirements or not.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is done by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Lead/Manager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User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8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Image result for its time for dem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176" y="585216"/>
            <a:ext cx="8516984" cy="533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50200" y="5924659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SaiKumar</a:t>
            </a:r>
            <a:r>
              <a:rPr lang="en-US" dirty="0" smtClean="0"/>
              <a:t> Nalivela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5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586445"/>
            <a:ext cx="972007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requirements are collected perfectly.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and design processes helped us to improve the understanding of the requirements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 is started along with testing the application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950200" y="5778500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SaiKumar</a:t>
            </a:r>
            <a:r>
              <a:rPr lang="en-US" dirty="0" smtClean="0"/>
              <a:t> Nalivela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82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queries ???</a:t>
            </a:r>
            <a:endParaRPr lang="en-US" dirty="0"/>
          </a:p>
        </p:txBody>
      </p:sp>
      <p:pic>
        <p:nvPicPr>
          <p:cNvPr id="5124" name="Picture 4" descr="Image may contain: Sai Nalive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1" y="2084831"/>
            <a:ext cx="2666999" cy="366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977" y="2084832"/>
            <a:ext cx="2652523" cy="3667689"/>
          </a:xfrm>
          <a:prstGeom prst="rect">
            <a:avLst/>
          </a:prstGeom>
        </p:spPr>
      </p:pic>
      <p:pic>
        <p:nvPicPr>
          <p:cNvPr id="5126" name="Picture 6" descr="Image may contain: 1 person, standing, sunglasses and outdo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427" y="2084830"/>
            <a:ext cx="2747773" cy="366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310876" y="2084830"/>
            <a:ext cx="2671573" cy="36676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24128" y="6025634"/>
            <a:ext cx="242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SaiKumar</a:t>
            </a:r>
            <a:r>
              <a:rPr lang="en-US" dirty="0" smtClean="0"/>
              <a:t> Nalivela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90581" y="6025634"/>
            <a:ext cx="242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Indra</a:t>
            </a:r>
            <a:r>
              <a:rPr lang="en-US" dirty="0" smtClean="0"/>
              <a:t> Reddy </a:t>
            </a:r>
            <a:r>
              <a:rPr lang="en-US" dirty="0" err="1" smtClean="0"/>
              <a:t>Mamidi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57034" y="6025634"/>
            <a:ext cx="242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Vishal Reddy </a:t>
            </a:r>
            <a:r>
              <a:rPr lang="en-US" dirty="0" err="1" smtClean="0"/>
              <a:t>Pannala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558527" y="6025634"/>
            <a:ext cx="242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Karun </a:t>
            </a:r>
            <a:r>
              <a:rPr lang="en-US" dirty="0" err="1" smtClean="0"/>
              <a:t>Bourishetty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4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8" name="Picture 2" descr="Image result fo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115" y="1776549"/>
            <a:ext cx="6799217" cy="453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6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Hari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Jupally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Poojitha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Singam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Sai Ram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Badisa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Karun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Bourishetty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Vishal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Pannala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eddy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Mamidi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Saikumar Nalivela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Presenting team members</a:t>
            </a:r>
            <a:endParaRPr lang="en-US" dirty="0"/>
          </a:p>
        </p:txBody>
      </p:sp>
      <p:pic>
        <p:nvPicPr>
          <p:cNvPr id="5124" name="Picture 4" descr="Image may contain: Sai Nalive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1" y="2084831"/>
            <a:ext cx="2666999" cy="366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977" y="2084832"/>
            <a:ext cx="2652523" cy="3667689"/>
          </a:xfrm>
          <a:prstGeom prst="rect">
            <a:avLst/>
          </a:prstGeom>
        </p:spPr>
      </p:pic>
      <p:pic>
        <p:nvPicPr>
          <p:cNvPr id="5126" name="Picture 6" descr="Image may contain: 1 person, standing, sunglasses and outdo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427" y="2084830"/>
            <a:ext cx="2747773" cy="366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310876" y="2084830"/>
            <a:ext cx="2671573" cy="36676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24128" y="6025634"/>
            <a:ext cx="242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SaiKumar</a:t>
            </a:r>
            <a:r>
              <a:rPr lang="en-US" dirty="0" smtClean="0"/>
              <a:t> Nalivela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90581" y="6025634"/>
            <a:ext cx="242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Indra</a:t>
            </a:r>
            <a:r>
              <a:rPr lang="en-US" dirty="0" smtClean="0"/>
              <a:t> Reddy </a:t>
            </a:r>
            <a:r>
              <a:rPr lang="en-US" dirty="0" err="1" smtClean="0"/>
              <a:t>Mamidi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57034" y="6025634"/>
            <a:ext cx="242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Vishal Reddy </a:t>
            </a:r>
            <a:r>
              <a:rPr lang="en-US" dirty="0" err="1" smtClean="0"/>
              <a:t>Pannala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558527" y="6025634"/>
            <a:ext cx="242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Karun </a:t>
            </a:r>
            <a:r>
              <a:rPr lang="en-US" dirty="0" err="1" smtClean="0"/>
              <a:t>Bourishetty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12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Project Introduction</a:t>
            </a: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Scope and Purpose</a:t>
            </a: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User Requirements</a:t>
            </a: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Analysis 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0200" y="5778500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SaiKumar</a:t>
            </a:r>
            <a:r>
              <a:rPr lang="en-US" dirty="0" smtClean="0"/>
              <a:t> Nalivela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0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755140"/>
            <a:ext cx="9720073" cy="4023360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purpose of the application is to create, modify and delete an online invitation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This application helps the event organizers to manage the number of guests attending the event.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This application helps in creating polls to finalize the menu.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helps the event organizers to plan the event successfully without any issues.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950200" y="5778500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SaiKumar</a:t>
            </a:r>
            <a:r>
              <a:rPr lang="en-US" dirty="0" smtClean="0"/>
              <a:t> Nalivela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and purpose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based application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helps the event organizers to invite the guests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helps organizers to manage the number of people coming to event.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helps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organizers to plan for the place, food items, number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guests coming for party.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0200" y="5778500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SaiKumar</a:t>
            </a:r>
            <a:r>
              <a:rPr lang="en-US" dirty="0" smtClean="0"/>
              <a:t> Nalivela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9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Creating sign-up page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Creating sign-in page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Editing invitation page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Adding guest page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Creating Confirmation page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Creating dashboard page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0200" y="5778500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SaiKumar</a:t>
            </a:r>
            <a:r>
              <a:rPr lang="en-US" dirty="0" smtClean="0"/>
              <a:t> Nalivela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2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Define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scope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Overview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 system and determine its objectives.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Schedule.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Consider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threats, constraints, integration and security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 the project feasibility to client.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Submit the cost estimation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50200" y="5778500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SaiKumar</a:t>
            </a:r>
            <a:r>
              <a:rPr lang="en-US" dirty="0" smtClean="0"/>
              <a:t> Nalivela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2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Gather, analyze, and validate the information.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Define the requirements and prototypes for new system.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Evaluate the alternatives and prioritize the requirements.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Examine the information needs of end-user and enhances the system goal.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Update Software Requirement Specification (SRS) document.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50200" y="5778500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SaiKumar</a:t>
            </a:r>
            <a:r>
              <a:rPr lang="en-US" dirty="0" smtClean="0"/>
              <a:t> Nalivela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9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686</TotalTime>
  <Words>614</Words>
  <Application>Microsoft Office PowerPoint</Application>
  <PresentationFormat>Widescreen</PresentationFormat>
  <Paragraphs>122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Times New Roman</vt:lpstr>
      <vt:lpstr>Tw Cen MT</vt:lpstr>
      <vt:lpstr>Tw Cen MT Condensed</vt:lpstr>
      <vt:lpstr>Wingdings</vt:lpstr>
      <vt:lpstr>Wingdings 3</vt:lpstr>
      <vt:lpstr>Integral</vt:lpstr>
      <vt:lpstr>Celebremos</vt:lpstr>
      <vt:lpstr>Team Members</vt:lpstr>
      <vt:lpstr>Presenting team members</vt:lpstr>
      <vt:lpstr>contents</vt:lpstr>
      <vt:lpstr>introduction</vt:lpstr>
      <vt:lpstr>Scope and purpose </vt:lpstr>
      <vt:lpstr>User requirements </vt:lpstr>
      <vt:lpstr>Planning</vt:lpstr>
      <vt:lpstr>Analysis</vt:lpstr>
      <vt:lpstr>Design</vt:lpstr>
      <vt:lpstr>implementation</vt:lpstr>
      <vt:lpstr>Technologies </vt:lpstr>
      <vt:lpstr>Testing</vt:lpstr>
      <vt:lpstr> </vt:lpstr>
      <vt:lpstr>Summary</vt:lpstr>
      <vt:lpstr>Any queries ???</vt:lpstr>
      <vt:lpstr>Thank you !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Celebremos</dc:title>
  <dc:creator>Nalivela,Saikumar</dc:creator>
  <cp:lastModifiedBy>Nalivela,Saikumar</cp:lastModifiedBy>
  <cp:revision>17</cp:revision>
  <dcterms:created xsi:type="dcterms:W3CDTF">2019-07-03T02:30:00Z</dcterms:created>
  <dcterms:modified xsi:type="dcterms:W3CDTF">2019-07-03T13:56:50Z</dcterms:modified>
</cp:coreProperties>
</file>