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bb83f73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bb83f73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052a19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052a19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c140426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c140426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bb83f7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bb83f7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bb83f73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bb83f73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052a19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052a19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052a197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052a197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bb83f73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4bb83f73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c12e89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c12e89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052a197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052a197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bb83f734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bb83f734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bb83f7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4bb83f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052a19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052a19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c052a197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c052a197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c052a19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c052a19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bb83f73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bb83f73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bb83f73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4bb83f73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4bb83f73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4bb83f73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bb83f73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4bb83f7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bb83f734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bb83f73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bb83f7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bb83f7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bb83f73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bb83f73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c12e895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c12e895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052a19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052a19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052a19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052a19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052a197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052a197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407425"/>
            <a:ext cx="8520600" cy="23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Average"/>
                <a:ea typeface="Average"/>
                <a:cs typeface="Average"/>
                <a:sym typeface="Average"/>
              </a:rPr>
              <a:t>CELEBREMOS</a:t>
            </a:r>
            <a:endParaRPr>
              <a:solidFill>
                <a:srgbClr val="FCE5C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522400"/>
            <a:ext cx="87288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Sairam Badisa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Karun Bourishetty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Indra Reddy Mamidi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Hari Priya Jupally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Poojitha Singam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Saikumar Nalivela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Vishal Reddy Pannala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Creating an event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User can create event and send invitation to their guests.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User can save the invitation for future use or preview the template and send invitations.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User can import a csv file so that they can choose the contacts from the file.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User is allowed to provide any extra additional information.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816600" y="4568875"/>
            <a:ext cx="191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 Priya Jupally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Creating an event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49" y="1102975"/>
            <a:ext cx="72977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Creating an event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547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User can always save the event for later use.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Two things that are very important while filling the form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Enter the correct values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Do not leave mandatory fields empty.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After entering all the details we can check that down in the database connected to the server.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6816600" y="4568875"/>
            <a:ext cx="191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Poojitha Singam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Adding the contacts using CSV file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When creating the event we can import contacts using three ways. They are :-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Giving direct contact details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Importing CSV file.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Selecting from group contact.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Users are allowed to upload the csv (comma separated values) file which has list of guests email ids or mobile numbers.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6634175" y="4640500"/>
            <a:ext cx="203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Poojitha Singam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Event Dashboard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This is one of the important part of the application.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We can see couple of functionalities like: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Saved Events.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Invited Events.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Hosted Events.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Hosted Events are those which are hosted by the host.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Invited Events are those invited by others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														(cont..)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671525" y="4640500"/>
            <a:ext cx="199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Sairam Badiaa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Event Dashboard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Saved </a:t>
            </a:r>
            <a:r>
              <a:rPr lang="en" sz="2200">
                <a:solidFill>
                  <a:schemeClr val="dk1"/>
                </a:solidFill>
              </a:rPr>
              <a:t>Events are those saved for later use.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Information about the event like no.of guests attending and not can be clearly seen.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Also we can edit the event by changing the details by using edit option.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6671525" y="4640500"/>
            <a:ext cx="199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Sairam Badiaa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Event Dashboard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25" y="1125150"/>
            <a:ext cx="6796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SMS Invitation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There might be high chances of the people who may not have the access to their email </a:t>
            </a:r>
            <a:r>
              <a:rPr lang="en" sz="2200">
                <a:solidFill>
                  <a:schemeClr val="dk1"/>
                </a:solidFill>
              </a:rPr>
              <a:t>ids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In that case we can send a text message to their mobiles.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This text message includes the details about the event.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From the response given by the guests, the host can make a note of the count of number of people.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6940575" y="4640500"/>
            <a:ext cx="17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Saikumar Nalivela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Poll for the event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We can add the poll by using the continue option while creating the event.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When creating an event there’s option like adding a poll.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Also we can include the Items to bring and add food menu.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6636900" y="4621525"/>
            <a:ext cx="207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Saikumar Nalivela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Poll for the event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25" y="1192325"/>
            <a:ext cx="6796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350" y="1096663"/>
            <a:ext cx="24765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613" y="1096650"/>
            <a:ext cx="220027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075" y="1163738"/>
            <a:ext cx="2565902" cy="27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ctrTitle"/>
          </p:nvPr>
        </p:nvSpPr>
        <p:spPr>
          <a:xfrm>
            <a:off x="378350" y="111100"/>
            <a:ext cx="8520600" cy="8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640500" y="4091050"/>
            <a:ext cx="140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Sairam Badisa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684159" y="4091025"/>
            <a:ext cx="161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Poojitha Singham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35421" y="4091050"/>
            <a:ext cx="161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 Priya Jupally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RSVP for the event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The RSVP in this application where the hosts should make sure about the number of guests that are attending.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Hosts should make a note of all the details given by guests.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The hosts should make arrangements for the event, based on the number of guests.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6636900" y="4621525"/>
            <a:ext cx="207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Indra Reddy Mamidi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Contacts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In this contacts module, we can create groups and include the contacts in the group.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Also we can edit or delete the contact.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We can select all the contacts at a time while sending the invitation.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Also we can search the contact in the search bar.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6577625" y="4640500"/>
            <a:ext cx="209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Karun Bourishetty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Contacts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38" y="1139049"/>
            <a:ext cx="6482923" cy="364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Invitee Login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After sending the invitation to the guests, they get the mail or the message where they should give the RSVP to the invitation.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If the guests accept the invitation we can see the event on the invited events tab.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Also they can the edit the response and answer to the polls.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There’s a option like posing a question to the host.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6577625" y="4640500"/>
            <a:ext cx="209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Vishal Reddy Pannala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By using this web application we can host an event successfully.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Anyone can have a great experience by using this application.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This application on a whole gives you a great </a:t>
            </a:r>
            <a:r>
              <a:rPr lang="en" sz="2200">
                <a:solidFill>
                  <a:schemeClr val="dk1"/>
                </a:solidFill>
              </a:rPr>
              <a:t>experience in hosting a memorable event.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6577625" y="4640500"/>
            <a:ext cx="209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Vishal Reddy Pannala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00" y="1096650"/>
            <a:ext cx="24765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613" y="1096650"/>
            <a:ext cx="220027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675" y="1129975"/>
            <a:ext cx="2565902" cy="27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type="ctrTitle"/>
          </p:nvPr>
        </p:nvSpPr>
        <p:spPr>
          <a:xfrm>
            <a:off x="378350" y="3783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Any Questions?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1141925" y="4091025"/>
            <a:ext cx="140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Sairam Badisa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684159" y="4091025"/>
            <a:ext cx="161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Poojitha Singham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6392521" y="4091025"/>
            <a:ext cx="161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 Priya Jupally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5" y="1180325"/>
            <a:ext cx="2266250" cy="25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925" y="1191425"/>
            <a:ext cx="2198025" cy="25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050" y="1191425"/>
            <a:ext cx="2198025" cy="25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4173" y="1202550"/>
            <a:ext cx="1992577" cy="25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type="ctrTitle"/>
          </p:nvPr>
        </p:nvSpPr>
        <p:spPr>
          <a:xfrm>
            <a:off x="378350" y="3783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Any Questions?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483200" y="3978900"/>
            <a:ext cx="180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Saikumar Nalivela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2766588" y="3978875"/>
            <a:ext cx="180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Indra Reddy Mamidi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4853750" y="3978875"/>
            <a:ext cx="199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Vishal Reddy Pannala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128100" y="3978875"/>
            <a:ext cx="199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Karun Bourishetty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3078000" y="1948350"/>
            <a:ext cx="4572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4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5" y="1180325"/>
            <a:ext cx="2266250" cy="25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925" y="1191425"/>
            <a:ext cx="2198025" cy="25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6350" y="1191425"/>
            <a:ext cx="2198025" cy="25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860" y="1191425"/>
            <a:ext cx="1992577" cy="25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ctrTitle"/>
          </p:nvPr>
        </p:nvSpPr>
        <p:spPr>
          <a:xfrm>
            <a:off x="378350" y="161775"/>
            <a:ext cx="85206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83200" y="3978900"/>
            <a:ext cx="180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Saikumar Nalivela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668463" y="3978875"/>
            <a:ext cx="180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Indra Reddy Mamidi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949062" y="3911725"/>
            <a:ext cx="199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Vishal Reddy Pannala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853750" y="3978900"/>
            <a:ext cx="199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Karun Bourishetty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Outline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Description</a:t>
            </a:r>
            <a:r>
              <a:rPr lang="en" sz="2000">
                <a:solidFill>
                  <a:schemeClr val="dk1"/>
                </a:solidFill>
              </a:rPr>
              <a:t> of project.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Register and Login.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Creating an event.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Adding the contact using CSV file.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Event Dashboard.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SMS invitation.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RSVP for the event and Poll.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Contacts.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Invitee Login.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Conclusion.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940575" y="4640500"/>
            <a:ext cx="17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 Priya Jupally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Project description</a:t>
            </a:r>
            <a:r>
              <a:rPr lang="en"/>
              <a:t>	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23975" y="1320025"/>
            <a:ext cx="84084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Our project “Celebremos” is a web application that is used to send an online invitation</a:t>
            </a:r>
            <a:endParaRPr sz="2200">
              <a:solidFill>
                <a:schemeClr val="dk1"/>
              </a:solidFill>
            </a:endParaRPr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Via email or</a:t>
            </a:r>
            <a:endParaRPr sz="2200">
              <a:solidFill>
                <a:schemeClr val="dk1"/>
              </a:solidFill>
            </a:endParaRPr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Via sms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Our project allows users to create, edit and manage event successfully.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940575" y="4640500"/>
            <a:ext cx="17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 Priya Jupally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Project description(cont..)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Our project helps the users to create new invitation or use existing templates.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Once the invitation is sent, we can either accept, reject or save it for later.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816600" y="4568875"/>
            <a:ext cx="191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 Priya Jupally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Register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Login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Before logging into the application we need to register.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If you forget your password then you can reset it.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We need to login to our application with the registered credentials.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Once we login we get redirected to the create an invitation page.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6816600" y="4568875"/>
            <a:ext cx="191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 Priya Jupally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Register page snap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625" y="1126050"/>
            <a:ext cx="7238499" cy="38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page snap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625" y="1102975"/>
            <a:ext cx="6796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