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759" r:id="rId1"/>
    <p:sldMasterId id="2147483826" r:id="rId2"/>
    <p:sldMasterId id="2147483840" r:id="rId3"/>
    <p:sldMasterId id="2147483854" r:id="rId4"/>
    <p:sldMasterId id="2147483868" r:id="rId5"/>
  </p:sldMasterIdLst>
  <p:notesMasterIdLst>
    <p:notesMasterId r:id="rId16"/>
  </p:notesMasterIdLst>
  <p:handoutMasterIdLst>
    <p:handoutMasterId r:id="rId17"/>
  </p:handoutMasterIdLst>
  <p:sldIdLst>
    <p:sldId id="256" r:id="rId6"/>
    <p:sldId id="277" r:id="rId7"/>
    <p:sldId id="279" r:id="rId8"/>
    <p:sldId id="269" r:id="rId9"/>
    <p:sldId id="272" r:id="rId10"/>
    <p:sldId id="274" r:id="rId11"/>
    <p:sldId id="276" r:id="rId12"/>
    <p:sldId id="275" r:id="rId13"/>
    <p:sldId id="278" r:id="rId14"/>
    <p:sldId id="280" r:id="rId15"/>
  </p:sldIdLst>
  <p:sldSz cx="9902825" cy="6858000"/>
  <p:notesSz cx="7010400" cy="9296400"/>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1pPr>
    <a:lvl2pPr marL="4572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2pPr>
    <a:lvl3pPr marL="9144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5pPr>
    <a:lvl6pPr marL="2286000" algn="l" defTabSz="914400" rtl="0" eaLnBrk="1" latinLnBrk="0" hangingPunct="1">
      <a:defRPr sz="1100" kern="1200">
        <a:solidFill>
          <a:schemeClr val="tx1"/>
        </a:solidFill>
        <a:latin typeface="Arial" charset="0"/>
        <a:ea typeface="+mn-ea"/>
        <a:cs typeface="Times New Roman" pitchFamily="18" charset="0"/>
      </a:defRPr>
    </a:lvl6pPr>
    <a:lvl7pPr marL="2743200" algn="l" defTabSz="914400" rtl="0" eaLnBrk="1" latinLnBrk="0" hangingPunct="1">
      <a:defRPr sz="1100" kern="1200">
        <a:solidFill>
          <a:schemeClr val="tx1"/>
        </a:solidFill>
        <a:latin typeface="Arial" charset="0"/>
        <a:ea typeface="+mn-ea"/>
        <a:cs typeface="Times New Roman" pitchFamily="18" charset="0"/>
      </a:defRPr>
    </a:lvl7pPr>
    <a:lvl8pPr marL="3200400" algn="l" defTabSz="914400" rtl="0" eaLnBrk="1" latinLnBrk="0" hangingPunct="1">
      <a:defRPr sz="1100" kern="1200">
        <a:solidFill>
          <a:schemeClr val="tx1"/>
        </a:solidFill>
        <a:latin typeface="Arial" charset="0"/>
        <a:ea typeface="+mn-ea"/>
        <a:cs typeface="Times New Roman" pitchFamily="18" charset="0"/>
      </a:defRPr>
    </a:lvl8pPr>
    <a:lvl9pPr marL="3657600" algn="l" defTabSz="914400" rtl="0" eaLnBrk="1" latinLnBrk="0" hangingPunct="1">
      <a:defRPr sz="1100" kern="1200">
        <a:solidFill>
          <a:schemeClr val="tx1"/>
        </a:solidFill>
        <a:latin typeface="Arial" charset="0"/>
        <a:ea typeface="+mn-ea"/>
        <a:cs typeface="Times New Roman" pitchFamily="18" charset="0"/>
      </a:defRPr>
    </a:lvl9pPr>
  </p:defaultTextStyle>
  <p:extLst>
    <p:ext uri="{EFAFB233-063F-42B5-8137-9DF3F51BA10A}">
      <p15:sldGuideLst xmlns:p15="http://schemas.microsoft.com/office/powerpoint/2012/main" xmlns="">
        <p15:guide id="1" orient="horz" pos="2760" userDrawn="1">
          <p15:clr>
            <a:srgbClr val="A4A3A4"/>
          </p15:clr>
        </p15:guide>
        <p15:guide id="2" pos="3119">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riram Thiagarajan"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D8CBCB"/>
    <a:srgbClr val="016666"/>
    <a:srgbClr val="EDE7E7"/>
    <a:srgbClr val="800000"/>
    <a:srgbClr val="8E2200"/>
    <a:srgbClr val="DE5A00"/>
    <a:srgbClr val="000000"/>
    <a:srgbClr val="006666"/>
    <a:srgbClr val="0B1F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7855" autoAdjust="0"/>
  </p:normalViewPr>
  <p:slideViewPr>
    <p:cSldViewPr snapToGrid="0">
      <p:cViewPr varScale="1">
        <p:scale>
          <a:sx n="72" d="100"/>
          <a:sy n="72" d="100"/>
        </p:scale>
        <p:origin x="-1182" y="-84"/>
      </p:cViewPr>
      <p:guideLst>
        <p:guide orient="horz" pos="2760"/>
        <p:guide pos="31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627819-A29C-49C1-AF46-A25133832858}" type="doc">
      <dgm:prSet loTypeId="urn:microsoft.com/office/officeart/2005/8/layout/pyramid3" loCatId="pyramid" qsTypeId="urn:microsoft.com/office/officeart/2005/8/quickstyle/simple1" qsCatId="simple" csTypeId="urn:microsoft.com/office/officeart/2005/8/colors/accent1_2" csCatId="accent1" phldr="1"/>
      <dgm:spPr/>
    </dgm:pt>
    <dgm:pt modelId="{61909A3C-47D0-4CD3-A6E0-3F9E46878143}">
      <dgm:prSet phldrT="[Text]" custT="1"/>
      <dgm:spPr/>
      <dgm:t>
        <a:bodyPr/>
        <a:lstStyle/>
        <a:p>
          <a:r>
            <a:rPr lang="en-US" sz="1200" b="1" dirty="0" smtClean="0">
              <a:solidFill>
                <a:schemeClr val="bg1"/>
              </a:solidFill>
            </a:rPr>
            <a:t>Awareness</a:t>
          </a:r>
          <a:endParaRPr lang="en-US" sz="4600" b="1" dirty="0">
            <a:solidFill>
              <a:schemeClr val="bg1"/>
            </a:solidFill>
          </a:endParaRPr>
        </a:p>
      </dgm:t>
    </dgm:pt>
    <dgm:pt modelId="{17244AFB-DB3E-4D5D-819D-3D61FA29AE41}" type="parTrans" cxnId="{8C632525-C6A8-4745-B5D9-DB11D8E73E1F}">
      <dgm:prSet/>
      <dgm:spPr/>
      <dgm:t>
        <a:bodyPr/>
        <a:lstStyle/>
        <a:p>
          <a:endParaRPr lang="en-US"/>
        </a:p>
      </dgm:t>
    </dgm:pt>
    <dgm:pt modelId="{5E8F7BDD-FF3F-42EA-AE79-47E55222CCB5}" type="sibTrans" cxnId="{8C632525-C6A8-4745-B5D9-DB11D8E73E1F}">
      <dgm:prSet/>
      <dgm:spPr/>
      <dgm:t>
        <a:bodyPr/>
        <a:lstStyle/>
        <a:p>
          <a:endParaRPr lang="en-US"/>
        </a:p>
      </dgm:t>
    </dgm:pt>
    <dgm:pt modelId="{B07A8634-6D82-443E-B452-FFD4EBE6A2A4}">
      <dgm:prSet phldrT="[Text]" custT="1"/>
      <dgm:spPr/>
      <dgm:t>
        <a:bodyPr/>
        <a:lstStyle/>
        <a:p>
          <a:endParaRPr lang="en-US" sz="1200" b="1" dirty="0">
            <a:solidFill>
              <a:schemeClr val="bg1"/>
            </a:solidFill>
          </a:endParaRPr>
        </a:p>
      </dgm:t>
    </dgm:pt>
    <dgm:pt modelId="{A15DD481-73D8-4B9B-822C-536E66D06287}" type="parTrans" cxnId="{BA679D42-8EB5-43E8-87E1-911AD3FEB363}">
      <dgm:prSet/>
      <dgm:spPr/>
      <dgm:t>
        <a:bodyPr/>
        <a:lstStyle/>
        <a:p>
          <a:endParaRPr lang="en-US"/>
        </a:p>
      </dgm:t>
    </dgm:pt>
    <dgm:pt modelId="{767B0BF8-7E18-487A-8149-200596EFF380}" type="sibTrans" cxnId="{BA679D42-8EB5-43E8-87E1-911AD3FEB363}">
      <dgm:prSet/>
      <dgm:spPr/>
      <dgm:t>
        <a:bodyPr/>
        <a:lstStyle/>
        <a:p>
          <a:endParaRPr lang="en-US"/>
        </a:p>
      </dgm:t>
    </dgm:pt>
    <dgm:pt modelId="{0DB468CB-A7BF-4FA5-8A08-2CCC58FC90AB}">
      <dgm:prSet phldrT="[Text]" custT="1"/>
      <dgm:spPr/>
      <dgm:t>
        <a:bodyPr/>
        <a:lstStyle/>
        <a:p>
          <a:r>
            <a:rPr lang="en-US" sz="1200" b="1" dirty="0" smtClean="0">
              <a:solidFill>
                <a:schemeClr val="bg1"/>
              </a:solidFill>
            </a:rPr>
            <a:t>Intent of Purchase</a:t>
          </a:r>
          <a:endParaRPr lang="en-US" sz="1200" b="1" dirty="0">
            <a:solidFill>
              <a:schemeClr val="bg1"/>
            </a:solidFill>
          </a:endParaRPr>
        </a:p>
      </dgm:t>
    </dgm:pt>
    <dgm:pt modelId="{65F2F852-30C8-413B-8508-230DBABC9146}" type="parTrans" cxnId="{66866DEF-E3BC-463B-9307-763CDFF2B503}">
      <dgm:prSet/>
      <dgm:spPr/>
      <dgm:t>
        <a:bodyPr/>
        <a:lstStyle/>
        <a:p>
          <a:endParaRPr lang="en-US"/>
        </a:p>
      </dgm:t>
    </dgm:pt>
    <dgm:pt modelId="{3C37DADD-AC19-4CAD-97DE-367B926CC25C}" type="sibTrans" cxnId="{66866DEF-E3BC-463B-9307-763CDFF2B503}">
      <dgm:prSet/>
      <dgm:spPr/>
      <dgm:t>
        <a:bodyPr/>
        <a:lstStyle/>
        <a:p>
          <a:endParaRPr lang="en-US"/>
        </a:p>
      </dgm:t>
    </dgm:pt>
    <dgm:pt modelId="{DBC4CA37-C2C3-47DA-96BF-2F8F1943F447}">
      <dgm:prSet phldrT="[Text]"/>
      <dgm:spPr/>
      <dgm:t>
        <a:bodyPr/>
        <a:lstStyle/>
        <a:p>
          <a:endParaRPr lang="en-US" dirty="0"/>
        </a:p>
      </dgm:t>
    </dgm:pt>
    <dgm:pt modelId="{19C897F8-5A79-41DF-BC81-6AAB2468A10E}" type="parTrans" cxnId="{05FFC851-3650-43C5-B62B-B9855978E98C}">
      <dgm:prSet/>
      <dgm:spPr/>
      <dgm:t>
        <a:bodyPr/>
        <a:lstStyle/>
        <a:p>
          <a:endParaRPr lang="en-US"/>
        </a:p>
      </dgm:t>
    </dgm:pt>
    <dgm:pt modelId="{B0478750-D814-4C97-B095-0B333B86D8A7}" type="sibTrans" cxnId="{05FFC851-3650-43C5-B62B-B9855978E98C}">
      <dgm:prSet/>
      <dgm:spPr/>
      <dgm:t>
        <a:bodyPr/>
        <a:lstStyle/>
        <a:p>
          <a:endParaRPr lang="en-US"/>
        </a:p>
      </dgm:t>
    </dgm:pt>
    <dgm:pt modelId="{F775192B-6F33-45C5-A8F9-AC2C33E1CCD5}">
      <dgm:prSet phldrT="[Text]"/>
      <dgm:spPr/>
      <dgm:t>
        <a:bodyPr/>
        <a:lstStyle/>
        <a:p>
          <a:endParaRPr lang="en-US" dirty="0"/>
        </a:p>
      </dgm:t>
    </dgm:pt>
    <dgm:pt modelId="{87E839D2-8B4C-4296-81B4-604A6C53E4CE}" type="parTrans" cxnId="{0B9C5CB5-991E-4D0D-8744-4EC15FA8095B}">
      <dgm:prSet/>
      <dgm:spPr/>
      <dgm:t>
        <a:bodyPr/>
        <a:lstStyle/>
        <a:p>
          <a:endParaRPr lang="en-US"/>
        </a:p>
      </dgm:t>
    </dgm:pt>
    <dgm:pt modelId="{053B1B88-8B0A-4C55-9BC2-77FD445E087E}" type="sibTrans" cxnId="{0B9C5CB5-991E-4D0D-8744-4EC15FA8095B}">
      <dgm:prSet/>
      <dgm:spPr/>
      <dgm:t>
        <a:bodyPr/>
        <a:lstStyle/>
        <a:p>
          <a:endParaRPr lang="en-US"/>
        </a:p>
      </dgm:t>
    </dgm:pt>
    <dgm:pt modelId="{E1B4C7C9-87E9-4ABC-97CF-2AF4E27BD044}">
      <dgm:prSet phldrT="[Text]"/>
      <dgm:spPr/>
      <dgm:t>
        <a:bodyPr/>
        <a:lstStyle/>
        <a:p>
          <a:endParaRPr lang="en-US" dirty="0"/>
        </a:p>
      </dgm:t>
    </dgm:pt>
    <dgm:pt modelId="{594071D5-D867-44A7-A8E8-B2833F001250}" type="parTrans" cxnId="{663F70FE-E459-4C95-B8DF-687743393850}">
      <dgm:prSet/>
      <dgm:spPr/>
      <dgm:t>
        <a:bodyPr/>
        <a:lstStyle/>
        <a:p>
          <a:endParaRPr lang="en-US"/>
        </a:p>
      </dgm:t>
    </dgm:pt>
    <dgm:pt modelId="{3C4B6487-C297-4EC5-BBB5-59AC5E0073AC}" type="sibTrans" cxnId="{663F70FE-E459-4C95-B8DF-687743393850}">
      <dgm:prSet/>
      <dgm:spPr/>
      <dgm:t>
        <a:bodyPr/>
        <a:lstStyle/>
        <a:p>
          <a:endParaRPr lang="en-US"/>
        </a:p>
      </dgm:t>
    </dgm:pt>
    <dgm:pt modelId="{4CE9CB48-811E-4B99-B1D9-914318F774F9}" type="pres">
      <dgm:prSet presAssocID="{37627819-A29C-49C1-AF46-A25133832858}" presName="Name0" presStyleCnt="0">
        <dgm:presLayoutVars>
          <dgm:dir/>
          <dgm:animLvl val="lvl"/>
          <dgm:resizeHandles val="exact"/>
        </dgm:presLayoutVars>
      </dgm:prSet>
      <dgm:spPr/>
    </dgm:pt>
    <dgm:pt modelId="{D9409F34-5EF4-4479-A2F8-80DF4CE17F6E}" type="pres">
      <dgm:prSet presAssocID="{61909A3C-47D0-4CD3-A6E0-3F9E46878143}" presName="Name8" presStyleCnt="0"/>
      <dgm:spPr/>
    </dgm:pt>
    <dgm:pt modelId="{C9AE1255-169E-4096-B75A-FB9F13C708C4}" type="pres">
      <dgm:prSet presAssocID="{61909A3C-47D0-4CD3-A6E0-3F9E46878143}" presName="level" presStyleLbl="node1" presStyleIdx="0" presStyleCnt="6" custScaleY="49558">
        <dgm:presLayoutVars>
          <dgm:chMax val="1"/>
          <dgm:bulletEnabled val="1"/>
        </dgm:presLayoutVars>
      </dgm:prSet>
      <dgm:spPr/>
      <dgm:t>
        <a:bodyPr/>
        <a:lstStyle/>
        <a:p>
          <a:endParaRPr lang="en-IN"/>
        </a:p>
      </dgm:t>
    </dgm:pt>
    <dgm:pt modelId="{28D60D04-1F30-4651-BEE6-FFE7341C94A7}" type="pres">
      <dgm:prSet presAssocID="{61909A3C-47D0-4CD3-A6E0-3F9E46878143}" presName="levelTx" presStyleLbl="revTx" presStyleIdx="0" presStyleCnt="0">
        <dgm:presLayoutVars>
          <dgm:chMax val="1"/>
          <dgm:bulletEnabled val="1"/>
        </dgm:presLayoutVars>
      </dgm:prSet>
      <dgm:spPr/>
      <dgm:t>
        <a:bodyPr/>
        <a:lstStyle/>
        <a:p>
          <a:endParaRPr lang="en-IN"/>
        </a:p>
      </dgm:t>
    </dgm:pt>
    <dgm:pt modelId="{3A899D8A-3CC5-45C8-9FD2-4DF8B57B2328}" type="pres">
      <dgm:prSet presAssocID="{B07A8634-6D82-443E-B452-FFD4EBE6A2A4}" presName="Name8" presStyleCnt="0"/>
      <dgm:spPr/>
    </dgm:pt>
    <dgm:pt modelId="{534786AA-20E7-4BF3-9400-5DFB1A5CEA44}" type="pres">
      <dgm:prSet presAssocID="{B07A8634-6D82-443E-B452-FFD4EBE6A2A4}" presName="level" presStyleLbl="node1" presStyleIdx="1" presStyleCnt="6" custScaleY="47392">
        <dgm:presLayoutVars>
          <dgm:chMax val="1"/>
          <dgm:bulletEnabled val="1"/>
        </dgm:presLayoutVars>
      </dgm:prSet>
      <dgm:spPr/>
      <dgm:t>
        <a:bodyPr/>
        <a:lstStyle/>
        <a:p>
          <a:endParaRPr lang="en-US"/>
        </a:p>
      </dgm:t>
    </dgm:pt>
    <dgm:pt modelId="{F7AA21BD-988E-445D-BF11-6B1C8C22EA5C}" type="pres">
      <dgm:prSet presAssocID="{B07A8634-6D82-443E-B452-FFD4EBE6A2A4}" presName="levelTx" presStyleLbl="revTx" presStyleIdx="0" presStyleCnt="0">
        <dgm:presLayoutVars>
          <dgm:chMax val="1"/>
          <dgm:bulletEnabled val="1"/>
        </dgm:presLayoutVars>
      </dgm:prSet>
      <dgm:spPr/>
      <dgm:t>
        <a:bodyPr/>
        <a:lstStyle/>
        <a:p>
          <a:endParaRPr lang="en-US"/>
        </a:p>
      </dgm:t>
    </dgm:pt>
    <dgm:pt modelId="{280E55D3-7231-48F3-B5A9-F49BF304E7E7}" type="pres">
      <dgm:prSet presAssocID="{0DB468CB-A7BF-4FA5-8A08-2CCC58FC90AB}" presName="Name8" presStyleCnt="0"/>
      <dgm:spPr/>
    </dgm:pt>
    <dgm:pt modelId="{44AAD038-311D-4C66-9D32-EAE33380F59B}" type="pres">
      <dgm:prSet presAssocID="{0DB468CB-A7BF-4FA5-8A08-2CCC58FC90AB}" presName="level" presStyleLbl="node1" presStyleIdx="2" presStyleCnt="6" custScaleY="49463">
        <dgm:presLayoutVars>
          <dgm:chMax val="1"/>
          <dgm:bulletEnabled val="1"/>
        </dgm:presLayoutVars>
      </dgm:prSet>
      <dgm:spPr/>
      <dgm:t>
        <a:bodyPr/>
        <a:lstStyle/>
        <a:p>
          <a:endParaRPr lang="en-US"/>
        </a:p>
      </dgm:t>
    </dgm:pt>
    <dgm:pt modelId="{A592D91E-D00C-4B79-AA2B-670F6F56BF6D}" type="pres">
      <dgm:prSet presAssocID="{0DB468CB-A7BF-4FA5-8A08-2CCC58FC90AB}" presName="levelTx" presStyleLbl="revTx" presStyleIdx="0" presStyleCnt="0">
        <dgm:presLayoutVars>
          <dgm:chMax val="1"/>
          <dgm:bulletEnabled val="1"/>
        </dgm:presLayoutVars>
      </dgm:prSet>
      <dgm:spPr/>
      <dgm:t>
        <a:bodyPr/>
        <a:lstStyle/>
        <a:p>
          <a:endParaRPr lang="en-US"/>
        </a:p>
      </dgm:t>
    </dgm:pt>
    <dgm:pt modelId="{AE0C22CA-2455-4994-8444-30610AABD4B7}" type="pres">
      <dgm:prSet presAssocID="{DBC4CA37-C2C3-47DA-96BF-2F8F1943F447}" presName="Name8" presStyleCnt="0"/>
      <dgm:spPr/>
    </dgm:pt>
    <dgm:pt modelId="{EFFEC797-8FDB-40DD-B7BC-D049756CB8ED}" type="pres">
      <dgm:prSet presAssocID="{DBC4CA37-C2C3-47DA-96BF-2F8F1943F447}" presName="level" presStyleLbl="node1" presStyleIdx="3" presStyleCnt="6" custScaleY="49168">
        <dgm:presLayoutVars>
          <dgm:chMax val="1"/>
          <dgm:bulletEnabled val="1"/>
        </dgm:presLayoutVars>
      </dgm:prSet>
      <dgm:spPr/>
      <dgm:t>
        <a:bodyPr/>
        <a:lstStyle/>
        <a:p>
          <a:endParaRPr lang="en-IN"/>
        </a:p>
      </dgm:t>
    </dgm:pt>
    <dgm:pt modelId="{08173BEC-C955-4200-81B6-105D4A46FE33}" type="pres">
      <dgm:prSet presAssocID="{DBC4CA37-C2C3-47DA-96BF-2F8F1943F447}" presName="levelTx" presStyleLbl="revTx" presStyleIdx="0" presStyleCnt="0">
        <dgm:presLayoutVars>
          <dgm:chMax val="1"/>
          <dgm:bulletEnabled val="1"/>
        </dgm:presLayoutVars>
      </dgm:prSet>
      <dgm:spPr/>
      <dgm:t>
        <a:bodyPr/>
        <a:lstStyle/>
        <a:p>
          <a:endParaRPr lang="en-IN"/>
        </a:p>
      </dgm:t>
    </dgm:pt>
    <dgm:pt modelId="{AA5BFCB9-80B2-4B4F-8F7C-5A67B6D75034}" type="pres">
      <dgm:prSet presAssocID="{E1B4C7C9-87E9-4ABC-97CF-2AF4E27BD044}" presName="Name8" presStyleCnt="0"/>
      <dgm:spPr/>
    </dgm:pt>
    <dgm:pt modelId="{BF985DB2-6C0D-420F-BB76-08B3163C1FD7}" type="pres">
      <dgm:prSet presAssocID="{E1B4C7C9-87E9-4ABC-97CF-2AF4E27BD044}" presName="level" presStyleLbl="node1" presStyleIdx="4" presStyleCnt="6" custScaleY="53806">
        <dgm:presLayoutVars>
          <dgm:chMax val="1"/>
          <dgm:bulletEnabled val="1"/>
        </dgm:presLayoutVars>
      </dgm:prSet>
      <dgm:spPr/>
      <dgm:t>
        <a:bodyPr/>
        <a:lstStyle/>
        <a:p>
          <a:endParaRPr lang="en-IN"/>
        </a:p>
      </dgm:t>
    </dgm:pt>
    <dgm:pt modelId="{6285566F-B343-4CAC-9D55-B3F8CDE55902}" type="pres">
      <dgm:prSet presAssocID="{E1B4C7C9-87E9-4ABC-97CF-2AF4E27BD044}" presName="levelTx" presStyleLbl="revTx" presStyleIdx="0" presStyleCnt="0">
        <dgm:presLayoutVars>
          <dgm:chMax val="1"/>
          <dgm:bulletEnabled val="1"/>
        </dgm:presLayoutVars>
      </dgm:prSet>
      <dgm:spPr/>
      <dgm:t>
        <a:bodyPr/>
        <a:lstStyle/>
        <a:p>
          <a:endParaRPr lang="en-IN"/>
        </a:p>
      </dgm:t>
    </dgm:pt>
    <dgm:pt modelId="{41DF7B98-6C3B-4FF2-9424-713EAD4E5EE2}" type="pres">
      <dgm:prSet presAssocID="{F775192B-6F33-45C5-A8F9-AC2C33E1CCD5}" presName="Name8" presStyleCnt="0"/>
      <dgm:spPr/>
    </dgm:pt>
    <dgm:pt modelId="{CEC11C9A-1FA2-498E-8DA1-0BF60998E2AC}" type="pres">
      <dgm:prSet presAssocID="{F775192B-6F33-45C5-A8F9-AC2C33E1CCD5}" presName="level" presStyleLbl="node1" presStyleIdx="5" presStyleCnt="6">
        <dgm:presLayoutVars>
          <dgm:chMax val="1"/>
          <dgm:bulletEnabled val="1"/>
        </dgm:presLayoutVars>
      </dgm:prSet>
      <dgm:spPr/>
      <dgm:t>
        <a:bodyPr/>
        <a:lstStyle/>
        <a:p>
          <a:endParaRPr lang="en-IN"/>
        </a:p>
      </dgm:t>
    </dgm:pt>
    <dgm:pt modelId="{397BDCC6-C4FB-4D02-99F0-87D0553BE83A}" type="pres">
      <dgm:prSet presAssocID="{F775192B-6F33-45C5-A8F9-AC2C33E1CCD5}" presName="levelTx" presStyleLbl="revTx" presStyleIdx="0" presStyleCnt="0">
        <dgm:presLayoutVars>
          <dgm:chMax val="1"/>
          <dgm:bulletEnabled val="1"/>
        </dgm:presLayoutVars>
      </dgm:prSet>
      <dgm:spPr/>
      <dgm:t>
        <a:bodyPr/>
        <a:lstStyle/>
        <a:p>
          <a:endParaRPr lang="en-IN"/>
        </a:p>
      </dgm:t>
    </dgm:pt>
  </dgm:ptLst>
  <dgm:cxnLst>
    <dgm:cxn modelId="{7C12B709-C35A-4140-842E-585B0FE4BB98}" type="presOf" srcId="{F775192B-6F33-45C5-A8F9-AC2C33E1CCD5}" destId="{CEC11C9A-1FA2-498E-8DA1-0BF60998E2AC}" srcOrd="0" destOrd="0" presId="urn:microsoft.com/office/officeart/2005/8/layout/pyramid3"/>
    <dgm:cxn modelId="{8C632525-C6A8-4745-B5D9-DB11D8E73E1F}" srcId="{37627819-A29C-49C1-AF46-A25133832858}" destId="{61909A3C-47D0-4CD3-A6E0-3F9E46878143}" srcOrd="0" destOrd="0" parTransId="{17244AFB-DB3E-4D5D-819D-3D61FA29AE41}" sibTransId="{5E8F7BDD-FF3F-42EA-AE79-47E55222CCB5}"/>
    <dgm:cxn modelId="{663F70FE-E459-4C95-B8DF-687743393850}" srcId="{37627819-A29C-49C1-AF46-A25133832858}" destId="{E1B4C7C9-87E9-4ABC-97CF-2AF4E27BD044}" srcOrd="4" destOrd="0" parTransId="{594071D5-D867-44A7-A8E8-B2833F001250}" sibTransId="{3C4B6487-C297-4EC5-BBB5-59AC5E0073AC}"/>
    <dgm:cxn modelId="{62255357-6A0D-4AF4-98F7-E93C10CEFB1C}" type="presOf" srcId="{B07A8634-6D82-443E-B452-FFD4EBE6A2A4}" destId="{F7AA21BD-988E-445D-BF11-6B1C8C22EA5C}" srcOrd="1" destOrd="0" presId="urn:microsoft.com/office/officeart/2005/8/layout/pyramid3"/>
    <dgm:cxn modelId="{3892AA07-36B4-4A7D-9292-87A41F2A448F}" type="presOf" srcId="{E1B4C7C9-87E9-4ABC-97CF-2AF4E27BD044}" destId="{6285566F-B343-4CAC-9D55-B3F8CDE55902}" srcOrd="1" destOrd="0" presId="urn:microsoft.com/office/officeart/2005/8/layout/pyramid3"/>
    <dgm:cxn modelId="{48F44BE9-7068-4128-9543-FD632292BAC2}" type="presOf" srcId="{B07A8634-6D82-443E-B452-FFD4EBE6A2A4}" destId="{534786AA-20E7-4BF3-9400-5DFB1A5CEA44}" srcOrd="0" destOrd="0" presId="urn:microsoft.com/office/officeart/2005/8/layout/pyramid3"/>
    <dgm:cxn modelId="{7756610B-103F-4799-BC4E-B36143BCFC23}" type="presOf" srcId="{0DB468CB-A7BF-4FA5-8A08-2CCC58FC90AB}" destId="{44AAD038-311D-4C66-9D32-EAE33380F59B}" srcOrd="0" destOrd="0" presId="urn:microsoft.com/office/officeart/2005/8/layout/pyramid3"/>
    <dgm:cxn modelId="{52DE7920-CFC6-47D9-9B7E-2FF5E82B70C3}" type="presOf" srcId="{DBC4CA37-C2C3-47DA-96BF-2F8F1943F447}" destId="{EFFEC797-8FDB-40DD-B7BC-D049756CB8ED}" srcOrd="0" destOrd="0" presId="urn:microsoft.com/office/officeart/2005/8/layout/pyramid3"/>
    <dgm:cxn modelId="{05FFC851-3650-43C5-B62B-B9855978E98C}" srcId="{37627819-A29C-49C1-AF46-A25133832858}" destId="{DBC4CA37-C2C3-47DA-96BF-2F8F1943F447}" srcOrd="3" destOrd="0" parTransId="{19C897F8-5A79-41DF-BC81-6AAB2468A10E}" sibTransId="{B0478750-D814-4C97-B095-0B333B86D8A7}"/>
    <dgm:cxn modelId="{7ED3003D-C746-47CD-BE8B-3DACE951C912}" type="presOf" srcId="{0DB468CB-A7BF-4FA5-8A08-2CCC58FC90AB}" destId="{A592D91E-D00C-4B79-AA2B-670F6F56BF6D}" srcOrd="1" destOrd="0" presId="urn:microsoft.com/office/officeart/2005/8/layout/pyramid3"/>
    <dgm:cxn modelId="{C653017B-E28C-4011-84D0-8683D33DCF91}" type="presOf" srcId="{61909A3C-47D0-4CD3-A6E0-3F9E46878143}" destId="{C9AE1255-169E-4096-B75A-FB9F13C708C4}" srcOrd="0" destOrd="0" presId="urn:microsoft.com/office/officeart/2005/8/layout/pyramid3"/>
    <dgm:cxn modelId="{BA679D42-8EB5-43E8-87E1-911AD3FEB363}" srcId="{37627819-A29C-49C1-AF46-A25133832858}" destId="{B07A8634-6D82-443E-B452-FFD4EBE6A2A4}" srcOrd="1" destOrd="0" parTransId="{A15DD481-73D8-4B9B-822C-536E66D06287}" sibTransId="{767B0BF8-7E18-487A-8149-200596EFF380}"/>
    <dgm:cxn modelId="{C5E95207-DAE9-49A3-804E-C5792E0DF531}" type="presOf" srcId="{37627819-A29C-49C1-AF46-A25133832858}" destId="{4CE9CB48-811E-4B99-B1D9-914318F774F9}" srcOrd="0" destOrd="0" presId="urn:microsoft.com/office/officeart/2005/8/layout/pyramid3"/>
    <dgm:cxn modelId="{4706B3ED-C95C-4AEE-A9C1-EDB8F9E02E1E}" type="presOf" srcId="{DBC4CA37-C2C3-47DA-96BF-2F8F1943F447}" destId="{08173BEC-C955-4200-81B6-105D4A46FE33}" srcOrd="1" destOrd="0" presId="urn:microsoft.com/office/officeart/2005/8/layout/pyramid3"/>
    <dgm:cxn modelId="{BBA30ED8-D6C9-4957-A674-1F0485D21EC3}" type="presOf" srcId="{F775192B-6F33-45C5-A8F9-AC2C33E1CCD5}" destId="{397BDCC6-C4FB-4D02-99F0-87D0553BE83A}" srcOrd="1" destOrd="0" presId="urn:microsoft.com/office/officeart/2005/8/layout/pyramid3"/>
    <dgm:cxn modelId="{BF405CC3-F5A8-4E48-A589-7A0DB518AA74}" type="presOf" srcId="{61909A3C-47D0-4CD3-A6E0-3F9E46878143}" destId="{28D60D04-1F30-4651-BEE6-FFE7341C94A7}" srcOrd="1" destOrd="0" presId="urn:microsoft.com/office/officeart/2005/8/layout/pyramid3"/>
    <dgm:cxn modelId="{66866DEF-E3BC-463B-9307-763CDFF2B503}" srcId="{37627819-A29C-49C1-AF46-A25133832858}" destId="{0DB468CB-A7BF-4FA5-8A08-2CCC58FC90AB}" srcOrd="2" destOrd="0" parTransId="{65F2F852-30C8-413B-8508-230DBABC9146}" sibTransId="{3C37DADD-AC19-4CAD-97DE-367B926CC25C}"/>
    <dgm:cxn modelId="{0B9C5CB5-991E-4D0D-8744-4EC15FA8095B}" srcId="{37627819-A29C-49C1-AF46-A25133832858}" destId="{F775192B-6F33-45C5-A8F9-AC2C33E1CCD5}" srcOrd="5" destOrd="0" parTransId="{87E839D2-8B4C-4296-81B4-604A6C53E4CE}" sibTransId="{053B1B88-8B0A-4C55-9BC2-77FD445E087E}"/>
    <dgm:cxn modelId="{59EBE4C4-B687-48C9-9FF0-34FA03E9D6F1}" type="presOf" srcId="{E1B4C7C9-87E9-4ABC-97CF-2AF4E27BD044}" destId="{BF985DB2-6C0D-420F-BB76-08B3163C1FD7}" srcOrd="0" destOrd="0" presId="urn:microsoft.com/office/officeart/2005/8/layout/pyramid3"/>
    <dgm:cxn modelId="{2E07E282-9951-4470-AA17-AAE719C963FC}" type="presParOf" srcId="{4CE9CB48-811E-4B99-B1D9-914318F774F9}" destId="{D9409F34-5EF4-4479-A2F8-80DF4CE17F6E}" srcOrd="0" destOrd="0" presId="urn:microsoft.com/office/officeart/2005/8/layout/pyramid3"/>
    <dgm:cxn modelId="{F4FD9268-76AD-4D5D-AD7A-88102E6B1F6D}" type="presParOf" srcId="{D9409F34-5EF4-4479-A2F8-80DF4CE17F6E}" destId="{C9AE1255-169E-4096-B75A-FB9F13C708C4}" srcOrd="0" destOrd="0" presId="urn:microsoft.com/office/officeart/2005/8/layout/pyramid3"/>
    <dgm:cxn modelId="{166D0D0C-457C-4819-8B6F-D2B9C02272BA}" type="presParOf" srcId="{D9409F34-5EF4-4479-A2F8-80DF4CE17F6E}" destId="{28D60D04-1F30-4651-BEE6-FFE7341C94A7}" srcOrd="1" destOrd="0" presId="urn:microsoft.com/office/officeart/2005/8/layout/pyramid3"/>
    <dgm:cxn modelId="{4118E11D-FA1D-4400-A2AF-7297D804A631}" type="presParOf" srcId="{4CE9CB48-811E-4B99-B1D9-914318F774F9}" destId="{3A899D8A-3CC5-45C8-9FD2-4DF8B57B2328}" srcOrd="1" destOrd="0" presId="urn:microsoft.com/office/officeart/2005/8/layout/pyramid3"/>
    <dgm:cxn modelId="{31F9390A-F49A-4A83-A316-ED83E3007585}" type="presParOf" srcId="{3A899D8A-3CC5-45C8-9FD2-4DF8B57B2328}" destId="{534786AA-20E7-4BF3-9400-5DFB1A5CEA44}" srcOrd="0" destOrd="0" presId="urn:microsoft.com/office/officeart/2005/8/layout/pyramid3"/>
    <dgm:cxn modelId="{10DE9C10-8F93-46E5-B52D-A27172430DC2}" type="presParOf" srcId="{3A899D8A-3CC5-45C8-9FD2-4DF8B57B2328}" destId="{F7AA21BD-988E-445D-BF11-6B1C8C22EA5C}" srcOrd="1" destOrd="0" presId="urn:microsoft.com/office/officeart/2005/8/layout/pyramid3"/>
    <dgm:cxn modelId="{81E3FB3E-F41D-4E05-807B-46F558B2CD81}" type="presParOf" srcId="{4CE9CB48-811E-4B99-B1D9-914318F774F9}" destId="{280E55D3-7231-48F3-B5A9-F49BF304E7E7}" srcOrd="2" destOrd="0" presId="urn:microsoft.com/office/officeart/2005/8/layout/pyramid3"/>
    <dgm:cxn modelId="{63FE6CD1-0AA2-4983-9ECF-42811D01D6A7}" type="presParOf" srcId="{280E55D3-7231-48F3-B5A9-F49BF304E7E7}" destId="{44AAD038-311D-4C66-9D32-EAE33380F59B}" srcOrd="0" destOrd="0" presId="urn:microsoft.com/office/officeart/2005/8/layout/pyramid3"/>
    <dgm:cxn modelId="{E568318E-A3AC-4F25-82F0-5A7BD59E1398}" type="presParOf" srcId="{280E55D3-7231-48F3-B5A9-F49BF304E7E7}" destId="{A592D91E-D00C-4B79-AA2B-670F6F56BF6D}" srcOrd="1" destOrd="0" presId="urn:microsoft.com/office/officeart/2005/8/layout/pyramid3"/>
    <dgm:cxn modelId="{4388698B-4984-44ED-A646-2246385B353F}" type="presParOf" srcId="{4CE9CB48-811E-4B99-B1D9-914318F774F9}" destId="{AE0C22CA-2455-4994-8444-30610AABD4B7}" srcOrd="3" destOrd="0" presId="urn:microsoft.com/office/officeart/2005/8/layout/pyramid3"/>
    <dgm:cxn modelId="{A0E2D9F4-0BB5-4AF4-8407-77B904A679A4}" type="presParOf" srcId="{AE0C22CA-2455-4994-8444-30610AABD4B7}" destId="{EFFEC797-8FDB-40DD-B7BC-D049756CB8ED}" srcOrd="0" destOrd="0" presId="urn:microsoft.com/office/officeart/2005/8/layout/pyramid3"/>
    <dgm:cxn modelId="{BDAD50DD-38F3-4064-A04E-66E8606AF49C}" type="presParOf" srcId="{AE0C22CA-2455-4994-8444-30610AABD4B7}" destId="{08173BEC-C955-4200-81B6-105D4A46FE33}" srcOrd="1" destOrd="0" presId="urn:microsoft.com/office/officeart/2005/8/layout/pyramid3"/>
    <dgm:cxn modelId="{2C29DA5E-352E-4358-9CD6-F1B993F68664}" type="presParOf" srcId="{4CE9CB48-811E-4B99-B1D9-914318F774F9}" destId="{AA5BFCB9-80B2-4B4F-8F7C-5A67B6D75034}" srcOrd="4" destOrd="0" presId="urn:microsoft.com/office/officeart/2005/8/layout/pyramid3"/>
    <dgm:cxn modelId="{1E65A064-F2D8-43A0-911A-27899960D093}" type="presParOf" srcId="{AA5BFCB9-80B2-4B4F-8F7C-5A67B6D75034}" destId="{BF985DB2-6C0D-420F-BB76-08B3163C1FD7}" srcOrd="0" destOrd="0" presId="urn:microsoft.com/office/officeart/2005/8/layout/pyramid3"/>
    <dgm:cxn modelId="{8C69AF24-C543-422E-81FE-79AD7C4AAA26}" type="presParOf" srcId="{AA5BFCB9-80B2-4B4F-8F7C-5A67B6D75034}" destId="{6285566F-B343-4CAC-9D55-B3F8CDE55902}" srcOrd="1" destOrd="0" presId="urn:microsoft.com/office/officeart/2005/8/layout/pyramid3"/>
    <dgm:cxn modelId="{8BD23973-F8E3-47D0-B959-9BA082D9F3F8}" type="presParOf" srcId="{4CE9CB48-811E-4B99-B1D9-914318F774F9}" destId="{41DF7B98-6C3B-4FF2-9424-713EAD4E5EE2}" srcOrd="5" destOrd="0" presId="urn:microsoft.com/office/officeart/2005/8/layout/pyramid3"/>
    <dgm:cxn modelId="{5E4D94FD-5B00-47A6-9D88-783D6EAE7D0C}" type="presParOf" srcId="{41DF7B98-6C3B-4FF2-9424-713EAD4E5EE2}" destId="{CEC11C9A-1FA2-498E-8DA1-0BF60998E2AC}" srcOrd="0" destOrd="0" presId="urn:microsoft.com/office/officeart/2005/8/layout/pyramid3"/>
    <dgm:cxn modelId="{C7DC28BB-77ED-448A-AD28-3B4D283285A1}" type="presParOf" srcId="{41DF7B98-6C3B-4FF2-9424-713EAD4E5EE2}" destId="{397BDCC6-C4FB-4D02-99F0-87D0553BE83A}" srcOrd="1" destOrd="0" presId="urn:microsoft.com/office/officeart/2005/8/layout/pyramid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627819-A29C-49C1-AF46-A25133832858}" type="doc">
      <dgm:prSet loTypeId="urn:microsoft.com/office/officeart/2005/8/layout/pyramid3" loCatId="pyramid" qsTypeId="urn:microsoft.com/office/officeart/2005/8/quickstyle/simple1" qsCatId="simple" csTypeId="urn:microsoft.com/office/officeart/2005/8/colors/accent1_2" csCatId="accent1" phldr="1"/>
      <dgm:spPr/>
    </dgm:pt>
    <dgm:pt modelId="{61909A3C-47D0-4CD3-A6E0-3F9E46878143}">
      <dgm:prSet phldrT="[Text]" custT="1"/>
      <dgm:spPr/>
      <dgm:t>
        <a:bodyPr/>
        <a:lstStyle/>
        <a:p>
          <a:r>
            <a:rPr lang="en-US" sz="1200" b="1" dirty="0" smtClean="0">
              <a:solidFill>
                <a:schemeClr val="bg1"/>
              </a:solidFill>
            </a:rPr>
            <a:t>Awareness</a:t>
          </a:r>
          <a:endParaRPr lang="en-US" sz="4600" b="1" dirty="0">
            <a:solidFill>
              <a:schemeClr val="bg1"/>
            </a:solidFill>
          </a:endParaRPr>
        </a:p>
      </dgm:t>
    </dgm:pt>
    <dgm:pt modelId="{17244AFB-DB3E-4D5D-819D-3D61FA29AE41}" type="parTrans" cxnId="{8C632525-C6A8-4745-B5D9-DB11D8E73E1F}">
      <dgm:prSet/>
      <dgm:spPr/>
      <dgm:t>
        <a:bodyPr/>
        <a:lstStyle/>
        <a:p>
          <a:endParaRPr lang="en-US"/>
        </a:p>
      </dgm:t>
    </dgm:pt>
    <dgm:pt modelId="{5E8F7BDD-FF3F-42EA-AE79-47E55222CCB5}" type="sibTrans" cxnId="{8C632525-C6A8-4745-B5D9-DB11D8E73E1F}">
      <dgm:prSet/>
      <dgm:spPr/>
      <dgm:t>
        <a:bodyPr/>
        <a:lstStyle/>
        <a:p>
          <a:endParaRPr lang="en-US"/>
        </a:p>
      </dgm:t>
    </dgm:pt>
    <dgm:pt modelId="{B07A8634-6D82-443E-B452-FFD4EBE6A2A4}">
      <dgm:prSet phldrT="[Text]" custT="1"/>
      <dgm:spPr/>
      <dgm:t>
        <a:bodyPr/>
        <a:lstStyle/>
        <a:p>
          <a:endParaRPr lang="en-US" sz="1200" b="1" dirty="0">
            <a:solidFill>
              <a:schemeClr val="bg1"/>
            </a:solidFill>
          </a:endParaRPr>
        </a:p>
      </dgm:t>
    </dgm:pt>
    <dgm:pt modelId="{A15DD481-73D8-4B9B-822C-536E66D06287}" type="parTrans" cxnId="{BA679D42-8EB5-43E8-87E1-911AD3FEB363}">
      <dgm:prSet/>
      <dgm:spPr/>
      <dgm:t>
        <a:bodyPr/>
        <a:lstStyle/>
        <a:p>
          <a:endParaRPr lang="en-US"/>
        </a:p>
      </dgm:t>
    </dgm:pt>
    <dgm:pt modelId="{767B0BF8-7E18-487A-8149-200596EFF380}" type="sibTrans" cxnId="{BA679D42-8EB5-43E8-87E1-911AD3FEB363}">
      <dgm:prSet/>
      <dgm:spPr/>
      <dgm:t>
        <a:bodyPr/>
        <a:lstStyle/>
        <a:p>
          <a:endParaRPr lang="en-US"/>
        </a:p>
      </dgm:t>
    </dgm:pt>
    <dgm:pt modelId="{0DB468CB-A7BF-4FA5-8A08-2CCC58FC90AB}">
      <dgm:prSet phldrT="[Text]" custT="1"/>
      <dgm:spPr/>
      <dgm:t>
        <a:bodyPr/>
        <a:lstStyle/>
        <a:p>
          <a:r>
            <a:rPr lang="en-US" sz="1200" b="1" dirty="0" smtClean="0">
              <a:solidFill>
                <a:schemeClr val="bg1"/>
              </a:solidFill>
            </a:rPr>
            <a:t>Purchase</a:t>
          </a:r>
          <a:endParaRPr lang="en-US" sz="1200" b="1" dirty="0">
            <a:solidFill>
              <a:schemeClr val="bg1"/>
            </a:solidFill>
          </a:endParaRPr>
        </a:p>
      </dgm:t>
    </dgm:pt>
    <dgm:pt modelId="{65F2F852-30C8-413B-8508-230DBABC9146}" type="parTrans" cxnId="{66866DEF-E3BC-463B-9307-763CDFF2B503}">
      <dgm:prSet/>
      <dgm:spPr/>
      <dgm:t>
        <a:bodyPr/>
        <a:lstStyle/>
        <a:p>
          <a:endParaRPr lang="en-US"/>
        </a:p>
      </dgm:t>
    </dgm:pt>
    <dgm:pt modelId="{3C37DADD-AC19-4CAD-97DE-367B926CC25C}" type="sibTrans" cxnId="{66866DEF-E3BC-463B-9307-763CDFF2B503}">
      <dgm:prSet/>
      <dgm:spPr/>
      <dgm:t>
        <a:bodyPr/>
        <a:lstStyle/>
        <a:p>
          <a:endParaRPr lang="en-US"/>
        </a:p>
      </dgm:t>
    </dgm:pt>
    <dgm:pt modelId="{DBC4CA37-C2C3-47DA-96BF-2F8F1943F447}">
      <dgm:prSet phldrT="[Text]"/>
      <dgm:spPr/>
      <dgm:t>
        <a:bodyPr/>
        <a:lstStyle/>
        <a:p>
          <a:endParaRPr lang="en-US" dirty="0"/>
        </a:p>
      </dgm:t>
    </dgm:pt>
    <dgm:pt modelId="{19C897F8-5A79-41DF-BC81-6AAB2468A10E}" type="parTrans" cxnId="{05FFC851-3650-43C5-B62B-B9855978E98C}">
      <dgm:prSet/>
      <dgm:spPr/>
      <dgm:t>
        <a:bodyPr/>
        <a:lstStyle/>
        <a:p>
          <a:endParaRPr lang="en-US"/>
        </a:p>
      </dgm:t>
    </dgm:pt>
    <dgm:pt modelId="{B0478750-D814-4C97-B095-0B333B86D8A7}" type="sibTrans" cxnId="{05FFC851-3650-43C5-B62B-B9855978E98C}">
      <dgm:prSet/>
      <dgm:spPr/>
      <dgm:t>
        <a:bodyPr/>
        <a:lstStyle/>
        <a:p>
          <a:endParaRPr lang="en-US"/>
        </a:p>
      </dgm:t>
    </dgm:pt>
    <dgm:pt modelId="{F775192B-6F33-45C5-A8F9-AC2C33E1CCD5}">
      <dgm:prSet phldrT="[Text]"/>
      <dgm:spPr/>
      <dgm:t>
        <a:bodyPr/>
        <a:lstStyle/>
        <a:p>
          <a:endParaRPr lang="en-US" dirty="0"/>
        </a:p>
      </dgm:t>
    </dgm:pt>
    <dgm:pt modelId="{87E839D2-8B4C-4296-81B4-604A6C53E4CE}" type="parTrans" cxnId="{0B9C5CB5-991E-4D0D-8744-4EC15FA8095B}">
      <dgm:prSet/>
      <dgm:spPr/>
      <dgm:t>
        <a:bodyPr/>
        <a:lstStyle/>
        <a:p>
          <a:endParaRPr lang="en-US"/>
        </a:p>
      </dgm:t>
    </dgm:pt>
    <dgm:pt modelId="{053B1B88-8B0A-4C55-9BC2-77FD445E087E}" type="sibTrans" cxnId="{0B9C5CB5-991E-4D0D-8744-4EC15FA8095B}">
      <dgm:prSet/>
      <dgm:spPr/>
      <dgm:t>
        <a:bodyPr/>
        <a:lstStyle/>
        <a:p>
          <a:endParaRPr lang="en-US"/>
        </a:p>
      </dgm:t>
    </dgm:pt>
    <dgm:pt modelId="{4CE9CB48-811E-4B99-B1D9-914318F774F9}" type="pres">
      <dgm:prSet presAssocID="{37627819-A29C-49C1-AF46-A25133832858}" presName="Name0" presStyleCnt="0">
        <dgm:presLayoutVars>
          <dgm:dir/>
          <dgm:animLvl val="lvl"/>
          <dgm:resizeHandles val="exact"/>
        </dgm:presLayoutVars>
      </dgm:prSet>
      <dgm:spPr/>
    </dgm:pt>
    <dgm:pt modelId="{D9409F34-5EF4-4479-A2F8-80DF4CE17F6E}" type="pres">
      <dgm:prSet presAssocID="{61909A3C-47D0-4CD3-A6E0-3F9E46878143}" presName="Name8" presStyleCnt="0"/>
      <dgm:spPr/>
    </dgm:pt>
    <dgm:pt modelId="{C9AE1255-169E-4096-B75A-FB9F13C708C4}" type="pres">
      <dgm:prSet presAssocID="{61909A3C-47D0-4CD3-A6E0-3F9E46878143}" presName="level" presStyleLbl="node1" presStyleIdx="0" presStyleCnt="5" custScaleY="49558">
        <dgm:presLayoutVars>
          <dgm:chMax val="1"/>
          <dgm:bulletEnabled val="1"/>
        </dgm:presLayoutVars>
      </dgm:prSet>
      <dgm:spPr/>
      <dgm:t>
        <a:bodyPr/>
        <a:lstStyle/>
        <a:p>
          <a:endParaRPr lang="en-IN"/>
        </a:p>
      </dgm:t>
    </dgm:pt>
    <dgm:pt modelId="{28D60D04-1F30-4651-BEE6-FFE7341C94A7}" type="pres">
      <dgm:prSet presAssocID="{61909A3C-47D0-4CD3-A6E0-3F9E46878143}" presName="levelTx" presStyleLbl="revTx" presStyleIdx="0" presStyleCnt="0">
        <dgm:presLayoutVars>
          <dgm:chMax val="1"/>
          <dgm:bulletEnabled val="1"/>
        </dgm:presLayoutVars>
      </dgm:prSet>
      <dgm:spPr/>
      <dgm:t>
        <a:bodyPr/>
        <a:lstStyle/>
        <a:p>
          <a:endParaRPr lang="en-IN"/>
        </a:p>
      </dgm:t>
    </dgm:pt>
    <dgm:pt modelId="{3A899D8A-3CC5-45C8-9FD2-4DF8B57B2328}" type="pres">
      <dgm:prSet presAssocID="{B07A8634-6D82-443E-B452-FFD4EBE6A2A4}" presName="Name8" presStyleCnt="0"/>
      <dgm:spPr/>
    </dgm:pt>
    <dgm:pt modelId="{534786AA-20E7-4BF3-9400-5DFB1A5CEA44}" type="pres">
      <dgm:prSet presAssocID="{B07A8634-6D82-443E-B452-FFD4EBE6A2A4}" presName="level" presStyleLbl="node1" presStyleIdx="1" presStyleCnt="5" custScaleY="60596">
        <dgm:presLayoutVars>
          <dgm:chMax val="1"/>
          <dgm:bulletEnabled val="1"/>
        </dgm:presLayoutVars>
      </dgm:prSet>
      <dgm:spPr/>
      <dgm:t>
        <a:bodyPr/>
        <a:lstStyle/>
        <a:p>
          <a:endParaRPr lang="en-US"/>
        </a:p>
      </dgm:t>
    </dgm:pt>
    <dgm:pt modelId="{F7AA21BD-988E-445D-BF11-6B1C8C22EA5C}" type="pres">
      <dgm:prSet presAssocID="{B07A8634-6D82-443E-B452-FFD4EBE6A2A4}" presName="levelTx" presStyleLbl="revTx" presStyleIdx="0" presStyleCnt="0">
        <dgm:presLayoutVars>
          <dgm:chMax val="1"/>
          <dgm:bulletEnabled val="1"/>
        </dgm:presLayoutVars>
      </dgm:prSet>
      <dgm:spPr/>
      <dgm:t>
        <a:bodyPr/>
        <a:lstStyle/>
        <a:p>
          <a:endParaRPr lang="en-US"/>
        </a:p>
      </dgm:t>
    </dgm:pt>
    <dgm:pt modelId="{280E55D3-7231-48F3-B5A9-F49BF304E7E7}" type="pres">
      <dgm:prSet presAssocID="{0DB468CB-A7BF-4FA5-8A08-2CCC58FC90AB}" presName="Name8" presStyleCnt="0"/>
      <dgm:spPr/>
    </dgm:pt>
    <dgm:pt modelId="{44AAD038-311D-4C66-9D32-EAE33380F59B}" type="pres">
      <dgm:prSet presAssocID="{0DB468CB-A7BF-4FA5-8A08-2CCC58FC90AB}" presName="level" presStyleLbl="node1" presStyleIdx="2" presStyleCnt="5" custScaleY="49463">
        <dgm:presLayoutVars>
          <dgm:chMax val="1"/>
          <dgm:bulletEnabled val="1"/>
        </dgm:presLayoutVars>
      </dgm:prSet>
      <dgm:spPr/>
      <dgm:t>
        <a:bodyPr/>
        <a:lstStyle/>
        <a:p>
          <a:endParaRPr lang="en-IN"/>
        </a:p>
      </dgm:t>
    </dgm:pt>
    <dgm:pt modelId="{A592D91E-D00C-4B79-AA2B-670F6F56BF6D}" type="pres">
      <dgm:prSet presAssocID="{0DB468CB-A7BF-4FA5-8A08-2CCC58FC90AB}" presName="levelTx" presStyleLbl="revTx" presStyleIdx="0" presStyleCnt="0">
        <dgm:presLayoutVars>
          <dgm:chMax val="1"/>
          <dgm:bulletEnabled val="1"/>
        </dgm:presLayoutVars>
      </dgm:prSet>
      <dgm:spPr/>
      <dgm:t>
        <a:bodyPr/>
        <a:lstStyle/>
        <a:p>
          <a:endParaRPr lang="en-IN"/>
        </a:p>
      </dgm:t>
    </dgm:pt>
    <dgm:pt modelId="{AE0C22CA-2455-4994-8444-30610AABD4B7}" type="pres">
      <dgm:prSet presAssocID="{DBC4CA37-C2C3-47DA-96BF-2F8F1943F447}" presName="Name8" presStyleCnt="0"/>
      <dgm:spPr/>
    </dgm:pt>
    <dgm:pt modelId="{EFFEC797-8FDB-40DD-B7BC-D049756CB8ED}" type="pres">
      <dgm:prSet presAssocID="{DBC4CA37-C2C3-47DA-96BF-2F8F1943F447}" presName="level" presStyleLbl="node1" presStyleIdx="3" presStyleCnt="5" custScaleY="49168">
        <dgm:presLayoutVars>
          <dgm:chMax val="1"/>
          <dgm:bulletEnabled val="1"/>
        </dgm:presLayoutVars>
      </dgm:prSet>
      <dgm:spPr/>
      <dgm:t>
        <a:bodyPr/>
        <a:lstStyle/>
        <a:p>
          <a:endParaRPr lang="en-IN"/>
        </a:p>
      </dgm:t>
    </dgm:pt>
    <dgm:pt modelId="{08173BEC-C955-4200-81B6-105D4A46FE33}" type="pres">
      <dgm:prSet presAssocID="{DBC4CA37-C2C3-47DA-96BF-2F8F1943F447}" presName="levelTx" presStyleLbl="revTx" presStyleIdx="0" presStyleCnt="0">
        <dgm:presLayoutVars>
          <dgm:chMax val="1"/>
          <dgm:bulletEnabled val="1"/>
        </dgm:presLayoutVars>
      </dgm:prSet>
      <dgm:spPr/>
      <dgm:t>
        <a:bodyPr/>
        <a:lstStyle/>
        <a:p>
          <a:endParaRPr lang="en-IN"/>
        </a:p>
      </dgm:t>
    </dgm:pt>
    <dgm:pt modelId="{41DF7B98-6C3B-4FF2-9424-713EAD4E5EE2}" type="pres">
      <dgm:prSet presAssocID="{F775192B-6F33-45C5-A8F9-AC2C33E1CCD5}" presName="Name8" presStyleCnt="0"/>
      <dgm:spPr/>
    </dgm:pt>
    <dgm:pt modelId="{CEC11C9A-1FA2-498E-8DA1-0BF60998E2AC}" type="pres">
      <dgm:prSet presAssocID="{F775192B-6F33-45C5-A8F9-AC2C33E1CCD5}" presName="level" presStyleLbl="node1" presStyleIdx="4" presStyleCnt="5">
        <dgm:presLayoutVars>
          <dgm:chMax val="1"/>
          <dgm:bulletEnabled val="1"/>
        </dgm:presLayoutVars>
      </dgm:prSet>
      <dgm:spPr/>
      <dgm:t>
        <a:bodyPr/>
        <a:lstStyle/>
        <a:p>
          <a:endParaRPr lang="en-IN"/>
        </a:p>
      </dgm:t>
    </dgm:pt>
    <dgm:pt modelId="{397BDCC6-C4FB-4D02-99F0-87D0553BE83A}" type="pres">
      <dgm:prSet presAssocID="{F775192B-6F33-45C5-A8F9-AC2C33E1CCD5}" presName="levelTx" presStyleLbl="revTx" presStyleIdx="0" presStyleCnt="0">
        <dgm:presLayoutVars>
          <dgm:chMax val="1"/>
          <dgm:bulletEnabled val="1"/>
        </dgm:presLayoutVars>
      </dgm:prSet>
      <dgm:spPr/>
      <dgm:t>
        <a:bodyPr/>
        <a:lstStyle/>
        <a:p>
          <a:endParaRPr lang="en-IN"/>
        </a:p>
      </dgm:t>
    </dgm:pt>
  </dgm:ptLst>
  <dgm:cxnLst>
    <dgm:cxn modelId="{7D9AAFDB-DE3D-4990-AD7E-697EB179C2B3}" type="presOf" srcId="{F775192B-6F33-45C5-A8F9-AC2C33E1CCD5}" destId="{397BDCC6-C4FB-4D02-99F0-87D0553BE83A}" srcOrd="1" destOrd="0" presId="urn:microsoft.com/office/officeart/2005/8/layout/pyramid3"/>
    <dgm:cxn modelId="{D3DD4400-E28C-4B62-8A93-C986F169E8F6}" type="presOf" srcId="{0DB468CB-A7BF-4FA5-8A08-2CCC58FC90AB}" destId="{A592D91E-D00C-4B79-AA2B-670F6F56BF6D}" srcOrd="1" destOrd="0" presId="urn:microsoft.com/office/officeart/2005/8/layout/pyramid3"/>
    <dgm:cxn modelId="{FD93956C-B208-4AC3-87BB-FD48424CC369}" type="presOf" srcId="{B07A8634-6D82-443E-B452-FFD4EBE6A2A4}" destId="{F7AA21BD-988E-445D-BF11-6B1C8C22EA5C}" srcOrd="1" destOrd="0" presId="urn:microsoft.com/office/officeart/2005/8/layout/pyramid3"/>
    <dgm:cxn modelId="{BA679D42-8EB5-43E8-87E1-911AD3FEB363}" srcId="{37627819-A29C-49C1-AF46-A25133832858}" destId="{B07A8634-6D82-443E-B452-FFD4EBE6A2A4}" srcOrd="1" destOrd="0" parTransId="{A15DD481-73D8-4B9B-822C-536E66D06287}" sibTransId="{767B0BF8-7E18-487A-8149-200596EFF380}"/>
    <dgm:cxn modelId="{B9D4A26A-8C66-4F27-B1B1-7E01D949C428}" type="presOf" srcId="{F775192B-6F33-45C5-A8F9-AC2C33E1CCD5}" destId="{CEC11C9A-1FA2-498E-8DA1-0BF60998E2AC}" srcOrd="0" destOrd="0" presId="urn:microsoft.com/office/officeart/2005/8/layout/pyramid3"/>
    <dgm:cxn modelId="{57F6A157-789C-4D65-B696-BEB3EFA9018D}" type="presOf" srcId="{37627819-A29C-49C1-AF46-A25133832858}" destId="{4CE9CB48-811E-4B99-B1D9-914318F774F9}" srcOrd="0" destOrd="0" presId="urn:microsoft.com/office/officeart/2005/8/layout/pyramid3"/>
    <dgm:cxn modelId="{8C632525-C6A8-4745-B5D9-DB11D8E73E1F}" srcId="{37627819-A29C-49C1-AF46-A25133832858}" destId="{61909A3C-47D0-4CD3-A6E0-3F9E46878143}" srcOrd="0" destOrd="0" parTransId="{17244AFB-DB3E-4D5D-819D-3D61FA29AE41}" sibTransId="{5E8F7BDD-FF3F-42EA-AE79-47E55222CCB5}"/>
    <dgm:cxn modelId="{FAE8777A-B34A-41AD-8962-1EFE28F6B856}" type="presOf" srcId="{DBC4CA37-C2C3-47DA-96BF-2F8F1943F447}" destId="{08173BEC-C955-4200-81B6-105D4A46FE33}" srcOrd="1" destOrd="0" presId="urn:microsoft.com/office/officeart/2005/8/layout/pyramid3"/>
    <dgm:cxn modelId="{05FFC851-3650-43C5-B62B-B9855978E98C}" srcId="{37627819-A29C-49C1-AF46-A25133832858}" destId="{DBC4CA37-C2C3-47DA-96BF-2F8F1943F447}" srcOrd="3" destOrd="0" parTransId="{19C897F8-5A79-41DF-BC81-6AAB2468A10E}" sibTransId="{B0478750-D814-4C97-B095-0B333B86D8A7}"/>
    <dgm:cxn modelId="{0B9C5CB5-991E-4D0D-8744-4EC15FA8095B}" srcId="{37627819-A29C-49C1-AF46-A25133832858}" destId="{F775192B-6F33-45C5-A8F9-AC2C33E1CCD5}" srcOrd="4" destOrd="0" parTransId="{87E839D2-8B4C-4296-81B4-604A6C53E4CE}" sibTransId="{053B1B88-8B0A-4C55-9BC2-77FD445E087E}"/>
    <dgm:cxn modelId="{DF4AC0DC-018E-49C9-BE5C-1EEBEF63C31D}" type="presOf" srcId="{61909A3C-47D0-4CD3-A6E0-3F9E46878143}" destId="{C9AE1255-169E-4096-B75A-FB9F13C708C4}" srcOrd="0" destOrd="0" presId="urn:microsoft.com/office/officeart/2005/8/layout/pyramid3"/>
    <dgm:cxn modelId="{DE543CFC-2473-42C0-8842-12D6FC9012E6}" type="presOf" srcId="{0DB468CB-A7BF-4FA5-8A08-2CCC58FC90AB}" destId="{44AAD038-311D-4C66-9D32-EAE33380F59B}" srcOrd="0" destOrd="0" presId="urn:microsoft.com/office/officeart/2005/8/layout/pyramid3"/>
    <dgm:cxn modelId="{21449290-A7DA-46A5-8CBE-9C7C9D989BF9}" type="presOf" srcId="{B07A8634-6D82-443E-B452-FFD4EBE6A2A4}" destId="{534786AA-20E7-4BF3-9400-5DFB1A5CEA44}" srcOrd="0" destOrd="0" presId="urn:microsoft.com/office/officeart/2005/8/layout/pyramid3"/>
    <dgm:cxn modelId="{66866DEF-E3BC-463B-9307-763CDFF2B503}" srcId="{37627819-A29C-49C1-AF46-A25133832858}" destId="{0DB468CB-A7BF-4FA5-8A08-2CCC58FC90AB}" srcOrd="2" destOrd="0" parTransId="{65F2F852-30C8-413B-8508-230DBABC9146}" sibTransId="{3C37DADD-AC19-4CAD-97DE-367B926CC25C}"/>
    <dgm:cxn modelId="{71281103-356E-4952-A77B-4850A9EEBB8B}" type="presOf" srcId="{61909A3C-47D0-4CD3-A6E0-3F9E46878143}" destId="{28D60D04-1F30-4651-BEE6-FFE7341C94A7}" srcOrd="1" destOrd="0" presId="urn:microsoft.com/office/officeart/2005/8/layout/pyramid3"/>
    <dgm:cxn modelId="{6D72B126-420E-4E54-B4F2-6264D0E75060}" type="presOf" srcId="{DBC4CA37-C2C3-47DA-96BF-2F8F1943F447}" destId="{EFFEC797-8FDB-40DD-B7BC-D049756CB8ED}" srcOrd="0" destOrd="0" presId="urn:microsoft.com/office/officeart/2005/8/layout/pyramid3"/>
    <dgm:cxn modelId="{05CB2A23-FAFB-4078-A92A-5EA12E703F55}" type="presParOf" srcId="{4CE9CB48-811E-4B99-B1D9-914318F774F9}" destId="{D9409F34-5EF4-4479-A2F8-80DF4CE17F6E}" srcOrd="0" destOrd="0" presId="urn:microsoft.com/office/officeart/2005/8/layout/pyramid3"/>
    <dgm:cxn modelId="{223FB199-EB75-40E5-865E-A860FDE05E2C}" type="presParOf" srcId="{D9409F34-5EF4-4479-A2F8-80DF4CE17F6E}" destId="{C9AE1255-169E-4096-B75A-FB9F13C708C4}" srcOrd="0" destOrd="0" presId="urn:microsoft.com/office/officeart/2005/8/layout/pyramid3"/>
    <dgm:cxn modelId="{77493760-49B4-4380-8E6F-ADD19E9FD9EA}" type="presParOf" srcId="{D9409F34-5EF4-4479-A2F8-80DF4CE17F6E}" destId="{28D60D04-1F30-4651-BEE6-FFE7341C94A7}" srcOrd="1" destOrd="0" presId="urn:microsoft.com/office/officeart/2005/8/layout/pyramid3"/>
    <dgm:cxn modelId="{2A18DEE3-503A-4CE4-A5F3-78A96368647A}" type="presParOf" srcId="{4CE9CB48-811E-4B99-B1D9-914318F774F9}" destId="{3A899D8A-3CC5-45C8-9FD2-4DF8B57B2328}" srcOrd="1" destOrd="0" presId="urn:microsoft.com/office/officeart/2005/8/layout/pyramid3"/>
    <dgm:cxn modelId="{E55A7353-6CEA-4984-81FA-6126CFB72FD4}" type="presParOf" srcId="{3A899D8A-3CC5-45C8-9FD2-4DF8B57B2328}" destId="{534786AA-20E7-4BF3-9400-5DFB1A5CEA44}" srcOrd="0" destOrd="0" presId="urn:microsoft.com/office/officeart/2005/8/layout/pyramid3"/>
    <dgm:cxn modelId="{BEFB0823-F35A-4C94-AE3F-0A9073D6E49E}" type="presParOf" srcId="{3A899D8A-3CC5-45C8-9FD2-4DF8B57B2328}" destId="{F7AA21BD-988E-445D-BF11-6B1C8C22EA5C}" srcOrd="1" destOrd="0" presId="urn:microsoft.com/office/officeart/2005/8/layout/pyramid3"/>
    <dgm:cxn modelId="{04ADDDB0-4591-4639-8D5B-B7E47AD1FF86}" type="presParOf" srcId="{4CE9CB48-811E-4B99-B1D9-914318F774F9}" destId="{280E55D3-7231-48F3-B5A9-F49BF304E7E7}" srcOrd="2" destOrd="0" presId="urn:microsoft.com/office/officeart/2005/8/layout/pyramid3"/>
    <dgm:cxn modelId="{E703F08E-1117-4778-BFD2-BAF39F3C211F}" type="presParOf" srcId="{280E55D3-7231-48F3-B5A9-F49BF304E7E7}" destId="{44AAD038-311D-4C66-9D32-EAE33380F59B}" srcOrd="0" destOrd="0" presId="urn:microsoft.com/office/officeart/2005/8/layout/pyramid3"/>
    <dgm:cxn modelId="{77EDE514-2142-4155-B160-227ADB4A7771}" type="presParOf" srcId="{280E55D3-7231-48F3-B5A9-F49BF304E7E7}" destId="{A592D91E-D00C-4B79-AA2B-670F6F56BF6D}" srcOrd="1" destOrd="0" presId="urn:microsoft.com/office/officeart/2005/8/layout/pyramid3"/>
    <dgm:cxn modelId="{D1E1D647-CF11-41E9-B03D-AEBE655141B0}" type="presParOf" srcId="{4CE9CB48-811E-4B99-B1D9-914318F774F9}" destId="{AE0C22CA-2455-4994-8444-30610AABD4B7}" srcOrd="3" destOrd="0" presId="urn:microsoft.com/office/officeart/2005/8/layout/pyramid3"/>
    <dgm:cxn modelId="{2AF3BEED-FE7B-42BC-B5E1-33026861072B}" type="presParOf" srcId="{AE0C22CA-2455-4994-8444-30610AABD4B7}" destId="{EFFEC797-8FDB-40DD-B7BC-D049756CB8ED}" srcOrd="0" destOrd="0" presId="urn:microsoft.com/office/officeart/2005/8/layout/pyramid3"/>
    <dgm:cxn modelId="{A5A5A9A5-00AD-43C1-BF53-19954721ADA0}" type="presParOf" srcId="{AE0C22CA-2455-4994-8444-30610AABD4B7}" destId="{08173BEC-C955-4200-81B6-105D4A46FE33}" srcOrd="1" destOrd="0" presId="urn:microsoft.com/office/officeart/2005/8/layout/pyramid3"/>
    <dgm:cxn modelId="{D35B6253-D137-44A3-B38E-A0881A2D21C3}" type="presParOf" srcId="{4CE9CB48-811E-4B99-B1D9-914318F774F9}" destId="{41DF7B98-6C3B-4FF2-9424-713EAD4E5EE2}" srcOrd="4" destOrd="0" presId="urn:microsoft.com/office/officeart/2005/8/layout/pyramid3"/>
    <dgm:cxn modelId="{E331B914-24B5-478D-8067-7C59220E122E}" type="presParOf" srcId="{41DF7B98-6C3B-4FF2-9424-713EAD4E5EE2}" destId="{CEC11C9A-1FA2-498E-8DA1-0BF60998E2AC}" srcOrd="0" destOrd="0" presId="urn:microsoft.com/office/officeart/2005/8/layout/pyramid3"/>
    <dgm:cxn modelId="{E4227B88-0302-4081-84A2-BEDF2CDFCB76}" type="presParOf" srcId="{41DF7B98-6C3B-4FF2-9424-713EAD4E5EE2}" destId="{397BDCC6-C4FB-4D02-99F0-87D0553BE83A}" srcOrd="1" destOrd="0" presId="urn:microsoft.com/office/officeart/2005/8/layout/pyramid3"/>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E1255-169E-4096-B75A-FB9F13C708C4}">
      <dsp:nvSpPr>
        <dsp:cNvPr id="0" name=""/>
        <dsp:cNvSpPr/>
      </dsp:nvSpPr>
      <dsp:spPr>
        <a:xfrm rot="10800000">
          <a:off x="0" y="0"/>
          <a:ext cx="2792217" cy="364095"/>
        </a:xfrm>
        <a:prstGeom prst="trapezoid">
          <a:avLst>
            <a:gd name="adj" fmla="val 5438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bg1"/>
              </a:solidFill>
            </a:rPr>
            <a:t>Awareness</a:t>
          </a:r>
          <a:endParaRPr lang="en-US" sz="4600" b="1" kern="1200" dirty="0">
            <a:solidFill>
              <a:schemeClr val="bg1"/>
            </a:solidFill>
          </a:endParaRPr>
        </a:p>
      </dsp:txBody>
      <dsp:txXfrm rot="-10800000">
        <a:off x="488638" y="0"/>
        <a:ext cx="1814941" cy="364095"/>
      </dsp:txXfrm>
    </dsp:sp>
    <dsp:sp modelId="{534786AA-20E7-4BF3-9400-5DFB1A5CEA44}">
      <dsp:nvSpPr>
        <dsp:cNvPr id="0" name=""/>
        <dsp:cNvSpPr/>
      </dsp:nvSpPr>
      <dsp:spPr>
        <a:xfrm rot="10800000">
          <a:off x="198027" y="364095"/>
          <a:ext cx="2396162" cy="348182"/>
        </a:xfrm>
        <a:prstGeom prst="trapezoid">
          <a:avLst>
            <a:gd name="adj" fmla="val 5438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US" sz="1200" b="1" kern="1200" dirty="0">
            <a:solidFill>
              <a:schemeClr val="bg1"/>
            </a:solidFill>
          </a:endParaRPr>
        </a:p>
      </dsp:txBody>
      <dsp:txXfrm rot="-10800000">
        <a:off x="617356" y="364095"/>
        <a:ext cx="1557505" cy="348182"/>
      </dsp:txXfrm>
    </dsp:sp>
    <dsp:sp modelId="{44AAD038-311D-4C66-9D32-EAE33380F59B}">
      <dsp:nvSpPr>
        <dsp:cNvPr id="0" name=""/>
        <dsp:cNvSpPr/>
      </dsp:nvSpPr>
      <dsp:spPr>
        <a:xfrm rot="10800000">
          <a:off x="387400" y="712278"/>
          <a:ext cx="2017416" cy="363397"/>
        </a:xfrm>
        <a:prstGeom prst="trapezoid">
          <a:avLst>
            <a:gd name="adj" fmla="val 5438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bg1"/>
              </a:solidFill>
            </a:rPr>
            <a:t>Intent of Purchase</a:t>
          </a:r>
          <a:endParaRPr lang="en-US" sz="1200" b="1" kern="1200" dirty="0">
            <a:solidFill>
              <a:schemeClr val="bg1"/>
            </a:solidFill>
          </a:endParaRPr>
        </a:p>
      </dsp:txBody>
      <dsp:txXfrm rot="-10800000">
        <a:off x="740448" y="712278"/>
        <a:ext cx="1311320" cy="363397"/>
      </dsp:txXfrm>
    </dsp:sp>
    <dsp:sp modelId="{EFFEC797-8FDB-40DD-B7BC-D049756CB8ED}">
      <dsp:nvSpPr>
        <dsp:cNvPr id="0" name=""/>
        <dsp:cNvSpPr/>
      </dsp:nvSpPr>
      <dsp:spPr>
        <a:xfrm rot="10800000">
          <a:off x="585048" y="1075676"/>
          <a:ext cx="1622120" cy="361230"/>
        </a:xfrm>
        <a:prstGeom prst="trapezoid">
          <a:avLst>
            <a:gd name="adj" fmla="val 5438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dirty="0"/>
        </a:p>
      </dsp:txBody>
      <dsp:txXfrm rot="-10800000">
        <a:off x="868919" y="1075676"/>
        <a:ext cx="1054378" cy="361230"/>
      </dsp:txXfrm>
    </dsp:sp>
    <dsp:sp modelId="{BF985DB2-6C0D-420F-BB76-08B3163C1FD7}">
      <dsp:nvSpPr>
        <dsp:cNvPr id="0" name=""/>
        <dsp:cNvSpPr/>
      </dsp:nvSpPr>
      <dsp:spPr>
        <a:xfrm rot="10800000">
          <a:off x="781518" y="1436907"/>
          <a:ext cx="1229181" cy="395305"/>
        </a:xfrm>
        <a:prstGeom prst="trapezoid">
          <a:avLst>
            <a:gd name="adj" fmla="val 5438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en-US" sz="2500" kern="1200" dirty="0"/>
        </a:p>
      </dsp:txBody>
      <dsp:txXfrm rot="-10800000">
        <a:off x="996625" y="1436907"/>
        <a:ext cx="798967" cy="395305"/>
      </dsp:txXfrm>
    </dsp:sp>
    <dsp:sp modelId="{CEC11C9A-1FA2-498E-8DA1-0BF60998E2AC}">
      <dsp:nvSpPr>
        <dsp:cNvPr id="0" name=""/>
        <dsp:cNvSpPr/>
      </dsp:nvSpPr>
      <dsp:spPr>
        <a:xfrm rot="10800000">
          <a:off x="996520" y="1832212"/>
          <a:ext cx="799176" cy="734686"/>
        </a:xfrm>
        <a:prstGeom prst="trapezoid">
          <a:avLst>
            <a:gd name="adj" fmla="val 5438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lvl="0" algn="ctr" defTabSz="2044700">
            <a:lnSpc>
              <a:spcPct val="90000"/>
            </a:lnSpc>
            <a:spcBef>
              <a:spcPct val="0"/>
            </a:spcBef>
            <a:spcAft>
              <a:spcPct val="35000"/>
            </a:spcAft>
          </a:pPr>
          <a:endParaRPr lang="en-US" sz="4600" kern="1200" dirty="0"/>
        </a:p>
      </dsp:txBody>
      <dsp:txXfrm rot="-10800000">
        <a:off x="996520" y="1832212"/>
        <a:ext cx="799176" cy="734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E1255-169E-4096-B75A-FB9F13C708C4}">
      <dsp:nvSpPr>
        <dsp:cNvPr id="0" name=""/>
        <dsp:cNvSpPr/>
      </dsp:nvSpPr>
      <dsp:spPr>
        <a:xfrm rot="10800000">
          <a:off x="0" y="0"/>
          <a:ext cx="2606039" cy="417029"/>
        </a:xfrm>
        <a:prstGeom prst="trapezoid">
          <a:avLst>
            <a:gd name="adj" fmla="val 50147"/>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bg1"/>
              </a:solidFill>
            </a:rPr>
            <a:t>Awareness</a:t>
          </a:r>
          <a:endParaRPr lang="en-US" sz="4600" b="1" kern="1200" dirty="0">
            <a:solidFill>
              <a:schemeClr val="bg1"/>
            </a:solidFill>
          </a:endParaRPr>
        </a:p>
      </dsp:txBody>
      <dsp:txXfrm rot="-10800000">
        <a:off x="456057" y="0"/>
        <a:ext cx="1693926" cy="417029"/>
      </dsp:txXfrm>
    </dsp:sp>
    <dsp:sp modelId="{534786AA-20E7-4BF3-9400-5DFB1A5CEA44}">
      <dsp:nvSpPr>
        <dsp:cNvPr id="0" name=""/>
        <dsp:cNvSpPr/>
      </dsp:nvSpPr>
      <dsp:spPr>
        <a:xfrm rot="10800000">
          <a:off x="209126" y="417029"/>
          <a:ext cx="2187787" cy="509914"/>
        </a:xfrm>
        <a:prstGeom prst="trapezoid">
          <a:avLst>
            <a:gd name="adj" fmla="val 50147"/>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US" sz="1200" b="1" kern="1200" dirty="0">
            <a:solidFill>
              <a:schemeClr val="bg1"/>
            </a:solidFill>
          </a:endParaRPr>
        </a:p>
      </dsp:txBody>
      <dsp:txXfrm rot="-10800000">
        <a:off x="591989" y="417029"/>
        <a:ext cx="1422061" cy="509914"/>
      </dsp:txXfrm>
    </dsp:sp>
    <dsp:sp modelId="{44AAD038-311D-4C66-9D32-EAE33380F59B}">
      <dsp:nvSpPr>
        <dsp:cNvPr id="0" name=""/>
        <dsp:cNvSpPr/>
      </dsp:nvSpPr>
      <dsp:spPr>
        <a:xfrm rot="10800000">
          <a:off x="464831" y="926944"/>
          <a:ext cx="1676377" cy="416230"/>
        </a:xfrm>
        <a:prstGeom prst="trapezoid">
          <a:avLst>
            <a:gd name="adj" fmla="val 50147"/>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bg1"/>
              </a:solidFill>
            </a:rPr>
            <a:t>Purchase</a:t>
          </a:r>
          <a:endParaRPr lang="en-US" sz="1200" b="1" kern="1200" dirty="0">
            <a:solidFill>
              <a:schemeClr val="bg1"/>
            </a:solidFill>
          </a:endParaRPr>
        </a:p>
      </dsp:txBody>
      <dsp:txXfrm rot="-10800000">
        <a:off x="758197" y="926944"/>
        <a:ext cx="1089645" cy="416230"/>
      </dsp:txXfrm>
    </dsp:sp>
    <dsp:sp modelId="{EFFEC797-8FDB-40DD-B7BC-D049756CB8ED}">
      <dsp:nvSpPr>
        <dsp:cNvPr id="0" name=""/>
        <dsp:cNvSpPr/>
      </dsp:nvSpPr>
      <dsp:spPr>
        <a:xfrm rot="10800000">
          <a:off x="673556" y="1343175"/>
          <a:ext cx="1258927" cy="413748"/>
        </a:xfrm>
        <a:prstGeom prst="trapezoid">
          <a:avLst>
            <a:gd name="adj" fmla="val 50147"/>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US" sz="2600" kern="1200" dirty="0"/>
        </a:p>
      </dsp:txBody>
      <dsp:txXfrm rot="-10800000">
        <a:off x="893868" y="1343175"/>
        <a:ext cx="818302" cy="413748"/>
      </dsp:txXfrm>
    </dsp:sp>
    <dsp:sp modelId="{CEC11C9A-1FA2-498E-8DA1-0BF60998E2AC}">
      <dsp:nvSpPr>
        <dsp:cNvPr id="0" name=""/>
        <dsp:cNvSpPr/>
      </dsp:nvSpPr>
      <dsp:spPr>
        <a:xfrm rot="10800000">
          <a:off x="881037" y="1756923"/>
          <a:ext cx="843965" cy="841498"/>
        </a:xfrm>
        <a:prstGeom prst="trapezoid">
          <a:avLst>
            <a:gd name="adj" fmla="val 50147"/>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310" tIns="67310" rIns="67310" bIns="67310" numCol="1" spcCol="1270" anchor="ctr" anchorCtr="0">
          <a:noAutofit/>
        </a:bodyPr>
        <a:lstStyle/>
        <a:p>
          <a:pPr lvl="0" algn="ctr" defTabSz="2355850">
            <a:lnSpc>
              <a:spcPct val="90000"/>
            </a:lnSpc>
            <a:spcBef>
              <a:spcPct val="0"/>
            </a:spcBef>
            <a:spcAft>
              <a:spcPct val="35000"/>
            </a:spcAft>
          </a:pPr>
          <a:endParaRPr lang="en-US" sz="5300" kern="1200" dirty="0"/>
        </a:p>
      </dsp:txBody>
      <dsp:txXfrm rot="-10800000">
        <a:off x="881037" y="1756923"/>
        <a:ext cx="843965" cy="841498"/>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sldNum" sz="quarter" idx="3"/>
          </p:nvPr>
        </p:nvSpPr>
        <p:spPr bwMode="auto">
          <a:xfrm>
            <a:off x="6585943" y="9099651"/>
            <a:ext cx="378817" cy="158322"/>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27296">
              <a:spcBef>
                <a:spcPct val="0"/>
              </a:spcBef>
              <a:buClrTx/>
              <a:buFontTx/>
              <a:buNone/>
              <a:defRPr sz="800"/>
            </a:lvl1pPr>
          </a:lstStyle>
          <a:p>
            <a:fld id="{0930B7C4-A07F-45E8-A56F-A23132B9C823}" type="slidenum">
              <a:rPr lang="en-US"/>
              <a:pPr/>
              <a:t>‹#›</a:t>
            </a:fld>
            <a:endParaRPr lang="en-US" dirty="0"/>
          </a:p>
        </p:txBody>
      </p:sp>
    </p:spTree>
    <p:extLst>
      <p:ext uri="{BB962C8B-B14F-4D97-AF65-F5344CB8AC3E}">
        <p14:creationId xmlns:p14="http://schemas.microsoft.com/office/powerpoint/2010/main" val="26102310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611585" y="4417634"/>
            <a:ext cx="5737027" cy="4586716"/>
          </a:xfrm>
          <a:prstGeom prst="rect">
            <a:avLst/>
          </a:prstGeom>
          <a:noFill/>
          <a:ln w="12700">
            <a:noFill/>
            <a:miter lim="800000"/>
            <a:headEnd/>
            <a:tailEnd/>
          </a:ln>
          <a:effectLst/>
        </p:spPr>
        <p:txBody>
          <a:bodyPr vert="horz" wrap="square" lIns="93130" tIns="45748" rIns="93130" bIns="45748"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2051" name="Rectangle 3"/>
          <p:cNvSpPr>
            <a:spLocks noGrp="1" noRot="1" noChangeAspect="1" noChangeArrowheads="1" noTextEdit="1"/>
          </p:cNvSpPr>
          <p:nvPr>
            <p:ph type="sldImg" idx="2"/>
          </p:nvPr>
        </p:nvSpPr>
        <p:spPr bwMode="auto">
          <a:xfrm>
            <a:off x="620713" y="214313"/>
            <a:ext cx="5719762" cy="3962400"/>
          </a:xfrm>
          <a:prstGeom prst="rect">
            <a:avLst/>
          </a:prstGeom>
          <a:noFill/>
          <a:ln w="12700">
            <a:solidFill>
              <a:schemeClr val="tx1"/>
            </a:solidFill>
            <a:miter lim="800000"/>
            <a:headEnd/>
            <a:tailEnd/>
          </a:ln>
          <a:effectLst/>
        </p:spPr>
      </p:sp>
      <p:sp>
        <p:nvSpPr>
          <p:cNvPr id="2052" name="Rectangle 4"/>
          <p:cNvSpPr>
            <a:spLocks noGrp="1" noChangeArrowheads="1"/>
          </p:cNvSpPr>
          <p:nvPr>
            <p:ph type="sldNum" sz="quarter" idx="5"/>
          </p:nvPr>
        </p:nvSpPr>
        <p:spPr bwMode="auto">
          <a:xfrm>
            <a:off x="6735035" y="9118096"/>
            <a:ext cx="229724" cy="139877"/>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27296">
              <a:spcBef>
                <a:spcPct val="0"/>
              </a:spcBef>
              <a:buClrTx/>
              <a:buFontTx/>
              <a:buNone/>
              <a:defRPr sz="800"/>
            </a:lvl1pPr>
          </a:lstStyle>
          <a:p>
            <a:fld id="{62DCC290-FBB5-460F-B5AA-0FCBA6852F29}" type="slidenum">
              <a:rPr lang="en-US"/>
              <a:pPr/>
              <a:t>‹#›</a:t>
            </a:fld>
            <a:endParaRPr lang="en-US" dirty="0"/>
          </a:p>
        </p:txBody>
      </p:sp>
    </p:spTree>
    <p:extLst>
      <p:ext uri="{BB962C8B-B14F-4D97-AF65-F5344CB8AC3E}">
        <p14:creationId xmlns:p14="http://schemas.microsoft.com/office/powerpoint/2010/main" val="1017440047"/>
      </p:ext>
    </p:extLst>
  </p:cSld>
  <p:clrMap bg1="lt1" tx1="dk1" bg2="lt2" tx2="dk2" accent1="accent1" accent2="accent2" accent3="accent3" accent4="accent4" accent5="accent5" accent6="accent6" hlink="hlink" folHlink="folHlink"/>
  <p:notesStyle>
    <a:lvl1pPr marL="177800" indent="-177800" algn="l" rtl="0" eaLnBrk="0" fontAlgn="base" hangingPunct="0">
      <a:spcBef>
        <a:spcPct val="100000"/>
      </a:spcBef>
      <a:spcAft>
        <a:spcPct val="0"/>
      </a:spcAft>
      <a:buFont typeface="Webdings" pitchFamily="18" charset="2"/>
      <a:buChar char="4"/>
      <a:defRPr sz="1000" kern="1200">
        <a:solidFill>
          <a:schemeClr val="tx1"/>
        </a:solidFill>
        <a:latin typeface="Arial" charset="0"/>
        <a:ea typeface="+mn-ea"/>
        <a:cs typeface="+mn-cs"/>
      </a:defRPr>
    </a:lvl1pPr>
    <a:lvl2pPr marL="342900" indent="-163513" algn="l" rtl="0" eaLnBrk="0" fontAlgn="base" hangingPunct="0">
      <a:lnSpc>
        <a:spcPct val="85000"/>
      </a:lnSpc>
      <a:spcBef>
        <a:spcPct val="45000"/>
      </a:spcBef>
      <a:spcAft>
        <a:spcPct val="0"/>
      </a:spcAft>
      <a:buChar char="–"/>
      <a:defRPr sz="1000" kern="1200">
        <a:solidFill>
          <a:schemeClr val="tx1"/>
        </a:solidFill>
        <a:latin typeface="Arial" charset="0"/>
        <a:ea typeface="+mn-ea"/>
        <a:cs typeface="+mn-cs"/>
      </a:defRPr>
    </a:lvl2pPr>
    <a:lvl3pPr marL="520700" indent="-176213" algn="l" rtl="0" eaLnBrk="0" fontAlgn="base" hangingPunct="0">
      <a:lnSpc>
        <a:spcPct val="85000"/>
      </a:lnSpc>
      <a:spcBef>
        <a:spcPct val="45000"/>
      </a:spcBef>
      <a:spcAft>
        <a:spcPct val="0"/>
      </a:spcAft>
      <a:buFont typeface="Webdings" pitchFamily="18" charset="2"/>
      <a:defRPr sz="1000" kern="1200">
        <a:solidFill>
          <a:schemeClr val="tx1"/>
        </a:solidFill>
        <a:latin typeface="Arial" charset="0"/>
        <a:ea typeface="+mn-ea"/>
        <a:cs typeface="+mn-cs"/>
      </a:defRPr>
    </a:lvl3pPr>
    <a:lvl4pPr marL="685800" indent="-163513" algn="l" rtl="0" eaLnBrk="0" fontAlgn="base" hangingPunct="0">
      <a:lnSpc>
        <a:spcPct val="85000"/>
      </a:lnSpc>
      <a:spcBef>
        <a:spcPct val="45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18" Type="http://schemas.openxmlformats.org/officeDocument/2006/relationships/oleObject" Target="../embeddings/oleObject1.bin"/><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tags" Target="../tags/tag16.xml"/><Relationship Id="rId17" Type="http://schemas.openxmlformats.org/officeDocument/2006/relationships/slideMaster" Target="../slideMasters/slideMaster1.xml"/><Relationship Id="rId2" Type="http://schemas.openxmlformats.org/officeDocument/2006/relationships/tags" Target="../tags/tag6.xml"/><Relationship Id="rId16" Type="http://schemas.openxmlformats.org/officeDocument/2006/relationships/tags" Target="../tags/tag20.xml"/><Relationship Id="rId20" Type="http://schemas.openxmlformats.org/officeDocument/2006/relationships/oleObject" Target="../embeddings/oleObject2.bin"/><Relationship Id="rId1" Type="http://schemas.openxmlformats.org/officeDocument/2006/relationships/vmlDrawing" Target="../drawings/vmlDrawing1.v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tags" Target="../tags/tag19.xml"/><Relationship Id="rId10" Type="http://schemas.openxmlformats.org/officeDocument/2006/relationships/tags" Target="../tags/tag14.xml"/><Relationship Id="rId19" Type="http://schemas.openxmlformats.org/officeDocument/2006/relationships/image" Target="../media/image1.png"/><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6.xml"/><Relationship Id="rId1" Type="http://schemas.openxmlformats.org/officeDocument/2006/relationships/tags" Target="../tags/tag65.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slideMaster" Target="../slideMasters/slideMaster2.xml"/><Relationship Id="rId5" Type="http://schemas.openxmlformats.org/officeDocument/2006/relationships/tags" Target="../tags/tag71.xml"/><Relationship Id="rId4" Type="http://schemas.openxmlformats.org/officeDocument/2006/relationships/tags" Target="../tags/tag70.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74.xml"/><Relationship Id="rId7" Type="http://schemas.openxmlformats.org/officeDocument/2006/relationships/tags" Target="../tags/tag78.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3.xml"/><Relationship Id="rId1" Type="http://schemas.openxmlformats.org/officeDocument/2006/relationships/tags" Target="../tags/tag82.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slideMaster" Target="../slideMasters/slideMaster2.xml"/><Relationship Id="rId5" Type="http://schemas.openxmlformats.org/officeDocument/2006/relationships/tags" Target="../tags/tag88.xml"/><Relationship Id="rId4" Type="http://schemas.openxmlformats.org/officeDocument/2006/relationships/tags" Target="../tags/tag87.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slideMaster" Target="../slideMasters/slideMaster2.xml"/><Relationship Id="rId5" Type="http://schemas.openxmlformats.org/officeDocument/2006/relationships/tags" Target="../tags/tag93.xml"/><Relationship Id="rId4" Type="http://schemas.openxmlformats.org/officeDocument/2006/relationships/tags" Target="../tags/tag9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slideMaster" Target="../slideMasters/slideMaster2.xml"/><Relationship Id="rId4" Type="http://schemas.openxmlformats.org/officeDocument/2006/relationships/tags" Target="../tags/tag97.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5" Type="http://schemas.openxmlformats.org/officeDocument/2006/relationships/slideMaster" Target="../slideMasters/slideMaster2.xml"/><Relationship Id="rId4" Type="http://schemas.openxmlformats.org/officeDocument/2006/relationships/tags" Target="../tags/tag101.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 Id="rId5" Type="http://schemas.openxmlformats.org/officeDocument/2006/relationships/slideMaster" Target="../slideMasters/slideMaster2.xml"/><Relationship Id="rId4" Type="http://schemas.openxmlformats.org/officeDocument/2006/relationships/tags" Target="../tags/tag105.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2.png"/><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23.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5" Type="http://schemas.openxmlformats.org/officeDocument/2006/relationships/slideMaster" Target="../slideMasters/slideMaster2.xml"/><Relationship Id="rId4" Type="http://schemas.openxmlformats.org/officeDocument/2006/relationships/tags" Target="../tags/tag109.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tags" Target="../tags/tag122.xml"/><Relationship Id="rId7" Type="http://schemas.openxmlformats.org/officeDocument/2006/relationships/slideMaster" Target="../slideMasters/slideMaster3.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5" Type="http://schemas.openxmlformats.org/officeDocument/2006/relationships/slideMaster" Target="../slideMasters/slideMaster3.xml"/><Relationship Id="rId4" Type="http://schemas.openxmlformats.org/officeDocument/2006/relationships/tags" Target="../tags/tag129.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1.xml"/><Relationship Id="rId1" Type="http://schemas.openxmlformats.org/officeDocument/2006/relationships/tags" Target="../tags/tag130.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slideMaster" Target="../slideMasters/slideMaster3.xml"/><Relationship Id="rId5" Type="http://schemas.openxmlformats.org/officeDocument/2006/relationships/tags" Target="../tags/tag136.xml"/><Relationship Id="rId4" Type="http://schemas.openxmlformats.org/officeDocument/2006/relationships/tags" Target="../tags/tag135.xml"/></Relationships>
</file>

<file path=ppt/slideLayouts/_rels/slideLayout25.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39.xml"/><Relationship Id="rId7" Type="http://schemas.openxmlformats.org/officeDocument/2006/relationships/tags" Target="../tags/tag143.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tags" Target="../tags/tag140.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4"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8.xml"/><Relationship Id="rId1" Type="http://schemas.openxmlformats.org/officeDocument/2006/relationships/tags" Target="../tags/tag147.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slideMaster" Target="../slideMasters/slideMaster3.xml"/><Relationship Id="rId5" Type="http://schemas.openxmlformats.org/officeDocument/2006/relationships/tags" Target="../tags/tag153.xml"/><Relationship Id="rId4" Type="http://schemas.openxmlformats.org/officeDocument/2006/relationships/tags" Target="../tags/tag152.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slideMaster" Target="../slideMasters/slideMaster3.xml"/><Relationship Id="rId5" Type="http://schemas.openxmlformats.org/officeDocument/2006/relationships/tags" Target="../tags/tag158.xml"/><Relationship Id="rId4" Type="http://schemas.openxmlformats.org/officeDocument/2006/relationships/tags" Target="../tags/tag157.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0.xml"/><Relationship Id="rId3" Type="http://schemas.openxmlformats.org/officeDocument/2006/relationships/tags" Target="../tags/tag25.xml"/><Relationship Id="rId7" Type="http://schemas.openxmlformats.org/officeDocument/2006/relationships/tags" Target="../tags/tag29.xml"/><Relationship Id="rId2" Type="http://schemas.openxmlformats.org/officeDocument/2006/relationships/tags" Target="../tags/tag24.xml"/><Relationship Id="rId1" Type="http://schemas.openxmlformats.org/officeDocument/2006/relationships/vmlDrawing" Target="../drawings/vmlDrawing3.vml"/><Relationship Id="rId6" Type="http://schemas.openxmlformats.org/officeDocument/2006/relationships/tags" Target="../tags/tag28.xml"/><Relationship Id="rId11" Type="http://schemas.openxmlformats.org/officeDocument/2006/relationships/image" Target="../media/image2.png"/><Relationship Id="rId5" Type="http://schemas.openxmlformats.org/officeDocument/2006/relationships/tags" Target="../tags/tag27.xml"/><Relationship Id="rId10" Type="http://schemas.openxmlformats.org/officeDocument/2006/relationships/oleObject" Target="../embeddings/oleObject4.bin"/><Relationship Id="rId4" Type="http://schemas.openxmlformats.org/officeDocument/2006/relationships/tags" Target="../tags/tag26.xml"/><Relationship Id="rId9"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 Id="rId5" Type="http://schemas.openxmlformats.org/officeDocument/2006/relationships/slideMaster" Target="../slideMasters/slideMaster3.xml"/><Relationship Id="rId4" Type="http://schemas.openxmlformats.org/officeDocument/2006/relationships/tags" Target="../tags/tag162.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 Id="rId5" Type="http://schemas.openxmlformats.org/officeDocument/2006/relationships/slideMaster" Target="../slideMasters/slideMaster3.xml"/><Relationship Id="rId4" Type="http://schemas.openxmlformats.org/officeDocument/2006/relationships/tags" Target="../tags/tag166.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 Id="rId5" Type="http://schemas.openxmlformats.org/officeDocument/2006/relationships/slideMaster" Target="../slideMasters/slideMaster3.xml"/><Relationship Id="rId4" Type="http://schemas.openxmlformats.org/officeDocument/2006/relationships/tags" Target="../tags/tag170.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 Id="rId5" Type="http://schemas.openxmlformats.org/officeDocument/2006/relationships/slideMaster" Target="../slideMasters/slideMaster3.xml"/><Relationship Id="rId4" Type="http://schemas.openxmlformats.org/officeDocument/2006/relationships/tags" Target="../tags/tag174.xml"/></Relationships>
</file>

<file path=ppt/slideLayouts/_rels/slideLayout34.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11.jpeg"/><Relationship Id="rId3" Type="http://schemas.openxmlformats.org/officeDocument/2006/relationships/tags" Target="../tags/tag187.xml"/><Relationship Id="rId7" Type="http://schemas.openxmlformats.org/officeDocument/2006/relationships/tags" Target="../tags/tag191.xml"/><Relationship Id="rId12" Type="http://schemas.openxmlformats.org/officeDocument/2006/relationships/image" Target="../media/image10.jpeg"/><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tags" Target="../tags/tag190.xml"/><Relationship Id="rId11" Type="http://schemas.openxmlformats.org/officeDocument/2006/relationships/image" Target="../media/image9.jpeg"/><Relationship Id="rId5" Type="http://schemas.openxmlformats.org/officeDocument/2006/relationships/tags" Target="../tags/tag189.xml"/><Relationship Id="rId10" Type="http://schemas.openxmlformats.org/officeDocument/2006/relationships/image" Target="../media/image8.jpeg"/><Relationship Id="rId4" Type="http://schemas.openxmlformats.org/officeDocument/2006/relationships/tags" Target="../tags/tag188.xml"/><Relationship Id="rId9" Type="http://schemas.openxmlformats.org/officeDocument/2006/relationships/image" Target="../media/image7.jpeg"/><Relationship Id="rId14" Type="http://schemas.openxmlformats.org/officeDocument/2006/relationships/image" Target="../media/image12.jpeg"/></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 Id="rId5" Type="http://schemas.openxmlformats.org/officeDocument/2006/relationships/slideMaster" Target="../slideMasters/slideMaster4.xml"/><Relationship Id="rId4" Type="http://schemas.openxmlformats.org/officeDocument/2006/relationships/tags" Target="../tags/tag195.xml"/></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97.xml"/><Relationship Id="rId1" Type="http://schemas.openxmlformats.org/officeDocument/2006/relationships/tags" Target="../tags/tag196.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slideMaster" Target="../slideMasters/slideMaster4.xml"/><Relationship Id="rId5" Type="http://schemas.openxmlformats.org/officeDocument/2006/relationships/tags" Target="../tags/tag202.xml"/><Relationship Id="rId4" Type="http://schemas.openxmlformats.org/officeDocument/2006/relationships/tags" Target="../tags/tag201.xml"/></Relationships>
</file>

<file path=ppt/slideLayouts/_rels/slideLayout38.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205.xml"/><Relationship Id="rId7" Type="http://schemas.openxmlformats.org/officeDocument/2006/relationships/tags" Target="../tags/tag209.xml"/><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tags" Target="../tags/tag208.xml"/><Relationship Id="rId5" Type="http://schemas.openxmlformats.org/officeDocument/2006/relationships/tags" Target="../tags/tag207.xml"/><Relationship Id="rId4" Type="http://schemas.openxmlformats.org/officeDocument/2006/relationships/tags" Target="../tags/tag206.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 Id="rId4"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vmlDrawing" Target="../drawings/vmlDrawing4.vml"/><Relationship Id="rId6" Type="http://schemas.openxmlformats.org/officeDocument/2006/relationships/image" Target="../media/image2.png"/><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14.xml"/><Relationship Id="rId1" Type="http://schemas.openxmlformats.org/officeDocument/2006/relationships/tags" Target="../tags/tag213.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slideMaster" Target="../slideMasters/slideMaster4.xml"/><Relationship Id="rId5" Type="http://schemas.openxmlformats.org/officeDocument/2006/relationships/tags" Target="../tags/tag219.xml"/><Relationship Id="rId4" Type="http://schemas.openxmlformats.org/officeDocument/2006/relationships/tags" Target="../tags/tag218.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slideMaster" Target="../slideMasters/slideMaster4.xml"/><Relationship Id="rId5" Type="http://schemas.openxmlformats.org/officeDocument/2006/relationships/tags" Target="../tags/tag224.xml"/><Relationship Id="rId4" Type="http://schemas.openxmlformats.org/officeDocument/2006/relationships/tags" Target="../tags/tag223.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 Id="rId5" Type="http://schemas.openxmlformats.org/officeDocument/2006/relationships/slideMaster" Target="../slideMasters/slideMaster4.xml"/><Relationship Id="rId4" Type="http://schemas.openxmlformats.org/officeDocument/2006/relationships/tags" Target="../tags/tag228.xml"/></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tags" Target="../tags/tag229.xml"/><Relationship Id="rId5" Type="http://schemas.openxmlformats.org/officeDocument/2006/relationships/slideMaster" Target="../slideMasters/slideMaster4.xml"/><Relationship Id="rId4" Type="http://schemas.openxmlformats.org/officeDocument/2006/relationships/tags" Target="../tags/tag232.xml"/></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5" Type="http://schemas.openxmlformats.org/officeDocument/2006/relationships/slideMaster" Target="../slideMasters/slideMaster4.xml"/><Relationship Id="rId4" Type="http://schemas.openxmlformats.org/officeDocument/2006/relationships/tags" Target="../tags/tag236.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 Id="rId5" Type="http://schemas.openxmlformats.org/officeDocument/2006/relationships/slideMaster" Target="../slideMasters/slideMaster4.xml"/><Relationship Id="rId4" Type="http://schemas.openxmlformats.org/officeDocument/2006/relationships/tags" Target="../tags/tag240.xml"/></Relationships>
</file>

<file path=ppt/slideLayouts/_rels/slideLayout47.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image" Target="../media/image11.jpeg"/><Relationship Id="rId3" Type="http://schemas.openxmlformats.org/officeDocument/2006/relationships/tags" Target="../tags/tag253.xml"/><Relationship Id="rId7" Type="http://schemas.openxmlformats.org/officeDocument/2006/relationships/tags" Target="../tags/tag257.xml"/><Relationship Id="rId12" Type="http://schemas.openxmlformats.org/officeDocument/2006/relationships/image" Target="../media/image10.jpeg"/><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tags" Target="../tags/tag256.xml"/><Relationship Id="rId11" Type="http://schemas.openxmlformats.org/officeDocument/2006/relationships/image" Target="../media/image9.jpeg"/><Relationship Id="rId5" Type="http://schemas.openxmlformats.org/officeDocument/2006/relationships/tags" Target="../tags/tag255.xml"/><Relationship Id="rId10" Type="http://schemas.openxmlformats.org/officeDocument/2006/relationships/image" Target="../media/image8.jpeg"/><Relationship Id="rId4" Type="http://schemas.openxmlformats.org/officeDocument/2006/relationships/tags" Target="../tags/tag254.xml"/><Relationship Id="rId9" Type="http://schemas.openxmlformats.org/officeDocument/2006/relationships/image" Target="../media/image7.jpeg"/><Relationship Id="rId14" Type="http://schemas.openxmlformats.org/officeDocument/2006/relationships/image" Target="../media/image12.jpeg"/></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tags" Target="../tags/tag258.xml"/><Relationship Id="rId5" Type="http://schemas.openxmlformats.org/officeDocument/2006/relationships/slideMaster" Target="../slideMasters/slideMaster5.xml"/><Relationship Id="rId4" Type="http://schemas.openxmlformats.org/officeDocument/2006/relationships/tags" Target="../tags/tag261.xml"/></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63.xml"/><Relationship Id="rId1" Type="http://schemas.openxmlformats.org/officeDocument/2006/relationships/tags" Target="../tags/tag262.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4.xml"/><Relationship Id="rId7" Type="http://schemas.openxmlformats.org/officeDocument/2006/relationships/oleObject" Target="../embeddings/oleObject6.bin"/><Relationship Id="rId2" Type="http://schemas.openxmlformats.org/officeDocument/2006/relationships/tags" Target="../tags/tag33.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36.xml"/><Relationship Id="rId4" Type="http://schemas.openxmlformats.org/officeDocument/2006/relationships/tags" Target="../tags/tag35.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tags" Target="../tags/tag264.xml"/><Relationship Id="rId6" Type="http://schemas.openxmlformats.org/officeDocument/2006/relationships/slideMaster" Target="../slideMasters/slideMaster5.xml"/><Relationship Id="rId5" Type="http://schemas.openxmlformats.org/officeDocument/2006/relationships/tags" Target="../tags/tag268.xml"/><Relationship Id="rId4" Type="http://schemas.openxmlformats.org/officeDocument/2006/relationships/tags" Target="../tags/tag267.xml"/></Relationships>
</file>

<file path=ppt/slideLayouts/_rels/slideLayout51.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271.xml"/><Relationship Id="rId7" Type="http://schemas.openxmlformats.org/officeDocument/2006/relationships/tags" Target="../tags/tag275.xml"/><Relationship Id="rId2" Type="http://schemas.openxmlformats.org/officeDocument/2006/relationships/tags" Target="../tags/tag270.xml"/><Relationship Id="rId1" Type="http://schemas.openxmlformats.org/officeDocument/2006/relationships/tags" Target="../tags/tag269.xml"/><Relationship Id="rId6" Type="http://schemas.openxmlformats.org/officeDocument/2006/relationships/tags" Target="../tags/tag274.xml"/><Relationship Id="rId5" Type="http://schemas.openxmlformats.org/officeDocument/2006/relationships/tags" Target="../tags/tag273.xml"/><Relationship Id="rId4" Type="http://schemas.openxmlformats.org/officeDocument/2006/relationships/tags" Target="../tags/tag272.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278.xml"/><Relationship Id="rId2" Type="http://schemas.openxmlformats.org/officeDocument/2006/relationships/tags" Target="../tags/tag277.xml"/><Relationship Id="rId1" Type="http://schemas.openxmlformats.org/officeDocument/2006/relationships/tags" Target="../tags/tag276.xml"/><Relationship Id="rId4"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80.xml"/><Relationship Id="rId1" Type="http://schemas.openxmlformats.org/officeDocument/2006/relationships/tags" Target="../tags/tag279.xml"/></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283.xml"/><Relationship Id="rId2" Type="http://schemas.openxmlformats.org/officeDocument/2006/relationships/tags" Target="../tags/tag282.xml"/><Relationship Id="rId1" Type="http://schemas.openxmlformats.org/officeDocument/2006/relationships/tags" Target="../tags/tag281.xml"/><Relationship Id="rId6" Type="http://schemas.openxmlformats.org/officeDocument/2006/relationships/slideMaster" Target="../slideMasters/slideMaster5.xml"/><Relationship Id="rId5" Type="http://schemas.openxmlformats.org/officeDocument/2006/relationships/tags" Target="../tags/tag285.xml"/><Relationship Id="rId4" Type="http://schemas.openxmlformats.org/officeDocument/2006/relationships/tags" Target="../tags/tag284.xml"/></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288.xml"/><Relationship Id="rId2" Type="http://schemas.openxmlformats.org/officeDocument/2006/relationships/tags" Target="../tags/tag287.xml"/><Relationship Id="rId1" Type="http://schemas.openxmlformats.org/officeDocument/2006/relationships/tags" Target="../tags/tag286.xml"/><Relationship Id="rId6" Type="http://schemas.openxmlformats.org/officeDocument/2006/relationships/slideMaster" Target="../slideMasters/slideMaster5.xml"/><Relationship Id="rId5" Type="http://schemas.openxmlformats.org/officeDocument/2006/relationships/tags" Target="../tags/tag290.xml"/><Relationship Id="rId4" Type="http://schemas.openxmlformats.org/officeDocument/2006/relationships/tags" Target="../tags/tag289.xml"/></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293.xml"/><Relationship Id="rId2" Type="http://schemas.openxmlformats.org/officeDocument/2006/relationships/tags" Target="../tags/tag292.xml"/><Relationship Id="rId1" Type="http://schemas.openxmlformats.org/officeDocument/2006/relationships/tags" Target="../tags/tag291.xml"/><Relationship Id="rId5" Type="http://schemas.openxmlformats.org/officeDocument/2006/relationships/slideMaster" Target="../slideMasters/slideMaster5.xml"/><Relationship Id="rId4" Type="http://schemas.openxmlformats.org/officeDocument/2006/relationships/tags" Target="../tags/tag29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297.xml"/><Relationship Id="rId2" Type="http://schemas.openxmlformats.org/officeDocument/2006/relationships/tags" Target="../tags/tag296.xml"/><Relationship Id="rId1" Type="http://schemas.openxmlformats.org/officeDocument/2006/relationships/tags" Target="../tags/tag295.xml"/><Relationship Id="rId5" Type="http://schemas.openxmlformats.org/officeDocument/2006/relationships/slideMaster" Target="../slideMasters/slideMaster5.xml"/><Relationship Id="rId4" Type="http://schemas.openxmlformats.org/officeDocument/2006/relationships/tags" Target="../tags/tag298.xml"/></Relationships>
</file>

<file path=ppt/slideLayouts/_rels/slideLayout58.xml.rels><?xml version="1.0" encoding="UTF-8" standalone="yes"?>
<Relationships xmlns="http://schemas.openxmlformats.org/package/2006/relationships"><Relationship Id="rId3" Type="http://schemas.openxmlformats.org/officeDocument/2006/relationships/tags" Target="../tags/tag301.xml"/><Relationship Id="rId2" Type="http://schemas.openxmlformats.org/officeDocument/2006/relationships/tags" Target="../tags/tag300.xml"/><Relationship Id="rId1" Type="http://schemas.openxmlformats.org/officeDocument/2006/relationships/tags" Target="../tags/tag299.xml"/><Relationship Id="rId5" Type="http://schemas.openxmlformats.org/officeDocument/2006/relationships/slideMaster" Target="../slideMasters/slideMaster5.xml"/><Relationship Id="rId4" Type="http://schemas.openxmlformats.org/officeDocument/2006/relationships/tags" Target="../tags/tag302.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305.xml"/><Relationship Id="rId2" Type="http://schemas.openxmlformats.org/officeDocument/2006/relationships/tags" Target="../tags/tag304.xml"/><Relationship Id="rId1" Type="http://schemas.openxmlformats.org/officeDocument/2006/relationships/tags" Target="../tags/tag303.xml"/><Relationship Id="rId5" Type="http://schemas.openxmlformats.org/officeDocument/2006/relationships/slideMaster" Target="../slideMasters/slideMaster5.xml"/><Relationship Id="rId4" Type="http://schemas.openxmlformats.org/officeDocument/2006/relationships/tags" Target="../tags/tag306.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8.xml"/><Relationship Id="rId7" Type="http://schemas.openxmlformats.org/officeDocument/2006/relationships/tags" Target="../tags/tag42.xml"/><Relationship Id="rId2" Type="http://schemas.openxmlformats.org/officeDocument/2006/relationships/tags" Target="../tags/tag37.xml"/><Relationship Id="rId1" Type="http://schemas.openxmlformats.org/officeDocument/2006/relationships/vmlDrawing" Target="../drawings/vmlDrawing6.vml"/><Relationship Id="rId6" Type="http://schemas.openxmlformats.org/officeDocument/2006/relationships/tags" Target="../tags/tag41.xml"/><Relationship Id="rId5" Type="http://schemas.openxmlformats.org/officeDocument/2006/relationships/tags" Target="../tags/tag40.xml"/><Relationship Id="rId10" Type="http://schemas.openxmlformats.org/officeDocument/2006/relationships/image" Target="../media/image2.png"/><Relationship Id="rId4" Type="http://schemas.openxmlformats.org/officeDocument/2006/relationships/tags" Target="../tags/tag39.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vmlDrawing" Target="../drawings/vmlDrawing7.vml"/><Relationship Id="rId5" Type="http://schemas.openxmlformats.org/officeDocument/2006/relationships/image" Target="../media/image2.png"/><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image" Target="../media/image11.jpeg"/><Relationship Id="rId3" Type="http://schemas.openxmlformats.org/officeDocument/2006/relationships/tags" Target="../tags/tag56.xml"/><Relationship Id="rId7" Type="http://schemas.openxmlformats.org/officeDocument/2006/relationships/tags" Target="../tags/tag60.xml"/><Relationship Id="rId12" Type="http://schemas.openxmlformats.org/officeDocument/2006/relationships/image" Target="../media/image10.jpe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image" Target="../media/image9.jpeg"/><Relationship Id="rId5" Type="http://schemas.openxmlformats.org/officeDocument/2006/relationships/tags" Target="../tags/tag58.xml"/><Relationship Id="rId10" Type="http://schemas.openxmlformats.org/officeDocument/2006/relationships/image" Target="../media/image8.jpeg"/><Relationship Id="rId4" Type="http://schemas.openxmlformats.org/officeDocument/2006/relationships/tags" Target="../tags/tag57.xml"/><Relationship Id="rId9" Type="http://schemas.openxmlformats.org/officeDocument/2006/relationships/image" Target="../media/image7.jpeg"/><Relationship Id="rId14" Type="http://schemas.openxmlformats.org/officeDocument/2006/relationships/image" Target="../media/image12.jpeg"/></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slideMaster" Target="../slideMasters/slideMaster2.xml"/><Relationship Id="rId4" Type="http://schemas.openxmlformats.org/officeDocument/2006/relationships/tags" Target="../tags/tag6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u Sigma Title Layout">
    <p:spTree>
      <p:nvGrpSpPr>
        <p:cNvPr id="1" name=""/>
        <p:cNvGrpSpPr/>
        <p:nvPr/>
      </p:nvGrpSpPr>
      <p:grpSpPr>
        <a:xfrm>
          <a:off x="0" y="0"/>
          <a:ext cx="0" cy="0"/>
          <a:chOff x="0" y="0"/>
          <a:chExt cx="0" cy="0"/>
        </a:xfrm>
      </p:grpSpPr>
      <p:sp>
        <p:nvSpPr>
          <p:cNvPr id="9" name="Rectangle 11"/>
          <p:cNvSpPr>
            <a:spLocks noChangeArrowheads="1"/>
          </p:cNvSpPr>
          <p:nvPr>
            <p:custDataLst>
              <p:tags r:id="rId2"/>
            </p:custDataLst>
          </p:nvPr>
        </p:nvSpPr>
        <p:spPr bwMode="auto">
          <a:xfrm>
            <a:off x="0" y="3492501"/>
            <a:ext cx="9902825" cy="3382963"/>
          </a:xfrm>
          <a:prstGeom prst="rect">
            <a:avLst/>
          </a:prstGeom>
          <a:solidFill>
            <a:srgbClr val="800000"/>
          </a:solidFill>
          <a:ln w="9525">
            <a:noFill/>
            <a:miter lim="800000"/>
            <a:headEnd/>
            <a:tailEnd/>
          </a:ln>
          <a:effectLst/>
        </p:spPr>
        <p:txBody>
          <a:bodyPr wrap="none" anchor="ctr"/>
          <a:lstStyle/>
          <a:p>
            <a:endParaRPr lang="en-US" dirty="0"/>
          </a:p>
        </p:txBody>
      </p:sp>
      <p:sp>
        <p:nvSpPr>
          <p:cNvPr id="6" name="Line 6"/>
          <p:cNvSpPr>
            <a:spLocks noChangeShapeType="1"/>
          </p:cNvSpPr>
          <p:nvPr>
            <p:custDataLst>
              <p:tags r:id="rId3"/>
            </p:custDataLst>
          </p:nvPr>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dirty="0"/>
          </a:p>
        </p:txBody>
      </p:sp>
      <p:graphicFrame>
        <p:nvGraphicFramePr>
          <p:cNvPr id="7" name="Object 9"/>
          <p:cNvGraphicFramePr>
            <a:graphicFrameLocks noChangeAspect="1"/>
          </p:cNvGraphicFramePr>
          <p:nvPr>
            <p:custDataLst>
              <p:tags r:id="rId4"/>
            </p:custDataLst>
          </p:nvPr>
        </p:nvGraphicFramePr>
        <p:xfrm>
          <a:off x="1970088" y="1058885"/>
          <a:ext cx="1085850" cy="1285875"/>
        </p:xfrm>
        <a:graphic>
          <a:graphicData uri="http://schemas.openxmlformats.org/presentationml/2006/ole">
            <mc:AlternateContent xmlns:mc="http://schemas.openxmlformats.org/markup-compatibility/2006">
              <mc:Choice xmlns:v="urn:schemas-microsoft-com:vml" Requires="v">
                <p:oleObj spid="_x0000_s1117573" r:id="rId18" imgW="1085714" imgH="1286055" progId="PBrush">
                  <p:embed/>
                </p:oleObj>
              </mc:Choice>
              <mc:Fallback>
                <p:oleObj r:id="rId18" imgW="1085714" imgH="1286055" progId="PBrush">
                  <p:embed/>
                  <p:pic>
                    <p:nvPicPr>
                      <p:cNvPr id="0" name="Picture 14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70088" y="1058885"/>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2"/>
          <p:cNvSpPr>
            <a:spLocks noChangeArrowheads="1"/>
          </p:cNvSpPr>
          <p:nvPr>
            <p:custDataLst>
              <p:tags r:id="rId5"/>
            </p:custDataLst>
          </p:nvPr>
        </p:nvSpPr>
        <p:spPr bwMode="auto">
          <a:xfrm>
            <a:off x="3685053"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smtClean="0">
                <a:solidFill>
                  <a:schemeClr val="bg1"/>
                </a:solidFill>
              </a:rPr>
              <a:t>www.mu-sigma.com</a:t>
            </a:r>
            <a:endParaRPr lang="en-US" sz="2000" b="1" dirty="0">
              <a:solidFill>
                <a:schemeClr val="bg1"/>
              </a:solidFill>
            </a:endParaRPr>
          </a:p>
          <a:p>
            <a:pPr>
              <a:spcBef>
                <a:spcPct val="0"/>
              </a:spcBef>
              <a:buClrTx/>
              <a:buFontTx/>
              <a:buNone/>
            </a:pPr>
            <a:endParaRPr lang="en-US" sz="2000" b="1" dirty="0">
              <a:solidFill>
                <a:schemeClr val="bg1"/>
              </a:solidFill>
            </a:endParaRPr>
          </a:p>
        </p:txBody>
      </p:sp>
      <p:sp>
        <p:nvSpPr>
          <p:cNvPr id="12" name="Rectangle 13"/>
          <p:cNvSpPr>
            <a:spLocks noChangeArrowheads="1"/>
          </p:cNvSpPr>
          <p:nvPr>
            <p:custDataLst>
              <p:tags r:id="rId6"/>
            </p:custDataLst>
          </p:nvPr>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5" name="Title Placeholder 13"/>
          <p:cNvSpPr>
            <a:spLocks noGrp="1"/>
          </p:cNvSpPr>
          <p:nvPr>
            <p:ph type="title" hasCustomPrompt="1"/>
            <p:custDataLst>
              <p:tags r:id="rId7"/>
            </p:custDataLst>
          </p:nvPr>
        </p:nvSpPr>
        <p:spPr>
          <a:xfrm>
            <a:off x="1872348" y="2467429"/>
            <a:ext cx="6858000" cy="457200"/>
          </a:xfrm>
          <a:prstGeom prst="rect">
            <a:avLst/>
          </a:prstGeom>
        </p:spPr>
        <p:txBody>
          <a:bodyPr vert="horz" lIns="91440" tIns="45720" rIns="91440" bIns="45720" rtlCol="0" anchor="ctr">
            <a:normAutofit/>
          </a:bodyPr>
          <a:lstStyle>
            <a:lvl1pPr>
              <a:defRPr/>
            </a:lvl1pPr>
          </a:lstStyle>
          <a:p>
            <a:r>
              <a:rPr lang="en-US" dirty="0" smtClean="0"/>
              <a:t>Project Title</a:t>
            </a:r>
            <a:endParaRPr lang="en-US" dirty="0"/>
          </a:p>
        </p:txBody>
      </p:sp>
      <p:sp>
        <p:nvSpPr>
          <p:cNvPr id="11" name="Text Placeholder 10"/>
          <p:cNvSpPr>
            <a:spLocks noGrp="1"/>
          </p:cNvSpPr>
          <p:nvPr>
            <p:ph type="body" sz="quarter" idx="11" hasCustomPrompt="1"/>
            <p:custDataLst>
              <p:tags r:id="rId8"/>
            </p:custDataLst>
          </p:nvPr>
        </p:nvSpPr>
        <p:spPr>
          <a:xfrm>
            <a:off x="3598863" y="5108573"/>
            <a:ext cx="2671762" cy="522288"/>
          </a:xfrm>
        </p:spPr>
        <p:txBody>
          <a:bodyPr anchor="ctr">
            <a:normAutofit/>
          </a:bodyPr>
          <a:lstStyle>
            <a:lvl1pPr algn="ctr">
              <a:buNone/>
              <a:defRPr sz="1800" b="0" i="0">
                <a:solidFill>
                  <a:schemeClr val="bg1"/>
                </a:solidFill>
              </a:defRPr>
            </a:lvl1pPr>
          </a:lstStyle>
          <a:p>
            <a:pPr lvl="0"/>
            <a:r>
              <a:rPr lang="en-US" dirty="0" smtClean="0"/>
              <a:t>Insert Date</a:t>
            </a:r>
            <a:endParaRPr lang="en-US" dirty="0"/>
          </a:p>
        </p:txBody>
      </p:sp>
      <p:sp>
        <p:nvSpPr>
          <p:cNvPr id="13" name="Rectangle 14"/>
          <p:cNvSpPr>
            <a:spLocks noChangeArrowheads="1"/>
          </p:cNvSpPr>
          <p:nvPr>
            <p:custDataLst>
              <p:tags r:id="rId9"/>
            </p:custDataLst>
          </p:nvPr>
        </p:nvSpPr>
        <p:spPr bwMode="auto">
          <a:xfrm>
            <a:off x="838202" y="6045652"/>
            <a:ext cx="8204200" cy="400110"/>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
        <p:nvSpPr>
          <p:cNvPr id="15" name="Text Placeholder 14"/>
          <p:cNvSpPr>
            <a:spLocks noGrp="1"/>
          </p:cNvSpPr>
          <p:nvPr>
            <p:ph type="body" sz="quarter" idx="12" hasCustomPrompt="1"/>
            <p:custDataLst>
              <p:tags r:id="rId10"/>
            </p:custDataLst>
          </p:nvPr>
        </p:nvSpPr>
        <p:spPr>
          <a:xfrm>
            <a:off x="1873250" y="2971800"/>
            <a:ext cx="6858000" cy="457200"/>
          </a:xfrm>
        </p:spPr>
        <p:txBody>
          <a:bodyPr anchor="ctr"/>
          <a:lstStyle>
            <a:lvl1pPr marL="234950" indent="-120650" algn="l" rtl="0" eaLnBrk="1" fontAlgn="base" hangingPunct="1">
              <a:lnSpc>
                <a:spcPct val="90000"/>
              </a:lnSpc>
              <a:spcBef>
                <a:spcPct val="0"/>
              </a:spcBef>
              <a:spcAft>
                <a:spcPct val="0"/>
              </a:spcAft>
              <a:buNone/>
              <a:defRPr lang="en-US" sz="2000" b="1" i="1" dirty="0" smtClean="0">
                <a:solidFill>
                  <a:schemeClr val="tx1"/>
                </a:solidFill>
                <a:latin typeface="+mj-lt"/>
                <a:ea typeface="+mj-ea"/>
                <a:cs typeface="+mj-cs"/>
              </a:defRPr>
            </a:lvl1pPr>
            <a:lvl2pPr algn="l" rtl="0" eaLnBrk="1" fontAlgn="base" hangingPunct="1">
              <a:lnSpc>
                <a:spcPct val="90000"/>
              </a:lnSpc>
              <a:spcBef>
                <a:spcPct val="0"/>
              </a:spcBef>
              <a:spcAft>
                <a:spcPct val="0"/>
              </a:spcAft>
              <a:buNone/>
              <a:defRPr lang="en-US" sz="2000"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000" b="1" dirty="0" smtClean="0">
                <a:solidFill>
                  <a:schemeClr val="tx1"/>
                </a:solidFill>
                <a:latin typeface="+mj-lt"/>
                <a:ea typeface="+mj-ea"/>
                <a:cs typeface="+mj-cs"/>
              </a:defRPr>
            </a:lvl5pPr>
          </a:lstStyle>
          <a:p>
            <a:pPr lvl="0"/>
            <a:r>
              <a:rPr lang="en-US" dirty="0" smtClean="0"/>
              <a:t>Meeting Title</a:t>
            </a:r>
          </a:p>
        </p:txBody>
      </p:sp>
      <p:sp>
        <p:nvSpPr>
          <p:cNvPr id="14" name="Rectangle 11"/>
          <p:cNvSpPr>
            <a:spLocks noChangeArrowheads="1"/>
          </p:cNvSpPr>
          <p:nvPr userDrawn="1">
            <p:custDataLst>
              <p:tags r:id="rId11"/>
            </p:custDataLst>
          </p:nvPr>
        </p:nvSpPr>
        <p:spPr bwMode="auto">
          <a:xfrm>
            <a:off x="0" y="3492501"/>
            <a:ext cx="9902825" cy="3382963"/>
          </a:xfrm>
          <a:prstGeom prst="rect">
            <a:avLst/>
          </a:prstGeom>
          <a:solidFill>
            <a:srgbClr val="800000"/>
          </a:solidFill>
          <a:ln w="9525">
            <a:noFill/>
            <a:miter lim="800000"/>
            <a:headEnd/>
            <a:tailEnd/>
          </a:ln>
          <a:effectLst/>
        </p:spPr>
        <p:txBody>
          <a:bodyPr wrap="none" anchor="ctr"/>
          <a:lstStyle/>
          <a:p>
            <a:endParaRPr lang="en-US" dirty="0"/>
          </a:p>
        </p:txBody>
      </p:sp>
      <p:sp>
        <p:nvSpPr>
          <p:cNvPr id="16" name="Line 6"/>
          <p:cNvSpPr>
            <a:spLocks noChangeShapeType="1"/>
          </p:cNvSpPr>
          <p:nvPr userDrawn="1">
            <p:custDataLst>
              <p:tags r:id="rId12"/>
            </p:custDataLst>
          </p:nvPr>
        </p:nvSpPr>
        <p:spPr bwMode="auto">
          <a:xfrm>
            <a:off x="1609725" y="1003300"/>
            <a:ext cx="0" cy="1905000"/>
          </a:xfrm>
          <a:prstGeom prst="line">
            <a:avLst/>
          </a:prstGeom>
          <a:noFill/>
          <a:ln w="101600">
            <a:solidFill>
              <a:srgbClr val="0B1F65"/>
            </a:solidFill>
            <a:round/>
            <a:headEnd/>
            <a:tailEnd/>
          </a:ln>
          <a:effectLst/>
        </p:spPr>
        <p:txBody>
          <a:bodyPr wrap="none" anchor="ctr"/>
          <a:lstStyle/>
          <a:p>
            <a:endParaRPr lang="en-US" dirty="0"/>
          </a:p>
        </p:txBody>
      </p:sp>
      <p:graphicFrame>
        <p:nvGraphicFramePr>
          <p:cNvPr id="17" name="Object 9"/>
          <p:cNvGraphicFramePr>
            <a:graphicFrameLocks noChangeAspect="1"/>
          </p:cNvGraphicFramePr>
          <p:nvPr userDrawn="1">
            <p:custDataLst>
              <p:tags r:id="rId13"/>
            </p:custDataLst>
          </p:nvPr>
        </p:nvGraphicFramePr>
        <p:xfrm>
          <a:off x="1970088" y="1058885"/>
          <a:ext cx="1085850" cy="1285875"/>
        </p:xfrm>
        <a:graphic>
          <a:graphicData uri="http://schemas.openxmlformats.org/presentationml/2006/ole">
            <mc:AlternateContent xmlns:mc="http://schemas.openxmlformats.org/markup-compatibility/2006">
              <mc:Choice xmlns:v="urn:schemas-microsoft-com:vml" Requires="v">
                <p:oleObj spid="_x0000_s1117574" r:id="rId20" imgW="1085714" imgH="1286055" progId="PBrush">
                  <p:embed/>
                </p:oleObj>
              </mc:Choice>
              <mc:Fallback>
                <p:oleObj r:id="rId20" imgW="1085714" imgH="1286055" progId="PBrush">
                  <p:embed/>
                  <p:pic>
                    <p:nvPicPr>
                      <p:cNvPr id="0" name="Picture 1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70088" y="1058885"/>
                        <a:ext cx="10858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2"/>
          <p:cNvSpPr>
            <a:spLocks noChangeArrowheads="1"/>
          </p:cNvSpPr>
          <p:nvPr userDrawn="1">
            <p:custDataLst>
              <p:tags r:id="rId14"/>
            </p:custDataLst>
          </p:nvPr>
        </p:nvSpPr>
        <p:spPr bwMode="auto">
          <a:xfrm>
            <a:off x="3685053" y="4094163"/>
            <a:ext cx="2509837"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rPr>
              <a:t>Chicago, IL</a:t>
            </a:r>
          </a:p>
          <a:p>
            <a:pPr>
              <a:spcBef>
                <a:spcPct val="0"/>
              </a:spcBef>
              <a:buClrTx/>
              <a:buFontTx/>
              <a:buNone/>
            </a:pPr>
            <a:r>
              <a:rPr lang="en-US" sz="2000" b="1" dirty="0">
                <a:solidFill>
                  <a:schemeClr val="bg1"/>
                </a:solidFill>
              </a:rPr>
              <a:t>Bangalore, India</a:t>
            </a:r>
          </a:p>
          <a:p>
            <a:pPr>
              <a:spcBef>
                <a:spcPct val="0"/>
              </a:spcBef>
              <a:buClrTx/>
              <a:buFontTx/>
              <a:buNone/>
            </a:pPr>
            <a:r>
              <a:rPr lang="en-US" sz="2000" b="1" dirty="0" smtClean="0">
                <a:solidFill>
                  <a:schemeClr val="bg1"/>
                </a:solidFill>
              </a:rPr>
              <a:t>www.mu-sigma.com</a:t>
            </a:r>
            <a:endParaRPr lang="en-US" sz="2000" b="1" dirty="0">
              <a:solidFill>
                <a:schemeClr val="bg1"/>
              </a:solidFill>
            </a:endParaRPr>
          </a:p>
          <a:p>
            <a:pPr>
              <a:spcBef>
                <a:spcPct val="0"/>
              </a:spcBef>
              <a:buClrTx/>
              <a:buFontTx/>
              <a:buNone/>
            </a:pPr>
            <a:endParaRPr lang="en-US" sz="2000" b="1" dirty="0">
              <a:solidFill>
                <a:schemeClr val="bg1"/>
              </a:solidFill>
            </a:endParaRPr>
          </a:p>
        </p:txBody>
      </p:sp>
      <p:sp>
        <p:nvSpPr>
          <p:cNvPr id="19" name="Rectangle 13"/>
          <p:cNvSpPr>
            <a:spLocks noChangeArrowheads="1"/>
          </p:cNvSpPr>
          <p:nvPr userDrawn="1">
            <p:custDataLst>
              <p:tags r:id="rId15"/>
            </p:custDataLst>
          </p:nvPr>
        </p:nvSpPr>
        <p:spPr bwMode="auto">
          <a:xfrm>
            <a:off x="1153888" y="5785754"/>
            <a:ext cx="7569200" cy="400110"/>
          </a:xfrm>
          <a:prstGeom prst="rect">
            <a:avLst/>
          </a:prstGeom>
          <a:noFill/>
          <a:ln w="9525">
            <a:noFill/>
            <a:miter lim="800000"/>
            <a:headEnd/>
            <a:tailEnd/>
          </a:ln>
          <a:effectLst/>
        </p:spPr>
        <p:txBody>
          <a:bodyPr wrap="square">
            <a:spAutoFit/>
          </a:bodyPr>
          <a:lstStyle/>
          <a:p>
            <a:pPr>
              <a:spcBef>
                <a:spcPct val="0"/>
              </a:spcBef>
              <a:buClrTx/>
              <a:buFontTx/>
              <a:buNone/>
              <a:tabLst>
                <a:tab pos="2971800" algn="ctr"/>
                <a:tab pos="5943600" algn="r"/>
              </a:tabLst>
            </a:pPr>
            <a:r>
              <a:rPr lang="en-US" sz="1000" b="1" u="sng" dirty="0">
                <a:solidFill>
                  <a:schemeClr val="bg1"/>
                </a:solidFill>
              </a:rPr>
              <a:t>Proprietary Information</a:t>
            </a:r>
            <a:endParaRPr lang="en-US" sz="1000" u="sng" dirty="0">
              <a:solidFill>
                <a:schemeClr val="bg1"/>
              </a:solidFill>
              <a:ea typeface="Arial Unicode MS" pitchFamily="34" charset="-128"/>
              <a:cs typeface="Arial Unicode MS" pitchFamily="34" charset="-128"/>
            </a:endParaRPr>
          </a:p>
          <a:p>
            <a:pPr>
              <a:spcBef>
                <a:spcPct val="0"/>
              </a:spcBef>
              <a:buClrTx/>
              <a:buFontTx/>
              <a:buNone/>
              <a:tabLst>
                <a:tab pos="2971800" algn="ctr"/>
                <a:tab pos="5943600" algn="r"/>
              </a:tabLst>
            </a:pPr>
            <a:endParaRPr lang="en-US" sz="1000" u="sng" dirty="0">
              <a:solidFill>
                <a:schemeClr val="bg1"/>
              </a:solidFill>
            </a:endParaRPr>
          </a:p>
        </p:txBody>
      </p:sp>
      <p:sp>
        <p:nvSpPr>
          <p:cNvPr id="20" name="Rectangle 14"/>
          <p:cNvSpPr>
            <a:spLocks noChangeArrowheads="1"/>
          </p:cNvSpPr>
          <p:nvPr userDrawn="1">
            <p:custDataLst>
              <p:tags r:id="rId16"/>
            </p:custDataLst>
          </p:nvPr>
        </p:nvSpPr>
        <p:spPr bwMode="auto">
          <a:xfrm>
            <a:off x="838202" y="6045652"/>
            <a:ext cx="8204200" cy="400110"/>
          </a:xfrm>
          <a:prstGeom prst="rect">
            <a:avLst/>
          </a:prstGeom>
          <a:noFill/>
          <a:ln w="9525">
            <a:noFill/>
            <a:miter lim="800000"/>
            <a:headEnd/>
            <a:tailEnd/>
          </a:ln>
          <a:effectLst/>
        </p:spPr>
        <p:txBody>
          <a:bodyPr>
            <a:spAutoFit/>
          </a:bodyPr>
          <a:lstStyle/>
          <a:p>
            <a:pPr>
              <a:spcBef>
                <a:spcPct val="0"/>
              </a:spcBef>
              <a:buClrTx/>
              <a:buFontTx/>
              <a:buNone/>
            </a:pPr>
            <a:r>
              <a:rPr lang="en-GB" sz="1000" dirty="0">
                <a:solidFill>
                  <a:schemeClr val="bg1"/>
                </a:solidFill>
                <a:ea typeface="Arial Unicode MS" pitchFamily="34" charset="-128"/>
                <a:cs typeface="Arial Unicode MS" pitchFamily="34" charset="-128"/>
              </a:rPr>
              <a:t>"This document and its attachments are confidential.  Any</a:t>
            </a:r>
            <a:r>
              <a:rPr lang="en-US" sz="1000" dirty="0">
                <a:solidFill>
                  <a:schemeClr val="bg1"/>
                </a:solidFill>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dirty="0">
                <a:solidFill>
                  <a:schemeClr val="bg1"/>
                </a:solidFill>
              </a:rPr>
              <a:t>	</a:t>
            </a:r>
            <a:r>
              <a:rPr lang="en-US" sz="1000" dirty="0">
                <a:solidFill>
                  <a:schemeClr val="bg1"/>
                </a:solidFill>
              </a:rPr>
              <a:t>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898080" y="4406973"/>
            <a:ext cx="7301615"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custDataLst>
              <p:tags r:id="rId2"/>
            </p:custDataLst>
          </p:nvPr>
        </p:nvSpPr>
        <p:spPr>
          <a:xfrm>
            <a:off x="1898080" y="2906713"/>
            <a:ext cx="730161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1414662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Content Placeholder 2"/>
          <p:cNvSpPr>
            <a:spLocks noGrp="1"/>
          </p:cNvSpPr>
          <p:nvPr>
            <p:ph sz="half" idx="1"/>
            <p:custDataLst>
              <p:tags r:id="rId2"/>
            </p:custDataLst>
          </p:nvPr>
        </p:nvSpPr>
        <p:spPr>
          <a:xfrm>
            <a:off x="1980565" y="1676400"/>
            <a:ext cx="3259680"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custDataLst>
              <p:tags r:id="rId3"/>
            </p:custDataLst>
          </p:nvPr>
        </p:nvSpPr>
        <p:spPr>
          <a:xfrm>
            <a:off x="5405292" y="1676400"/>
            <a:ext cx="3259680"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15"/>
          <p:cNvSpPr>
            <a:spLocks noGrp="1"/>
          </p:cNvSpPr>
          <p:nvPr>
            <p:ph type="sldNum" sz="quarter" idx="4"/>
            <p:custDataLst>
              <p:tags r:id="rId4"/>
            </p:custDataLst>
          </p:nvPr>
        </p:nvSpPr>
        <p:spPr>
          <a:xfrm>
            <a:off x="82529" y="6400873"/>
            <a:ext cx="2310659" cy="365125"/>
          </a:xfrm>
          <a:prstGeom prst="rect">
            <a:avLst/>
          </a:prstGeom>
        </p:spPr>
        <p:txBody>
          <a:bodyPr vert="horz" lIns="91440" tIns="45720" rIns="91440" bIns="45720" rtlCol="0" anchor="ctr"/>
          <a:lstStyle>
            <a:lvl1pPr algn="l">
              <a:defRPr sz="1200" b="0">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6" name="Rectangle 39"/>
          <p:cNvSpPr>
            <a:spLocks noChangeArrowheads="1"/>
          </p:cNvSpPr>
          <p:nvPr userDrawn="1">
            <p:custDataLst>
              <p:tags r:id="rId5"/>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extLst>
      <p:ext uri="{BB962C8B-B14F-4D97-AF65-F5344CB8AC3E}">
        <p14:creationId xmlns:p14="http://schemas.microsoft.com/office/powerpoint/2010/main" val="104331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898042" y="274638"/>
            <a:ext cx="7509642" cy="868362"/>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custDataLst>
              <p:tags r:id="rId2"/>
            </p:custDataLst>
          </p:nvPr>
        </p:nvSpPr>
        <p:spPr>
          <a:xfrm>
            <a:off x="1896325" y="1535113"/>
            <a:ext cx="371527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custDataLst>
              <p:tags r:id="rId3"/>
            </p:custDataLst>
          </p:nvPr>
        </p:nvSpPr>
        <p:spPr>
          <a:xfrm>
            <a:off x="1896325" y="2174875"/>
            <a:ext cx="371527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custDataLst>
              <p:tags r:id="rId4"/>
            </p:custDataLst>
          </p:nvPr>
        </p:nvSpPr>
        <p:spPr>
          <a:xfrm>
            <a:off x="5690948" y="1535113"/>
            <a:ext cx="371673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custDataLst>
              <p:tags r:id="rId5"/>
            </p:custDataLst>
          </p:nvPr>
        </p:nvSpPr>
        <p:spPr>
          <a:xfrm>
            <a:off x="5690948" y="2174875"/>
            <a:ext cx="371673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15"/>
          <p:cNvSpPr>
            <a:spLocks noGrp="1"/>
          </p:cNvSpPr>
          <p:nvPr>
            <p:ph type="sldNum" sz="quarter" idx="10"/>
            <p:custDataLst>
              <p:tags r:id="rId6"/>
            </p:custDataLst>
          </p:nvPr>
        </p:nvSpPr>
        <p:spPr>
          <a:xfrm>
            <a:off x="82529" y="6416748"/>
            <a:ext cx="2310659" cy="365125"/>
          </a:xfrm>
          <a:prstGeom prst="rect">
            <a:avLst/>
          </a:prstGeom>
        </p:spPr>
        <p:txBody>
          <a:bodyPr vert="horz" lIns="91440" tIns="45720" rIns="91440" bIns="45720" rtlCol="0" anchor="ctr"/>
          <a:lstStyle>
            <a:lvl1pPr algn="l">
              <a:defRPr sz="1200" b="0">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8" name="Rectangle 39"/>
          <p:cNvSpPr>
            <a:spLocks noChangeArrowheads="1"/>
          </p:cNvSpPr>
          <p:nvPr userDrawn="1">
            <p:custDataLst>
              <p:tags r:id="rId7"/>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extLst>
      <p:ext uri="{BB962C8B-B14F-4D97-AF65-F5344CB8AC3E}">
        <p14:creationId xmlns:p14="http://schemas.microsoft.com/office/powerpoint/2010/main" val="827813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Slide Number Placeholder 15"/>
          <p:cNvSpPr>
            <a:spLocks noGrp="1"/>
          </p:cNvSpPr>
          <p:nvPr>
            <p:ph type="sldNum" sz="quarter" idx="4"/>
            <p:custDataLst>
              <p:tags r:id="rId2"/>
            </p:custDataLst>
          </p:nvPr>
        </p:nvSpPr>
        <p:spPr>
          <a:xfrm>
            <a:off x="82529" y="6400873"/>
            <a:ext cx="2310659" cy="365125"/>
          </a:xfrm>
          <a:prstGeom prst="rect">
            <a:avLst/>
          </a:prstGeom>
        </p:spPr>
        <p:txBody>
          <a:bodyPr vert="horz" lIns="91440" tIns="45720" rIns="91440" bIns="45720" rtlCol="0" anchor="ctr"/>
          <a:lstStyle>
            <a:lvl1pPr algn="l">
              <a:defRPr sz="1200" b="1">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4" name="Rectangle 39"/>
          <p:cNvSpPr>
            <a:spLocks noChangeArrowheads="1"/>
          </p:cNvSpPr>
          <p:nvPr userDrawn="1">
            <p:custDataLst>
              <p:tags r:id="rId3"/>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extLst>
      <p:ext uri="{BB962C8B-B14F-4D97-AF65-F5344CB8AC3E}">
        <p14:creationId xmlns:p14="http://schemas.microsoft.com/office/powerpoint/2010/main" val="2352932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5"/>
          <p:cNvSpPr>
            <a:spLocks noGrp="1"/>
          </p:cNvSpPr>
          <p:nvPr>
            <p:ph type="sldNum" sz="quarter" idx="4"/>
            <p:custDataLst>
              <p:tags r:id="rId1"/>
            </p:custDataLst>
          </p:nvPr>
        </p:nvSpPr>
        <p:spPr>
          <a:xfrm>
            <a:off x="82529" y="6400873"/>
            <a:ext cx="2310659" cy="365125"/>
          </a:xfrm>
          <a:prstGeom prst="rect">
            <a:avLst/>
          </a:prstGeom>
        </p:spPr>
        <p:txBody>
          <a:bodyPr vert="horz" lIns="91440" tIns="45720" rIns="91440" bIns="45720" rtlCol="0" anchor="ctr"/>
          <a:lstStyle>
            <a:lvl1pPr algn="l">
              <a:defRPr sz="1200" b="1">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3" name="Rectangle 39"/>
          <p:cNvSpPr>
            <a:spLocks noChangeArrowheads="1"/>
          </p:cNvSpPr>
          <p:nvPr userDrawn="1">
            <p:custDataLst>
              <p:tags r:id="rId2"/>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extLst>
      <p:ext uri="{BB962C8B-B14F-4D97-AF65-F5344CB8AC3E}">
        <p14:creationId xmlns:p14="http://schemas.microsoft.com/office/powerpoint/2010/main" val="3132358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898041" y="273050"/>
            <a:ext cx="288832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custDataLst>
              <p:tags r:id="rId2"/>
            </p:custDataLst>
          </p:nvPr>
        </p:nvSpPr>
        <p:spPr>
          <a:xfrm>
            <a:off x="4786366" y="273052"/>
            <a:ext cx="462131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custDataLst>
              <p:tags r:id="rId3"/>
            </p:custDataLst>
          </p:nvPr>
        </p:nvSpPr>
        <p:spPr>
          <a:xfrm>
            <a:off x="1898041" y="1435102"/>
            <a:ext cx="288832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15"/>
          <p:cNvSpPr>
            <a:spLocks noGrp="1"/>
          </p:cNvSpPr>
          <p:nvPr>
            <p:ph type="sldNum" sz="quarter" idx="4"/>
            <p:custDataLst>
              <p:tags r:id="rId4"/>
            </p:custDataLst>
          </p:nvPr>
        </p:nvSpPr>
        <p:spPr>
          <a:xfrm>
            <a:off x="82529" y="6400873"/>
            <a:ext cx="2310659" cy="365125"/>
          </a:xfrm>
          <a:prstGeom prst="rect">
            <a:avLst/>
          </a:prstGeom>
        </p:spPr>
        <p:txBody>
          <a:bodyPr vert="horz" lIns="91440" tIns="45720" rIns="91440" bIns="45720" rtlCol="0" anchor="ctr"/>
          <a:lstStyle>
            <a:lvl1pPr algn="l">
              <a:defRPr sz="1200" b="1">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6" name="Rectangle 39"/>
          <p:cNvSpPr>
            <a:spLocks noChangeArrowheads="1"/>
          </p:cNvSpPr>
          <p:nvPr userDrawn="1">
            <p:custDataLst>
              <p:tags r:id="rId5"/>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extLst>
      <p:ext uri="{BB962C8B-B14F-4D97-AF65-F5344CB8AC3E}">
        <p14:creationId xmlns:p14="http://schemas.microsoft.com/office/powerpoint/2010/main" val="345237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941023" y="4800600"/>
            <a:ext cx="5941695"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custDataLst>
              <p:tags r:id="rId2"/>
            </p:custDataLst>
          </p:nvPr>
        </p:nvSpPr>
        <p:spPr>
          <a:xfrm>
            <a:off x="1941023" y="612775"/>
            <a:ext cx="59416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custDataLst>
              <p:tags r:id="rId3"/>
            </p:custDataLst>
          </p:nvPr>
        </p:nvSpPr>
        <p:spPr>
          <a:xfrm>
            <a:off x="1941023" y="5367338"/>
            <a:ext cx="59416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15"/>
          <p:cNvSpPr>
            <a:spLocks noGrp="1"/>
          </p:cNvSpPr>
          <p:nvPr>
            <p:ph type="sldNum" sz="quarter" idx="4"/>
            <p:custDataLst>
              <p:tags r:id="rId4"/>
            </p:custDataLst>
          </p:nvPr>
        </p:nvSpPr>
        <p:spPr>
          <a:xfrm>
            <a:off x="82529" y="6400873"/>
            <a:ext cx="2310659" cy="365125"/>
          </a:xfrm>
          <a:prstGeom prst="rect">
            <a:avLst/>
          </a:prstGeom>
        </p:spPr>
        <p:txBody>
          <a:bodyPr vert="horz" lIns="91440" tIns="45720" rIns="91440" bIns="45720" rtlCol="0" anchor="ctr"/>
          <a:lstStyle>
            <a:lvl1pPr algn="l">
              <a:defRPr sz="1200" b="1">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6" name="Rectangle 39"/>
          <p:cNvSpPr>
            <a:spLocks noChangeArrowheads="1"/>
          </p:cNvSpPr>
          <p:nvPr userDrawn="1">
            <p:custDataLst>
              <p:tags r:id="rId5"/>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extLst>
      <p:ext uri="{BB962C8B-B14F-4D97-AF65-F5344CB8AC3E}">
        <p14:creationId xmlns:p14="http://schemas.microsoft.com/office/powerpoint/2010/main" val="2708021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Vertical Text Placeholder 2"/>
          <p:cNvSpPr>
            <a:spLocks noGrp="1"/>
          </p:cNvSpPr>
          <p:nvPr>
            <p:ph type="body" orient="vert" idx="1"/>
            <p:custDataLst>
              <p:tags r:id="rId2"/>
            </p:custDataLst>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15"/>
          <p:cNvSpPr>
            <a:spLocks noGrp="1"/>
          </p:cNvSpPr>
          <p:nvPr>
            <p:ph type="sldNum" sz="quarter" idx="4"/>
            <p:custDataLst>
              <p:tags r:id="rId3"/>
            </p:custDataLst>
          </p:nvPr>
        </p:nvSpPr>
        <p:spPr>
          <a:xfrm>
            <a:off x="82529" y="6400873"/>
            <a:ext cx="2310659" cy="365125"/>
          </a:xfrm>
          <a:prstGeom prst="rect">
            <a:avLst/>
          </a:prstGeom>
        </p:spPr>
        <p:txBody>
          <a:bodyPr vert="horz" lIns="91440" tIns="45720" rIns="91440" bIns="45720" rtlCol="0" anchor="ctr"/>
          <a:lstStyle>
            <a:lvl1pPr algn="l">
              <a:defRPr sz="1200" b="1">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5" name="Rectangle 39"/>
          <p:cNvSpPr>
            <a:spLocks noChangeArrowheads="1"/>
          </p:cNvSpPr>
          <p:nvPr userDrawn="1">
            <p:custDataLst>
              <p:tags r:id="rId4"/>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extLst>
      <p:ext uri="{BB962C8B-B14F-4D97-AF65-F5344CB8AC3E}">
        <p14:creationId xmlns:p14="http://schemas.microsoft.com/office/powerpoint/2010/main" val="2215763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7406491" y="76200"/>
            <a:ext cx="1836149"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custDataLst>
              <p:tags r:id="rId2"/>
            </p:custDataLst>
          </p:nvPr>
        </p:nvSpPr>
        <p:spPr>
          <a:xfrm>
            <a:off x="1898047" y="76200"/>
            <a:ext cx="5343399"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15"/>
          <p:cNvSpPr>
            <a:spLocks noGrp="1"/>
          </p:cNvSpPr>
          <p:nvPr>
            <p:ph type="sldNum" sz="quarter" idx="4"/>
            <p:custDataLst>
              <p:tags r:id="rId3"/>
            </p:custDataLst>
          </p:nvPr>
        </p:nvSpPr>
        <p:spPr>
          <a:xfrm>
            <a:off x="82529" y="6400873"/>
            <a:ext cx="2310659" cy="365125"/>
          </a:xfrm>
          <a:prstGeom prst="rect">
            <a:avLst/>
          </a:prstGeom>
        </p:spPr>
        <p:txBody>
          <a:bodyPr vert="horz" lIns="91440" tIns="45720" rIns="91440" bIns="45720" rtlCol="0" anchor="ctr"/>
          <a:lstStyle>
            <a:lvl1pPr algn="l">
              <a:defRPr sz="1200" b="1">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5" name="Rectangle 39"/>
          <p:cNvSpPr>
            <a:spLocks noChangeArrowheads="1"/>
          </p:cNvSpPr>
          <p:nvPr userDrawn="1">
            <p:custDataLst>
              <p:tags r:id="rId4"/>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extLst>
      <p:ext uri="{BB962C8B-B14F-4D97-AF65-F5344CB8AC3E}">
        <p14:creationId xmlns:p14="http://schemas.microsoft.com/office/powerpoint/2010/main" val="25148780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898047" y="76200"/>
            <a:ext cx="7344595" cy="1066800"/>
          </a:xfrm>
        </p:spPr>
        <p:txBody>
          <a:bodyPr/>
          <a:lstStyle/>
          <a:p>
            <a:r>
              <a:rPr lang="en-US" smtClean="0"/>
              <a:t>Click to edit Master title style</a:t>
            </a:r>
            <a:endParaRPr lang="en-US"/>
          </a:p>
        </p:txBody>
      </p:sp>
      <p:sp>
        <p:nvSpPr>
          <p:cNvPr id="3" name="SmartArt Placeholder 2"/>
          <p:cNvSpPr>
            <a:spLocks noGrp="1"/>
          </p:cNvSpPr>
          <p:nvPr>
            <p:ph type="dgm" idx="1"/>
            <p:custDataLst>
              <p:tags r:id="rId2"/>
            </p:custDataLst>
          </p:nvPr>
        </p:nvSpPr>
        <p:spPr>
          <a:xfrm>
            <a:off x="1980566" y="1676400"/>
            <a:ext cx="6684407" cy="3429000"/>
          </a:xfrm>
        </p:spPr>
        <p:txBody>
          <a:bodyPr/>
          <a:lstStyle/>
          <a:p>
            <a:pPr lvl="0"/>
            <a:endParaRPr lang="en-US" noProof="0" dirty="0" smtClean="0"/>
          </a:p>
        </p:txBody>
      </p:sp>
      <p:sp>
        <p:nvSpPr>
          <p:cNvPr id="4" name="Slide Number Placeholder 15"/>
          <p:cNvSpPr>
            <a:spLocks noGrp="1"/>
          </p:cNvSpPr>
          <p:nvPr>
            <p:ph type="sldNum" sz="quarter" idx="4"/>
            <p:custDataLst>
              <p:tags r:id="rId3"/>
            </p:custDataLst>
          </p:nvPr>
        </p:nvSpPr>
        <p:spPr>
          <a:xfrm>
            <a:off x="82529" y="6400873"/>
            <a:ext cx="2310659" cy="365125"/>
          </a:xfrm>
          <a:prstGeom prst="rect">
            <a:avLst/>
          </a:prstGeom>
        </p:spPr>
        <p:txBody>
          <a:bodyPr vert="horz" lIns="91440" tIns="45720" rIns="91440" bIns="45720" rtlCol="0" anchor="ctr"/>
          <a:lstStyle>
            <a:lvl1pPr algn="l">
              <a:defRPr sz="1200" b="1">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6" name="Rectangle 39"/>
          <p:cNvSpPr>
            <a:spLocks noChangeArrowheads="1"/>
          </p:cNvSpPr>
          <p:nvPr userDrawn="1">
            <p:custDataLst>
              <p:tags r:id="rId4"/>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extLst>
      <p:ext uri="{BB962C8B-B14F-4D97-AF65-F5344CB8AC3E}">
        <p14:creationId xmlns:p14="http://schemas.microsoft.com/office/powerpoint/2010/main" val="4286891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2"/>
            </p:custDataLst>
          </p:nvPr>
        </p:nvSpPr>
        <p:spPr/>
        <p:txBody>
          <a:bodyPr anchor="b"/>
          <a:lstStyle/>
          <a:p>
            <a:r>
              <a:rPr lang="en-US" dirty="0" smtClean="0"/>
              <a:t>What is the Key Takeaway from the Slide?</a:t>
            </a:r>
            <a:endParaRPr lang="en-US" dirty="0"/>
          </a:p>
        </p:txBody>
      </p:sp>
      <p:sp>
        <p:nvSpPr>
          <p:cNvPr id="3" name="Content Placeholder 2"/>
          <p:cNvSpPr>
            <a:spLocks noGrp="1"/>
          </p:cNvSpPr>
          <p:nvPr>
            <p:ph idx="1" hasCustomPrompt="1"/>
            <p:custDataLst>
              <p:tags r:id="rId3"/>
            </p:custDataLst>
          </p:nvPr>
        </p:nvSpPr>
        <p:spPr/>
        <p:txBody>
          <a:bodyPr/>
          <a:lstStyle>
            <a:lvl1pPr>
              <a:buClr>
                <a:srgbClr val="120989"/>
              </a:buClr>
              <a:defRPr/>
            </a:lvl1pPr>
            <a:lvl2pPr>
              <a:buClr>
                <a:srgbClr val="120989"/>
              </a:buClr>
              <a:defRPr/>
            </a:lvl2pPr>
            <a:lvl3pPr>
              <a:buClr>
                <a:srgbClr val="120989"/>
              </a:buClr>
              <a:defRPr/>
            </a:lvl3pPr>
            <a:lvl4pPr>
              <a:buClr>
                <a:srgbClr val="120989"/>
              </a:buClr>
              <a:defRPr/>
            </a:lvl4pPr>
          </a:lstStyle>
          <a:p>
            <a:pPr lvl="0"/>
            <a:r>
              <a:rPr lang="en-US" dirty="0" smtClean="0"/>
              <a:t>Supporting Points</a:t>
            </a:r>
          </a:p>
          <a:p>
            <a:pPr lvl="1"/>
            <a:r>
              <a:rPr lang="en-US" dirty="0" smtClean="0"/>
              <a:t>Second level</a:t>
            </a:r>
          </a:p>
          <a:p>
            <a:pPr lvl="2"/>
            <a:r>
              <a:rPr lang="en-US" dirty="0" smtClean="0"/>
              <a:t>Third level</a:t>
            </a:r>
          </a:p>
          <a:p>
            <a:pPr lvl="3"/>
            <a:r>
              <a:rPr lang="en-US" dirty="0" smtClean="0"/>
              <a:t>Fourth level</a:t>
            </a:r>
          </a:p>
        </p:txBody>
      </p:sp>
      <p:graphicFrame>
        <p:nvGraphicFramePr>
          <p:cNvPr id="1118210" name="Object 113"/>
          <p:cNvGraphicFramePr>
            <a:graphicFrameLocks noChangeAspect="1"/>
          </p:cNvGraphicFramePr>
          <p:nvPr>
            <p:custDataLst>
              <p:tags r:id="rId4"/>
            </p:custDataLst>
          </p:nvPr>
        </p:nvGraphicFramePr>
        <p:xfrm>
          <a:off x="9247193" y="76200"/>
          <a:ext cx="593725" cy="547688"/>
        </p:xfrm>
        <a:graphic>
          <a:graphicData uri="http://schemas.openxmlformats.org/presentationml/2006/ole">
            <mc:AlternateContent xmlns:mc="http://schemas.openxmlformats.org/markup-compatibility/2006">
              <mc:Choice xmlns:v="urn:schemas-microsoft-com:vml" Requires="v">
                <p:oleObj spid="_x0000_s1118403" r:id="rId6" imgW="971686" imgH="895238" progId="PBrush">
                  <p:embed/>
                </p:oleObj>
              </mc:Choice>
              <mc:Fallback>
                <p:oleObj r:id="rId6" imgW="971686" imgH="895238" progId="PBrush">
                  <p:embed/>
                  <p:pic>
                    <p:nvPicPr>
                      <p:cNvPr id="0" name="Picture 7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47193"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898047" y="76200"/>
            <a:ext cx="7344595" cy="1066800"/>
          </a:xfrm>
        </p:spPr>
        <p:txBody>
          <a:bodyPr/>
          <a:lstStyle/>
          <a:p>
            <a:r>
              <a:rPr lang="en-US" smtClean="0"/>
              <a:t>Click to edit Master title style</a:t>
            </a:r>
            <a:endParaRPr lang="en-US"/>
          </a:p>
        </p:txBody>
      </p:sp>
      <p:sp>
        <p:nvSpPr>
          <p:cNvPr id="3" name="Table Placeholder 2"/>
          <p:cNvSpPr>
            <a:spLocks noGrp="1"/>
          </p:cNvSpPr>
          <p:nvPr>
            <p:ph type="tbl" idx="1"/>
            <p:custDataLst>
              <p:tags r:id="rId2"/>
            </p:custDataLst>
          </p:nvPr>
        </p:nvSpPr>
        <p:spPr>
          <a:xfrm>
            <a:off x="1980566" y="1676400"/>
            <a:ext cx="6684407" cy="3429000"/>
          </a:xfrm>
        </p:spPr>
        <p:txBody>
          <a:bodyPr/>
          <a:lstStyle/>
          <a:p>
            <a:pPr lvl="0"/>
            <a:endParaRPr lang="en-US" noProof="0" dirty="0" smtClean="0"/>
          </a:p>
        </p:txBody>
      </p:sp>
      <p:sp>
        <p:nvSpPr>
          <p:cNvPr id="4" name="Slide Number Placeholder 15"/>
          <p:cNvSpPr>
            <a:spLocks noGrp="1"/>
          </p:cNvSpPr>
          <p:nvPr>
            <p:ph type="sldNum" sz="quarter" idx="4"/>
            <p:custDataLst>
              <p:tags r:id="rId3"/>
            </p:custDataLst>
          </p:nvPr>
        </p:nvSpPr>
        <p:spPr>
          <a:xfrm>
            <a:off x="82529" y="6400873"/>
            <a:ext cx="2310659" cy="365125"/>
          </a:xfrm>
          <a:prstGeom prst="rect">
            <a:avLst/>
          </a:prstGeom>
        </p:spPr>
        <p:txBody>
          <a:bodyPr vert="horz" lIns="91440" tIns="45720" rIns="91440" bIns="45720" rtlCol="0" anchor="ctr"/>
          <a:lstStyle>
            <a:lvl1pPr algn="l">
              <a:defRPr sz="1200" b="1">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5" name="Rectangle 39"/>
          <p:cNvSpPr>
            <a:spLocks noChangeArrowheads="1"/>
          </p:cNvSpPr>
          <p:nvPr userDrawn="1">
            <p:custDataLst>
              <p:tags r:id="rId4"/>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extLst>
      <p:ext uri="{BB962C8B-B14F-4D97-AF65-F5344CB8AC3E}">
        <p14:creationId xmlns:p14="http://schemas.microsoft.com/office/powerpoint/2010/main" val="15440831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1"/>
          <p:cNvSpPr>
            <a:spLocks noChangeArrowheads="1"/>
          </p:cNvSpPr>
          <p:nvPr userDrawn="1">
            <p:custDataLst>
              <p:tags r:id="rId1"/>
            </p:custDataLst>
          </p:nvPr>
        </p:nvSpPr>
        <p:spPr bwMode="auto">
          <a:xfrm>
            <a:off x="0" y="3492501"/>
            <a:ext cx="9902825" cy="3382963"/>
          </a:xfrm>
          <a:prstGeom prst="rect">
            <a:avLst/>
          </a:prstGeom>
          <a:solidFill>
            <a:schemeClr val="accent6">
              <a:lumMod val="60000"/>
              <a:lumOff val="40000"/>
            </a:schemeClr>
          </a:solidFill>
          <a:ln w="9525">
            <a:noFill/>
            <a:miter lim="800000"/>
            <a:headEnd/>
            <a:tailEnd/>
          </a:ln>
          <a:effectLst/>
        </p:spPr>
        <p:txBody>
          <a:bodyPr wrap="none" anchor="ctr"/>
          <a:lstStyle/>
          <a:p>
            <a:pPr algn="l" eaLnBrk="1" hangingPunct="1">
              <a:spcBef>
                <a:spcPct val="0"/>
              </a:spcBef>
              <a:buClrTx/>
              <a:buFontTx/>
              <a:buNone/>
            </a:pPr>
            <a:endParaRPr lang="en-US" sz="1800" dirty="0">
              <a:solidFill>
                <a:prstClr val="black"/>
              </a:solidFill>
              <a:cs typeface="Arial" charset="0"/>
            </a:endParaRPr>
          </a:p>
        </p:txBody>
      </p:sp>
      <p:sp>
        <p:nvSpPr>
          <p:cNvPr id="4098" name="Rectangle 2"/>
          <p:cNvSpPr>
            <a:spLocks noGrp="1" noChangeArrowheads="1"/>
          </p:cNvSpPr>
          <p:nvPr>
            <p:ph type="ctrTitle"/>
            <p:custDataLst>
              <p:tags r:id="rId2"/>
            </p:custDataLst>
          </p:nvPr>
        </p:nvSpPr>
        <p:spPr>
          <a:xfrm>
            <a:off x="1980567" y="1295400"/>
            <a:ext cx="6354313" cy="1543050"/>
          </a:xfrm>
        </p:spPr>
        <p:txBody>
          <a:bodyPr anchor="ctr"/>
          <a:lstStyle>
            <a:lvl1pPr>
              <a:defRPr/>
            </a:lvl1pPr>
          </a:lstStyle>
          <a:p>
            <a:r>
              <a:rPr lang="en-US" dirty="0"/>
              <a:t>Click to edit Master title style</a:t>
            </a:r>
          </a:p>
        </p:txBody>
      </p:sp>
      <p:sp>
        <p:nvSpPr>
          <p:cNvPr id="4099" name="Rectangle 3"/>
          <p:cNvSpPr>
            <a:spLocks noGrp="1" noChangeArrowheads="1"/>
          </p:cNvSpPr>
          <p:nvPr>
            <p:ph type="subTitle" idx="1"/>
            <p:custDataLst>
              <p:tags r:id="rId3"/>
            </p:custDataLst>
          </p:nvPr>
        </p:nvSpPr>
        <p:spPr>
          <a:xfrm>
            <a:off x="2145612" y="3886200"/>
            <a:ext cx="5941695" cy="1600200"/>
          </a:xfrm>
        </p:spPr>
        <p:txBody>
          <a:bodyPr/>
          <a:lstStyle>
            <a:lvl1pPr marL="0" indent="0" algn="ctr">
              <a:buFontTx/>
              <a:buNone/>
              <a:defRPr/>
            </a:lvl1pPr>
          </a:lstStyle>
          <a:p>
            <a:r>
              <a:rPr lang="en-US" dirty="0"/>
              <a:t>Click to edit Master subtitle style</a:t>
            </a:r>
          </a:p>
        </p:txBody>
      </p:sp>
      <p:sp>
        <p:nvSpPr>
          <p:cNvPr id="10" name="Line 6"/>
          <p:cNvSpPr>
            <a:spLocks noChangeShapeType="1"/>
          </p:cNvSpPr>
          <p:nvPr userDrawn="1">
            <p:custDataLst>
              <p:tags r:id="rId4"/>
            </p:custDataLst>
          </p:nvPr>
        </p:nvSpPr>
        <p:spPr bwMode="auto">
          <a:xfrm>
            <a:off x="1609725" y="1234440"/>
            <a:ext cx="0" cy="1737360"/>
          </a:xfrm>
          <a:prstGeom prst="line">
            <a:avLst/>
          </a:prstGeom>
          <a:ln>
            <a:solidFill>
              <a:schemeClr val="accent6">
                <a:lumMod val="50000"/>
              </a:schemeClr>
            </a:solidFill>
            <a:headEnd/>
            <a:tailEnd/>
          </a:ln>
        </p:spPr>
        <p:style>
          <a:lnRef idx="3">
            <a:schemeClr val="accent6"/>
          </a:lnRef>
          <a:fillRef idx="0">
            <a:schemeClr val="accent6"/>
          </a:fillRef>
          <a:effectRef idx="2">
            <a:schemeClr val="accent6"/>
          </a:effectRef>
          <a:fontRef idx="minor">
            <a:schemeClr val="tx1"/>
          </a:fontRef>
        </p:style>
        <p:txBody>
          <a:bodyPr wrap="none" anchor="ctr"/>
          <a:lstStyle/>
          <a:p>
            <a:pPr algn="l" eaLnBrk="1" hangingPunct="1">
              <a:spcBef>
                <a:spcPct val="0"/>
              </a:spcBef>
              <a:buClrTx/>
              <a:buFontTx/>
              <a:buNone/>
            </a:pPr>
            <a:endParaRPr lang="en-US" sz="1800" dirty="0">
              <a:solidFill>
                <a:prstClr val="black"/>
              </a:solidFill>
            </a:endParaRPr>
          </a:p>
        </p:txBody>
      </p:sp>
      <p:sp>
        <p:nvSpPr>
          <p:cNvPr id="12" name="Rectangle 4"/>
          <p:cNvSpPr>
            <a:spLocks noChangeArrowheads="1"/>
          </p:cNvSpPr>
          <p:nvPr userDrawn="1">
            <p:custDataLst>
              <p:tags r:id="rId5"/>
            </p:custDataLst>
          </p:nvPr>
        </p:nvSpPr>
        <p:spPr bwMode="auto">
          <a:xfrm>
            <a:off x="3465989" y="6477000"/>
            <a:ext cx="2970848" cy="247650"/>
          </a:xfrm>
          <a:prstGeom prst="rect">
            <a:avLst/>
          </a:prstGeom>
          <a:noFill/>
          <a:ln w="9525">
            <a:noFill/>
            <a:miter lim="800000"/>
            <a:headEnd/>
            <a:tailEnd/>
          </a:ln>
          <a:effectLst/>
        </p:spPr>
        <p:txBody>
          <a:bodyPr/>
          <a:lstStyle/>
          <a:p>
            <a:pPr eaLnBrk="1" hangingPunct="1">
              <a:spcBef>
                <a:spcPct val="0"/>
              </a:spcBef>
              <a:buClrTx/>
              <a:buFontTx/>
              <a:buNone/>
              <a:defRPr/>
            </a:pPr>
            <a:r>
              <a:rPr kumimoji="1" lang="en-US" sz="1000" dirty="0" smtClean="0">
                <a:solidFill>
                  <a:prstClr val="black"/>
                </a:solidFill>
                <a:latin typeface="Calibri" pitchFamily="34" charset="0"/>
                <a:cs typeface="Arial" pitchFamily="34" charset="0"/>
              </a:rPr>
              <a:t>Monsanto </a:t>
            </a:r>
            <a:r>
              <a:rPr kumimoji="1" lang="en-US" sz="1000" dirty="0">
                <a:solidFill>
                  <a:prstClr val="black"/>
                </a:solidFill>
                <a:latin typeface="Calibri" pitchFamily="34" charset="0"/>
                <a:cs typeface="Arial" pitchFamily="34" charset="0"/>
              </a:rPr>
              <a:t>Company Confidential</a:t>
            </a:r>
          </a:p>
        </p:txBody>
      </p:sp>
      <p:pic>
        <p:nvPicPr>
          <p:cNvPr id="14" name="Picture 13" descr="Full-Color.jpg"/>
          <p:cNvPicPr>
            <a:picLocks noChangeAspect="1"/>
          </p:cNvPicPr>
          <p:nvPr userDrawn="1">
            <p:custDataLst>
              <p:tags r:id="rId6"/>
            </p:custDataLst>
          </p:nvPr>
        </p:nvPicPr>
        <p:blipFill>
          <a:blip r:embed="rId8" cstate="print"/>
          <a:srcRect l="82488" r="3526" b="1060"/>
          <a:stretch>
            <a:fillRect/>
          </a:stretch>
        </p:blipFill>
        <p:spPr>
          <a:xfrm>
            <a:off x="495141" y="1524000"/>
            <a:ext cx="550157" cy="1143000"/>
          </a:xfrm>
          <a:prstGeom prst="rect">
            <a:avLst/>
          </a:prstGeom>
        </p:spPr>
      </p:pic>
    </p:spTree>
    <p:extLst>
      <p:ext uri="{BB962C8B-B14F-4D97-AF65-F5344CB8AC3E}">
        <p14:creationId xmlns:p14="http://schemas.microsoft.com/office/powerpoint/2010/main" val="27822130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Content Placeholder 2"/>
          <p:cNvSpPr>
            <a:spLocks noGrp="1"/>
          </p:cNvSpPr>
          <p:nvPr>
            <p:ph idx="1"/>
            <p:custDataLst>
              <p:tags r:id="rId2"/>
            </p:custDataLst>
          </p:nvPr>
        </p:nvSpPr>
        <p:spPr>
          <a:xfrm>
            <a:off x="165047" y="1066800"/>
            <a:ext cx="9572731" cy="5181600"/>
          </a:xfrm>
        </p:spPr>
        <p:txBody>
          <a:bodyPr/>
          <a:lstStyle>
            <a:lvl3pPr>
              <a:defRPr>
                <a:latin typeface="Franklin Gothic Medium" pitchFamily="34" charset="0"/>
              </a:defRPr>
            </a:lvl3pPr>
            <a:lvl4pPr>
              <a:defRPr>
                <a:latin typeface="Franklin Gothic Medium" pitchFamily="34" charset="0"/>
              </a:defRPr>
            </a:lvl4pPr>
            <a:lvl5pPr>
              <a:defRPr>
                <a:latin typeface="Franklin Gothic Medium"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Slide Number Placeholder 15"/>
          <p:cNvSpPr>
            <a:spLocks noGrp="1"/>
          </p:cNvSpPr>
          <p:nvPr>
            <p:ph type="sldNum" sz="quarter" idx="4"/>
            <p:custDataLst>
              <p:tags r:id="rId3"/>
            </p:custDataLst>
          </p:nvPr>
        </p:nvSpPr>
        <p:spPr>
          <a:xfrm>
            <a:off x="82529" y="6400819"/>
            <a:ext cx="2310659" cy="365125"/>
          </a:xfrm>
          <a:prstGeom prst="rect">
            <a:avLst/>
          </a:prstGeom>
        </p:spPr>
        <p:txBody>
          <a:bodyPr vert="horz" lIns="91440" tIns="45720" rIns="91440" bIns="45720" rtlCol="0" anchor="ctr"/>
          <a:lstStyle>
            <a:lvl1pPr algn="l">
              <a:defRPr sz="1200" b="0">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13" name="Rectangle 39"/>
          <p:cNvSpPr>
            <a:spLocks noChangeArrowheads="1"/>
          </p:cNvSpPr>
          <p:nvPr userDrawn="1">
            <p:custDataLst>
              <p:tags r:id="rId4"/>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extLst>
      <p:ext uri="{BB962C8B-B14F-4D97-AF65-F5344CB8AC3E}">
        <p14:creationId xmlns:p14="http://schemas.microsoft.com/office/powerpoint/2010/main" val="16455353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898051" y="4406919"/>
            <a:ext cx="7301615"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custDataLst>
              <p:tags r:id="rId2"/>
            </p:custDataLst>
          </p:nvPr>
        </p:nvSpPr>
        <p:spPr>
          <a:xfrm>
            <a:off x="1898051" y="2906713"/>
            <a:ext cx="730161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37136921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Content Placeholder 2"/>
          <p:cNvSpPr>
            <a:spLocks noGrp="1"/>
          </p:cNvSpPr>
          <p:nvPr>
            <p:ph sz="half" idx="1"/>
            <p:custDataLst>
              <p:tags r:id="rId2"/>
            </p:custDataLst>
          </p:nvPr>
        </p:nvSpPr>
        <p:spPr>
          <a:xfrm>
            <a:off x="1980565" y="1676400"/>
            <a:ext cx="3259680"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custDataLst>
              <p:tags r:id="rId3"/>
            </p:custDataLst>
          </p:nvPr>
        </p:nvSpPr>
        <p:spPr>
          <a:xfrm>
            <a:off x="5405292" y="1676400"/>
            <a:ext cx="3259680"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15"/>
          <p:cNvSpPr>
            <a:spLocks noGrp="1"/>
          </p:cNvSpPr>
          <p:nvPr>
            <p:ph type="sldNum" sz="quarter" idx="4"/>
            <p:custDataLst>
              <p:tags r:id="rId4"/>
            </p:custDataLst>
          </p:nvPr>
        </p:nvSpPr>
        <p:spPr>
          <a:xfrm>
            <a:off x="82529" y="6400819"/>
            <a:ext cx="2310659" cy="365125"/>
          </a:xfrm>
          <a:prstGeom prst="rect">
            <a:avLst/>
          </a:prstGeom>
        </p:spPr>
        <p:txBody>
          <a:bodyPr vert="horz" lIns="91440" tIns="45720" rIns="91440" bIns="45720" rtlCol="0" anchor="ctr"/>
          <a:lstStyle>
            <a:lvl1pPr algn="l">
              <a:defRPr sz="1200" b="0">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6" name="Rectangle 39"/>
          <p:cNvSpPr>
            <a:spLocks noChangeArrowheads="1"/>
          </p:cNvSpPr>
          <p:nvPr userDrawn="1">
            <p:custDataLst>
              <p:tags r:id="rId5"/>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extLst>
      <p:ext uri="{BB962C8B-B14F-4D97-AF65-F5344CB8AC3E}">
        <p14:creationId xmlns:p14="http://schemas.microsoft.com/office/powerpoint/2010/main" val="9135435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898042" y="274638"/>
            <a:ext cx="7509642" cy="868362"/>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custDataLst>
              <p:tags r:id="rId2"/>
            </p:custDataLst>
          </p:nvPr>
        </p:nvSpPr>
        <p:spPr>
          <a:xfrm>
            <a:off x="1896325" y="1535113"/>
            <a:ext cx="371527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custDataLst>
              <p:tags r:id="rId3"/>
            </p:custDataLst>
          </p:nvPr>
        </p:nvSpPr>
        <p:spPr>
          <a:xfrm>
            <a:off x="1896325" y="2174875"/>
            <a:ext cx="371527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custDataLst>
              <p:tags r:id="rId4"/>
            </p:custDataLst>
          </p:nvPr>
        </p:nvSpPr>
        <p:spPr>
          <a:xfrm>
            <a:off x="5690948" y="1535113"/>
            <a:ext cx="371673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custDataLst>
              <p:tags r:id="rId5"/>
            </p:custDataLst>
          </p:nvPr>
        </p:nvSpPr>
        <p:spPr>
          <a:xfrm>
            <a:off x="5690948" y="2174875"/>
            <a:ext cx="371673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15"/>
          <p:cNvSpPr>
            <a:spLocks noGrp="1"/>
          </p:cNvSpPr>
          <p:nvPr>
            <p:ph type="sldNum" sz="quarter" idx="10"/>
            <p:custDataLst>
              <p:tags r:id="rId6"/>
            </p:custDataLst>
          </p:nvPr>
        </p:nvSpPr>
        <p:spPr>
          <a:xfrm>
            <a:off x="82529" y="6416694"/>
            <a:ext cx="2310659" cy="365125"/>
          </a:xfrm>
          <a:prstGeom prst="rect">
            <a:avLst/>
          </a:prstGeom>
        </p:spPr>
        <p:txBody>
          <a:bodyPr vert="horz" lIns="91440" tIns="45720" rIns="91440" bIns="45720" rtlCol="0" anchor="ctr"/>
          <a:lstStyle>
            <a:lvl1pPr algn="l">
              <a:defRPr sz="1200" b="0">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8" name="Rectangle 39"/>
          <p:cNvSpPr>
            <a:spLocks noChangeArrowheads="1"/>
          </p:cNvSpPr>
          <p:nvPr userDrawn="1">
            <p:custDataLst>
              <p:tags r:id="rId7"/>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extLst>
      <p:ext uri="{BB962C8B-B14F-4D97-AF65-F5344CB8AC3E}">
        <p14:creationId xmlns:p14="http://schemas.microsoft.com/office/powerpoint/2010/main" val="1449792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Slide Number Placeholder 15"/>
          <p:cNvSpPr>
            <a:spLocks noGrp="1"/>
          </p:cNvSpPr>
          <p:nvPr>
            <p:ph type="sldNum" sz="quarter" idx="4"/>
            <p:custDataLst>
              <p:tags r:id="rId2"/>
            </p:custDataLst>
          </p:nvPr>
        </p:nvSpPr>
        <p:spPr>
          <a:xfrm>
            <a:off x="82529" y="6400819"/>
            <a:ext cx="2310659" cy="365125"/>
          </a:xfrm>
          <a:prstGeom prst="rect">
            <a:avLst/>
          </a:prstGeom>
        </p:spPr>
        <p:txBody>
          <a:bodyPr vert="horz" lIns="91440" tIns="45720" rIns="91440" bIns="45720" rtlCol="0" anchor="ctr"/>
          <a:lstStyle>
            <a:lvl1pPr algn="l">
              <a:defRPr sz="1200" b="1">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4" name="Rectangle 39"/>
          <p:cNvSpPr>
            <a:spLocks noChangeArrowheads="1"/>
          </p:cNvSpPr>
          <p:nvPr userDrawn="1">
            <p:custDataLst>
              <p:tags r:id="rId3"/>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extLst>
      <p:ext uri="{BB962C8B-B14F-4D97-AF65-F5344CB8AC3E}">
        <p14:creationId xmlns:p14="http://schemas.microsoft.com/office/powerpoint/2010/main" val="17241406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5"/>
          <p:cNvSpPr>
            <a:spLocks noGrp="1"/>
          </p:cNvSpPr>
          <p:nvPr>
            <p:ph type="sldNum" sz="quarter" idx="4"/>
            <p:custDataLst>
              <p:tags r:id="rId1"/>
            </p:custDataLst>
          </p:nvPr>
        </p:nvSpPr>
        <p:spPr>
          <a:xfrm>
            <a:off x="82529" y="6400819"/>
            <a:ext cx="2310659" cy="365125"/>
          </a:xfrm>
          <a:prstGeom prst="rect">
            <a:avLst/>
          </a:prstGeom>
        </p:spPr>
        <p:txBody>
          <a:bodyPr vert="horz" lIns="91440" tIns="45720" rIns="91440" bIns="45720" rtlCol="0" anchor="ctr"/>
          <a:lstStyle>
            <a:lvl1pPr algn="l">
              <a:defRPr sz="1200" b="1">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3" name="Rectangle 39"/>
          <p:cNvSpPr>
            <a:spLocks noChangeArrowheads="1"/>
          </p:cNvSpPr>
          <p:nvPr userDrawn="1">
            <p:custDataLst>
              <p:tags r:id="rId2"/>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extLst>
      <p:ext uri="{BB962C8B-B14F-4D97-AF65-F5344CB8AC3E}">
        <p14:creationId xmlns:p14="http://schemas.microsoft.com/office/powerpoint/2010/main" val="35884185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898041" y="273050"/>
            <a:ext cx="288832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custDataLst>
              <p:tags r:id="rId2"/>
            </p:custDataLst>
          </p:nvPr>
        </p:nvSpPr>
        <p:spPr>
          <a:xfrm>
            <a:off x="4786366" y="273052"/>
            <a:ext cx="462131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custDataLst>
              <p:tags r:id="rId3"/>
            </p:custDataLst>
          </p:nvPr>
        </p:nvSpPr>
        <p:spPr>
          <a:xfrm>
            <a:off x="1898041" y="1435102"/>
            <a:ext cx="288832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15"/>
          <p:cNvSpPr>
            <a:spLocks noGrp="1"/>
          </p:cNvSpPr>
          <p:nvPr>
            <p:ph type="sldNum" sz="quarter" idx="4"/>
            <p:custDataLst>
              <p:tags r:id="rId4"/>
            </p:custDataLst>
          </p:nvPr>
        </p:nvSpPr>
        <p:spPr>
          <a:xfrm>
            <a:off x="82529" y="6400819"/>
            <a:ext cx="2310659" cy="365125"/>
          </a:xfrm>
          <a:prstGeom prst="rect">
            <a:avLst/>
          </a:prstGeom>
        </p:spPr>
        <p:txBody>
          <a:bodyPr vert="horz" lIns="91440" tIns="45720" rIns="91440" bIns="45720" rtlCol="0" anchor="ctr"/>
          <a:lstStyle>
            <a:lvl1pPr algn="l">
              <a:defRPr sz="1200" b="1">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6" name="Rectangle 39"/>
          <p:cNvSpPr>
            <a:spLocks noChangeArrowheads="1"/>
          </p:cNvSpPr>
          <p:nvPr userDrawn="1">
            <p:custDataLst>
              <p:tags r:id="rId5"/>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extLst>
      <p:ext uri="{BB962C8B-B14F-4D97-AF65-F5344CB8AC3E}">
        <p14:creationId xmlns:p14="http://schemas.microsoft.com/office/powerpoint/2010/main" val="14668078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941023" y="4800600"/>
            <a:ext cx="5941695"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custDataLst>
              <p:tags r:id="rId2"/>
            </p:custDataLst>
          </p:nvPr>
        </p:nvSpPr>
        <p:spPr>
          <a:xfrm>
            <a:off x="1941023" y="612775"/>
            <a:ext cx="59416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custDataLst>
              <p:tags r:id="rId3"/>
            </p:custDataLst>
          </p:nvPr>
        </p:nvSpPr>
        <p:spPr>
          <a:xfrm>
            <a:off x="1941023" y="5367338"/>
            <a:ext cx="59416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15"/>
          <p:cNvSpPr>
            <a:spLocks noGrp="1"/>
          </p:cNvSpPr>
          <p:nvPr>
            <p:ph type="sldNum" sz="quarter" idx="4"/>
            <p:custDataLst>
              <p:tags r:id="rId4"/>
            </p:custDataLst>
          </p:nvPr>
        </p:nvSpPr>
        <p:spPr>
          <a:xfrm>
            <a:off x="82529" y="6400819"/>
            <a:ext cx="2310659" cy="365125"/>
          </a:xfrm>
          <a:prstGeom prst="rect">
            <a:avLst/>
          </a:prstGeom>
        </p:spPr>
        <p:txBody>
          <a:bodyPr vert="horz" lIns="91440" tIns="45720" rIns="91440" bIns="45720" rtlCol="0" anchor="ctr"/>
          <a:lstStyle>
            <a:lvl1pPr algn="l">
              <a:defRPr sz="1200" b="1">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6" name="Rectangle 39"/>
          <p:cNvSpPr>
            <a:spLocks noChangeArrowheads="1"/>
          </p:cNvSpPr>
          <p:nvPr userDrawn="1">
            <p:custDataLst>
              <p:tags r:id="rId5"/>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extLst>
      <p:ext uri="{BB962C8B-B14F-4D97-AF65-F5344CB8AC3E}">
        <p14:creationId xmlns:p14="http://schemas.microsoft.com/office/powerpoint/2010/main" val="230319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custDataLst>
              <p:tags r:id="rId2"/>
            </p:custDataLst>
          </p:nvPr>
        </p:nvSpPr>
        <p:spPr>
          <a:xfrm>
            <a:off x="1600200" y="2743200"/>
            <a:ext cx="6705600" cy="2971800"/>
          </a:xfrm>
        </p:spPr>
        <p:txBody>
          <a:bodyPr/>
          <a:lstStyle>
            <a:lvl1pPr>
              <a:defRPr/>
            </a:lvl1pPr>
            <a:lvl2pPr marL="452438" lvl="1" indent="-215900">
              <a:defRPr/>
            </a:lvl2pPr>
          </a:lstStyle>
          <a:p>
            <a:r>
              <a:rPr lang="en-US" smtClean="0"/>
              <a:t>Click to edit Master subtitle style</a:t>
            </a:r>
            <a:endParaRPr lang="en-US"/>
          </a:p>
        </p:txBody>
      </p:sp>
      <p:sp>
        <p:nvSpPr>
          <p:cNvPr id="598019" name="Rectangle 3"/>
          <p:cNvSpPr>
            <a:spLocks noGrp="1" noChangeArrowheads="1"/>
          </p:cNvSpPr>
          <p:nvPr>
            <p:ph type="ctrTitle"/>
            <p:custDataLst>
              <p:tags r:id="rId3"/>
            </p:custDataLst>
          </p:nvPr>
        </p:nvSpPr>
        <p:spPr>
          <a:xfrm>
            <a:off x="1600200" y="1219200"/>
            <a:ext cx="6705600" cy="1143000"/>
          </a:xfrm>
        </p:spPr>
        <p:txBody>
          <a:bodyPr tIns="45720" bIns="45720"/>
          <a:lstStyle>
            <a:lvl1pPr>
              <a:defRPr/>
            </a:lvl1pPr>
          </a:lstStyle>
          <a:p>
            <a:r>
              <a:rPr lang="en-US" smtClean="0"/>
              <a:t>Click to edit Master title style</a:t>
            </a:r>
            <a:endParaRPr lang="en-US"/>
          </a:p>
        </p:txBody>
      </p:sp>
      <p:sp>
        <p:nvSpPr>
          <p:cNvPr id="598020" name="Line 4"/>
          <p:cNvSpPr>
            <a:spLocks noChangeShapeType="1"/>
          </p:cNvSpPr>
          <p:nvPr>
            <p:custDataLst>
              <p:tags r:id="rId4"/>
            </p:custDataLst>
          </p:nvPr>
        </p:nvSpPr>
        <p:spPr bwMode="auto">
          <a:xfrm>
            <a:off x="1422400" y="1905000"/>
            <a:ext cx="0" cy="457200"/>
          </a:xfrm>
          <a:prstGeom prst="line">
            <a:avLst/>
          </a:prstGeom>
          <a:noFill/>
          <a:ln w="76200">
            <a:solidFill>
              <a:srgbClr val="0B1F65"/>
            </a:solidFill>
            <a:round/>
            <a:headEnd/>
            <a:tailEnd/>
          </a:ln>
          <a:effectLst/>
        </p:spPr>
        <p:txBody>
          <a:bodyPr wrap="none" anchor="ctr"/>
          <a:lstStyle/>
          <a:p>
            <a:endParaRPr lang="en-US" dirty="0"/>
          </a:p>
        </p:txBody>
      </p:sp>
      <p:sp>
        <p:nvSpPr>
          <p:cNvPr id="10" name="Text Box 5"/>
          <p:cNvSpPr txBox="1">
            <a:spLocks noChangeArrowheads="1"/>
          </p:cNvSpPr>
          <p:nvPr>
            <p:custDataLst>
              <p:tags r:id="rId5"/>
            </p:custDataLst>
          </p:nvPr>
        </p:nvSpPr>
        <p:spPr bwMode="auto">
          <a:xfrm>
            <a:off x="9509763" y="6492240"/>
            <a:ext cx="187551"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8" name="Text Box 5"/>
          <p:cNvSpPr txBox="1">
            <a:spLocks noChangeArrowheads="1"/>
          </p:cNvSpPr>
          <p:nvPr userDrawn="1">
            <p:custDataLst>
              <p:tags r:id="rId6"/>
            </p:custDataLst>
          </p:nvPr>
        </p:nvSpPr>
        <p:spPr bwMode="auto">
          <a:xfrm>
            <a:off x="9509763" y="6492240"/>
            <a:ext cx="187551"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graphicFrame>
        <p:nvGraphicFramePr>
          <p:cNvPr id="1119234" name="Object 113"/>
          <p:cNvGraphicFramePr>
            <a:graphicFrameLocks noChangeAspect="1"/>
          </p:cNvGraphicFramePr>
          <p:nvPr>
            <p:custDataLst>
              <p:tags r:id="rId7"/>
            </p:custDataLst>
          </p:nvPr>
        </p:nvGraphicFramePr>
        <p:xfrm>
          <a:off x="9247193" y="76200"/>
          <a:ext cx="593725" cy="547688"/>
        </p:xfrm>
        <a:graphic>
          <a:graphicData uri="http://schemas.openxmlformats.org/presentationml/2006/ole">
            <mc:AlternateContent xmlns:mc="http://schemas.openxmlformats.org/markup-compatibility/2006">
              <mc:Choice xmlns:v="urn:schemas-microsoft-com:vml" Requires="v">
                <p:oleObj spid="_x0000_s1119427" r:id="rId10" imgW="971686" imgH="895238" progId="PBrush">
                  <p:embed/>
                </p:oleObj>
              </mc:Choice>
              <mc:Fallback>
                <p:oleObj r:id="rId10" imgW="971686" imgH="895238" progId="PBrush">
                  <p:embed/>
                  <p:pic>
                    <p:nvPicPr>
                      <p:cNvPr id="0" name="Picture 7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247193"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userDrawn="1">
            <p:custDataLst>
              <p:tags r:id="rId8"/>
            </p:custDataLst>
          </p:nvPr>
        </p:nvSpPr>
        <p:spPr>
          <a:xfrm>
            <a:off x="182880" y="6492262"/>
            <a:ext cx="1828800" cy="276999"/>
          </a:xfrm>
          <a:prstGeom prst="rect">
            <a:avLst/>
          </a:prstGeom>
          <a:noFill/>
        </p:spPr>
        <p:txBody>
          <a:bodyPr wrap="square" rtlCol="0">
            <a:spAutoFit/>
          </a:bodyPr>
          <a:lstStyle/>
          <a:p>
            <a:pPr algn="l"/>
            <a:r>
              <a:rPr lang="en-US" sz="1200" i="1" dirty="0" smtClean="0"/>
              <a:t>Mu Sigma Confidential</a:t>
            </a:r>
            <a:endParaRPr lang="en-US" sz="1200" i="1"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Vertical Text Placeholder 2"/>
          <p:cNvSpPr>
            <a:spLocks noGrp="1"/>
          </p:cNvSpPr>
          <p:nvPr>
            <p:ph type="body" orient="vert" idx="1"/>
            <p:custDataLst>
              <p:tags r:id="rId2"/>
            </p:custDataLst>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15"/>
          <p:cNvSpPr>
            <a:spLocks noGrp="1"/>
          </p:cNvSpPr>
          <p:nvPr>
            <p:ph type="sldNum" sz="quarter" idx="4"/>
            <p:custDataLst>
              <p:tags r:id="rId3"/>
            </p:custDataLst>
          </p:nvPr>
        </p:nvSpPr>
        <p:spPr>
          <a:xfrm>
            <a:off x="82529" y="6400819"/>
            <a:ext cx="2310659" cy="365125"/>
          </a:xfrm>
          <a:prstGeom prst="rect">
            <a:avLst/>
          </a:prstGeom>
        </p:spPr>
        <p:txBody>
          <a:bodyPr vert="horz" lIns="91440" tIns="45720" rIns="91440" bIns="45720" rtlCol="0" anchor="ctr"/>
          <a:lstStyle>
            <a:lvl1pPr algn="l">
              <a:defRPr sz="1200" b="1">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5" name="Rectangle 39"/>
          <p:cNvSpPr>
            <a:spLocks noChangeArrowheads="1"/>
          </p:cNvSpPr>
          <p:nvPr userDrawn="1">
            <p:custDataLst>
              <p:tags r:id="rId4"/>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extLst>
      <p:ext uri="{BB962C8B-B14F-4D97-AF65-F5344CB8AC3E}">
        <p14:creationId xmlns:p14="http://schemas.microsoft.com/office/powerpoint/2010/main" val="22556161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7406491" y="76200"/>
            <a:ext cx="1836149"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custDataLst>
              <p:tags r:id="rId2"/>
            </p:custDataLst>
          </p:nvPr>
        </p:nvSpPr>
        <p:spPr>
          <a:xfrm>
            <a:off x="1898047" y="76200"/>
            <a:ext cx="5343399"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15"/>
          <p:cNvSpPr>
            <a:spLocks noGrp="1"/>
          </p:cNvSpPr>
          <p:nvPr>
            <p:ph type="sldNum" sz="quarter" idx="4"/>
            <p:custDataLst>
              <p:tags r:id="rId3"/>
            </p:custDataLst>
          </p:nvPr>
        </p:nvSpPr>
        <p:spPr>
          <a:xfrm>
            <a:off x="82529" y="6400819"/>
            <a:ext cx="2310659" cy="365125"/>
          </a:xfrm>
          <a:prstGeom prst="rect">
            <a:avLst/>
          </a:prstGeom>
        </p:spPr>
        <p:txBody>
          <a:bodyPr vert="horz" lIns="91440" tIns="45720" rIns="91440" bIns="45720" rtlCol="0" anchor="ctr"/>
          <a:lstStyle>
            <a:lvl1pPr algn="l">
              <a:defRPr sz="1200" b="1">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5" name="Rectangle 39"/>
          <p:cNvSpPr>
            <a:spLocks noChangeArrowheads="1"/>
          </p:cNvSpPr>
          <p:nvPr userDrawn="1">
            <p:custDataLst>
              <p:tags r:id="rId4"/>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extLst>
      <p:ext uri="{BB962C8B-B14F-4D97-AF65-F5344CB8AC3E}">
        <p14:creationId xmlns:p14="http://schemas.microsoft.com/office/powerpoint/2010/main" val="23266258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898047" y="76200"/>
            <a:ext cx="7344595" cy="1066800"/>
          </a:xfrm>
        </p:spPr>
        <p:txBody>
          <a:bodyPr/>
          <a:lstStyle/>
          <a:p>
            <a:r>
              <a:rPr lang="en-US" smtClean="0"/>
              <a:t>Click to edit Master title style</a:t>
            </a:r>
            <a:endParaRPr lang="en-US"/>
          </a:p>
        </p:txBody>
      </p:sp>
      <p:sp>
        <p:nvSpPr>
          <p:cNvPr id="3" name="SmartArt Placeholder 2"/>
          <p:cNvSpPr>
            <a:spLocks noGrp="1"/>
          </p:cNvSpPr>
          <p:nvPr>
            <p:ph type="dgm" idx="1"/>
            <p:custDataLst>
              <p:tags r:id="rId2"/>
            </p:custDataLst>
          </p:nvPr>
        </p:nvSpPr>
        <p:spPr>
          <a:xfrm>
            <a:off x="1980566" y="1676400"/>
            <a:ext cx="6684407" cy="3429000"/>
          </a:xfrm>
        </p:spPr>
        <p:txBody>
          <a:bodyPr/>
          <a:lstStyle/>
          <a:p>
            <a:pPr lvl="0"/>
            <a:endParaRPr lang="en-US" noProof="0" dirty="0" smtClean="0"/>
          </a:p>
        </p:txBody>
      </p:sp>
      <p:sp>
        <p:nvSpPr>
          <p:cNvPr id="4" name="Slide Number Placeholder 15"/>
          <p:cNvSpPr>
            <a:spLocks noGrp="1"/>
          </p:cNvSpPr>
          <p:nvPr>
            <p:ph type="sldNum" sz="quarter" idx="4"/>
            <p:custDataLst>
              <p:tags r:id="rId3"/>
            </p:custDataLst>
          </p:nvPr>
        </p:nvSpPr>
        <p:spPr>
          <a:xfrm>
            <a:off x="82529" y="6400819"/>
            <a:ext cx="2310659" cy="365125"/>
          </a:xfrm>
          <a:prstGeom prst="rect">
            <a:avLst/>
          </a:prstGeom>
        </p:spPr>
        <p:txBody>
          <a:bodyPr vert="horz" lIns="91440" tIns="45720" rIns="91440" bIns="45720" rtlCol="0" anchor="ctr"/>
          <a:lstStyle>
            <a:lvl1pPr algn="l">
              <a:defRPr sz="1200" b="1">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6" name="Rectangle 39"/>
          <p:cNvSpPr>
            <a:spLocks noChangeArrowheads="1"/>
          </p:cNvSpPr>
          <p:nvPr userDrawn="1">
            <p:custDataLst>
              <p:tags r:id="rId4"/>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extLst>
      <p:ext uri="{BB962C8B-B14F-4D97-AF65-F5344CB8AC3E}">
        <p14:creationId xmlns:p14="http://schemas.microsoft.com/office/powerpoint/2010/main" val="41800023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898047" y="76200"/>
            <a:ext cx="7344595" cy="1066800"/>
          </a:xfrm>
        </p:spPr>
        <p:txBody>
          <a:bodyPr/>
          <a:lstStyle/>
          <a:p>
            <a:r>
              <a:rPr lang="en-US" smtClean="0"/>
              <a:t>Click to edit Master title style</a:t>
            </a:r>
            <a:endParaRPr lang="en-US"/>
          </a:p>
        </p:txBody>
      </p:sp>
      <p:sp>
        <p:nvSpPr>
          <p:cNvPr id="3" name="Table Placeholder 2"/>
          <p:cNvSpPr>
            <a:spLocks noGrp="1"/>
          </p:cNvSpPr>
          <p:nvPr>
            <p:ph type="tbl" idx="1"/>
            <p:custDataLst>
              <p:tags r:id="rId2"/>
            </p:custDataLst>
          </p:nvPr>
        </p:nvSpPr>
        <p:spPr>
          <a:xfrm>
            <a:off x="1980566" y="1676400"/>
            <a:ext cx="6684407" cy="3429000"/>
          </a:xfrm>
        </p:spPr>
        <p:txBody>
          <a:bodyPr/>
          <a:lstStyle/>
          <a:p>
            <a:pPr lvl="0"/>
            <a:endParaRPr lang="en-US" noProof="0" dirty="0" smtClean="0"/>
          </a:p>
        </p:txBody>
      </p:sp>
      <p:sp>
        <p:nvSpPr>
          <p:cNvPr id="4" name="Slide Number Placeholder 15"/>
          <p:cNvSpPr>
            <a:spLocks noGrp="1"/>
          </p:cNvSpPr>
          <p:nvPr>
            <p:ph type="sldNum" sz="quarter" idx="4"/>
            <p:custDataLst>
              <p:tags r:id="rId3"/>
            </p:custDataLst>
          </p:nvPr>
        </p:nvSpPr>
        <p:spPr>
          <a:xfrm>
            <a:off x="82529" y="6400819"/>
            <a:ext cx="2310659" cy="365125"/>
          </a:xfrm>
          <a:prstGeom prst="rect">
            <a:avLst/>
          </a:prstGeom>
        </p:spPr>
        <p:txBody>
          <a:bodyPr vert="horz" lIns="91440" tIns="45720" rIns="91440" bIns="45720" rtlCol="0" anchor="ctr"/>
          <a:lstStyle>
            <a:lvl1pPr algn="l">
              <a:defRPr sz="1200" b="1">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5" name="Rectangle 39"/>
          <p:cNvSpPr>
            <a:spLocks noChangeArrowheads="1"/>
          </p:cNvSpPr>
          <p:nvPr userDrawn="1">
            <p:custDataLst>
              <p:tags r:id="rId4"/>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extLst>
      <p:ext uri="{BB962C8B-B14F-4D97-AF65-F5344CB8AC3E}">
        <p14:creationId xmlns:p14="http://schemas.microsoft.com/office/powerpoint/2010/main" val="41595078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1"/>
          <p:cNvSpPr>
            <a:spLocks noChangeArrowheads="1"/>
          </p:cNvSpPr>
          <p:nvPr userDrawn="1">
            <p:custDataLst>
              <p:tags r:id="rId1"/>
            </p:custDataLst>
          </p:nvPr>
        </p:nvSpPr>
        <p:spPr bwMode="auto">
          <a:xfrm>
            <a:off x="0" y="3492501"/>
            <a:ext cx="9902825" cy="3382963"/>
          </a:xfrm>
          <a:prstGeom prst="rect">
            <a:avLst/>
          </a:prstGeom>
          <a:solidFill>
            <a:schemeClr val="accent6">
              <a:lumMod val="60000"/>
              <a:lumOff val="40000"/>
            </a:schemeClr>
          </a:solidFill>
          <a:ln w="9525">
            <a:noFill/>
            <a:miter lim="800000"/>
            <a:headEnd/>
            <a:tailEnd/>
          </a:ln>
          <a:effectLst/>
        </p:spPr>
        <p:txBody>
          <a:bodyPr wrap="none" anchor="ctr"/>
          <a:lstStyle/>
          <a:p>
            <a:pPr algn="l" eaLnBrk="1" hangingPunct="1">
              <a:spcBef>
                <a:spcPct val="0"/>
              </a:spcBef>
              <a:buClrTx/>
              <a:buFontTx/>
              <a:buNone/>
            </a:pPr>
            <a:endParaRPr lang="en-US" sz="1800" dirty="0">
              <a:solidFill>
                <a:prstClr val="black"/>
              </a:solidFill>
              <a:cs typeface="Arial" charset="0"/>
            </a:endParaRPr>
          </a:p>
        </p:txBody>
      </p:sp>
      <p:sp>
        <p:nvSpPr>
          <p:cNvPr id="4098" name="Rectangle 2"/>
          <p:cNvSpPr>
            <a:spLocks noGrp="1" noChangeArrowheads="1"/>
          </p:cNvSpPr>
          <p:nvPr>
            <p:ph type="ctrTitle"/>
            <p:custDataLst>
              <p:tags r:id="rId2"/>
            </p:custDataLst>
          </p:nvPr>
        </p:nvSpPr>
        <p:spPr>
          <a:xfrm>
            <a:off x="1980567" y="1295400"/>
            <a:ext cx="6354313" cy="1543050"/>
          </a:xfrm>
        </p:spPr>
        <p:txBody>
          <a:bodyPr anchor="ctr"/>
          <a:lstStyle>
            <a:lvl1pPr>
              <a:defRPr/>
            </a:lvl1pPr>
          </a:lstStyle>
          <a:p>
            <a:r>
              <a:rPr lang="en-US" dirty="0"/>
              <a:t>Click to edit Master title style</a:t>
            </a:r>
          </a:p>
        </p:txBody>
      </p:sp>
      <p:sp>
        <p:nvSpPr>
          <p:cNvPr id="4099" name="Rectangle 3"/>
          <p:cNvSpPr>
            <a:spLocks noGrp="1" noChangeArrowheads="1"/>
          </p:cNvSpPr>
          <p:nvPr>
            <p:ph type="subTitle" idx="1"/>
            <p:custDataLst>
              <p:tags r:id="rId3"/>
            </p:custDataLst>
          </p:nvPr>
        </p:nvSpPr>
        <p:spPr>
          <a:xfrm>
            <a:off x="2145612" y="3886200"/>
            <a:ext cx="5941695" cy="1600200"/>
          </a:xfrm>
        </p:spPr>
        <p:txBody>
          <a:bodyPr/>
          <a:lstStyle>
            <a:lvl1pPr marL="0" indent="0" algn="ctr">
              <a:buFontTx/>
              <a:buNone/>
              <a:defRPr/>
            </a:lvl1pPr>
          </a:lstStyle>
          <a:p>
            <a:r>
              <a:rPr lang="en-US" dirty="0"/>
              <a:t>Click to edit Master subtitle style</a:t>
            </a:r>
          </a:p>
        </p:txBody>
      </p:sp>
      <p:grpSp>
        <p:nvGrpSpPr>
          <p:cNvPr id="2" name="Group 19"/>
          <p:cNvGrpSpPr/>
          <p:nvPr userDrawn="1">
            <p:custDataLst>
              <p:tags r:id="rId4"/>
            </p:custDataLst>
          </p:nvPr>
        </p:nvGrpSpPr>
        <p:grpSpPr>
          <a:xfrm rot="10800000" flipH="1">
            <a:off x="82525" y="5410200"/>
            <a:ext cx="1709888" cy="1353312"/>
            <a:chOff x="152400" y="609600"/>
            <a:chExt cx="1578864" cy="1353312"/>
          </a:xfrm>
        </p:grpSpPr>
        <p:pic>
          <p:nvPicPr>
            <p:cNvPr id="32" name="Picture 31" descr="asgrow_photo_02.jpg"/>
            <p:cNvPicPr preferRelativeResize="0">
              <a:picLocks/>
            </p:cNvPicPr>
            <p:nvPr userDrawn="1"/>
          </p:nvPicPr>
          <p:blipFill>
            <a:blip r:embed="rId9" cstate="print"/>
            <a:stretch>
              <a:fillRect/>
            </a:stretch>
          </p:blipFill>
          <p:spPr>
            <a:xfrm>
              <a:off x="152400" y="1524000"/>
              <a:ext cx="512064" cy="438912"/>
            </a:xfrm>
            <a:prstGeom prst="rect">
              <a:avLst/>
            </a:prstGeom>
            <a:ln w="22225">
              <a:solidFill>
                <a:schemeClr val="bg1"/>
              </a:solidFill>
            </a:ln>
          </p:spPr>
        </p:pic>
        <p:pic>
          <p:nvPicPr>
            <p:cNvPr id="33" name="Picture 32" descr="cotton2.jpg"/>
            <p:cNvPicPr preferRelativeResize="0">
              <a:picLocks/>
            </p:cNvPicPr>
            <p:nvPr userDrawn="1"/>
          </p:nvPicPr>
          <p:blipFill>
            <a:blip r:embed="rId10" cstate="print"/>
            <a:stretch>
              <a:fillRect/>
            </a:stretch>
          </p:blipFill>
          <p:spPr>
            <a:xfrm>
              <a:off x="1219200" y="609600"/>
              <a:ext cx="512064" cy="429768"/>
            </a:xfrm>
            <a:prstGeom prst="rect">
              <a:avLst/>
            </a:prstGeom>
            <a:ln w="25400">
              <a:solidFill>
                <a:schemeClr val="bg1"/>
              </a:solidFill>
            </a:ln>
          </p:spPr>
        </p:pic>
        <p:pic>
          <p:nvPicPr>
            <p:cNvPr id="34" name="Picture 33" descr="canola2.jpg"/>
            <p:cNvPicPr preferRelativeResize="0">
              <a:picLocks/>
            </p:cNvPicPr>
            <p:nvPr userDrawn="1"/>
          </p:nvPicPr>
          <p:blipFill>
            <a:blip r:embed="rId11" cstate="print"/>
            <a:stretch>
              <a:fillRect/>
            </a:stretch>
          </p:blipFill>
          <p:spPr>
            <a:xfrm>
              <a:off x="685800" y="1066800"/>
              <a:ext cx="512064" cy="457200"/>
            </a:xfrm>
            <a:prstGeom prst="rect">
              <a:avLst/>
            </a:prstGeom>
            <a:ln w="25400">
              <a:solidFill>
                <a:schemeClr val="bg1"/>
              </a:solidFill>
            </a:ln>
          </p:spPr>
        </p:pic>
        <p:pic>
          <p:nvPicPr>
            <p:cNvPr id="35" name="Picture 34" descr="eggplant.jpg"/>
            <p:cNvPicPr preferRelativeResize="0">
              <a:picLocks/>
            </p:cNvPicPr>
            <p:nvPr userDrawn="1"/>
          </p:nvPicPr>
          <p:blipFill>
            <a:blip r:embed="rId12" cstate="print"/>
            <a:stretch>
              <a:fillRect/>
            </a:stretch>
          </p:blipFill>
          <p:spPr>
            <a:xfrm>
              <a:off x="685800" y="609600"/>
              <a:ext cx="502920" cy="438912"/>
            </a:xfrm>
            <a:prstGeom prst="rect">
              <a:avLst/>
            </a:prstGeom>
            <a:ln w="25400">
              <a:solidFill>
                <a:schemeClr val="bg1"/>
              </a:solidFill>
            </a:ln>
          </p:spPr>
        </p:pic>
        <p:pic>
          <p:nvPicPr>
            <p:cNvPr id="36" name="Picture 20" descr="cornear"/>
            <p:cNvPicPr preferRelativeResize="0">
              <a:picLocks noChangeArrowheads="1"/>
            </p:cNvPicPr>
            <p:nvPr userDrawn="1"/>
          </p:nvPicPr>
          <p:blipFill>
            <a:blip r:embed="rId13" cstate="print"/>
            <a:srcRect/>
            <a:stretch>
              <a:fillRect/>
            </a:stretch>
          </p:blipFill>
          <p:spPr bwMode="auto">
            <a:xfrm>
              <a:off x="152400" y="1066800"/>
              <a:ext cx="530352" cy="457200"/>
            </a:xfrm>
            <a:prstGeom prst="rect">
              <a:avLst/>
            </a:prstGeom>
            <a:noFill/>
            <a:ln w="25400">
              <a:solidFill>
                <a:schemeClr val="bg1"/>
              </a:solidFill>
            </a:ln>
          </p:spPr>
        </p:pic>
      </p:grpSp>
      <p:sp>
        <p:nvSpPr>
          <p:cNvPr id="10" name="Line 6"/>
          <p:cNvSpPr>
            <a:spLocks noChangeShapeType="1"/>
          </p:cNvSpPr>
          <p:nvPr userDrawn="1">
            <p:custDataLst>
              <p:tags r:id="rId5"/>
            </p:custDataLst>
          </p:nvPr>
        </p:nvSpPr>
        <p:spPr bwMode="auto">
          <a:xfrm>
            <a:off x="1609725" y="1234440"/>
            <a:ext cx="0" cy="1737360"/>
          </a:xfrm>
          <a:prstGeom prst="line">
            <a:avLst/>
          </a:prstGeom>
          <a:ln>
            <a:solidFill>
              <a:schemeClr val="accent6">
                <a:lumMod val="50000"/>
              </a:schemeClr>
            </a:solidFill>
            <a:headEnd/>
            <a:tailEnd/>
          </a:ln>
        </p:spPr>
        <p:style>
          <a:lnRef idx="3">
            <a:schemeClr val="accent6"/>
          </a:lnRef>
          <a:fillRef idx="0">
            <a:schemeClr val="accent6"/>
          </a:fillRef>
          <a:effectRef idx="2">
            <a:schemeClr val="accent6"/>
          </a:effectRef>
          <a:fontRef idx="minor">
            <a:schemeClr val="tx1"/>
          </a:fontRef>
        </p:style>
        <p:txBody>
          <a:bodyPr wrap="none" anchor="ctr"/>
          <a:lstStyle/>
          <a:p>
            <a:pPr algn="l" eaLnBrk="1" hangingPunct="1">
              <a:spcBef>
                <a:spcPct val="0"/>
              </a:spcBef>
              <a:buClrTx/>
              <a:buFontTx/>
              <a:buNone/>
            </a:pPr>
            <a:endParaRPr lang="en-US" sz="1800" dirty="0">
              <a:solidFill>
                <a:prstClr val="black"/>
              </a:solidFill>
            </a:endParaRPr>
          </a:p>
        </p:txBody>
      </p:sp>
      <p:sp>
        <p:nvSpPr>
          <p:cNvPr id="12" name="Rectangle 4"/>
          <p:cNvSpPr>
            <a:spLocks noChangeArrowheads="1"/>
          </p:cNvSpPr>
          <p:nvPr userDrawn="1">
            <p:custDataLst>
              <p:tags r:id="rId6"/>
            </p:custDataLst>
          </p:nvPr>
        </p:nvSpPr>
        <p:spPr bwMode="auto">
          <a:xfrm>
            <a:off x="3465989" y="6477000"/>
            <a:ext cx="2970848" cy="247650"/>
          </a:xfrm>
          <a:prstGeom prst="rect">
            <a:avLst/>
          </a:prstGeom>
          <a:noFill/>
          <a:ln w="9525">
            <a:noFill/>
            <a:miter lim="800000"/>
            <a:headEnd/>
            <a:tailEnd/>
          </a:ln>
          <a:effectLst/>
        </p:spPr>
        <p:txBody>
          <a:bodyPr/>
          <a:lstStyle/>
          <a:p>
            <a:pPr eaLnBrk="1" hangingPunct="1">
              <a:spcBef>
                <a:spcPct val="0"/>
              </a:spcBef>
              <a:buClrTx/>
              <a:buFontTx/>
              <a:buNone/>
              <a:defRPr/>
            </a:pPr>
            <a:r>
              <a:rPr kumimoji="1" lang="en-US" sz="1000" dirty="0" smtClean="0">
                <a:solidFill>
                  <a:prstClr val="black"/>
                </a:solidFill>
                <a:latin typeface="Calibri" pitchFamily="34" charset="0"/>
                <a:cs typeface="Arial" pitchFamily="34" charset="0"/>
              </a:rPr>
              <a:t>Monsanto </a:t>
            </a:r>
            <a:r>
              <a:rPr kumimoji="1" lang="en-US" sz="1000" dirty="0">
                <a:solidFill>
                  <a:prstClr val="black"/>
                </a:solidFill>
                <a:latin typeface="Calibri" pitchFamily="34" charset="0"/>
                <a:cs typeface="Arial" pitchFamily="34" charset="0"/>
              </a:rPr>
              <a:t>Company Confidential</a:t>
            </a:r>
          </a:p>
        </p:txBody>
      </p:sp>
      <p:pic>
        <p:nvPicPr>
          <p:cNvPr id="14" name="Picture 13" descr="Full-Color.jpg"/>
          <p:cNvPicPr>
            <a:picLocks noChangeAspect="1"/>
          </p:cNvPicPr>
          <p:nvPr userDrawn="1">
            <p:custDataLst>
              <p:tags r:id="rId7"/>
            </p:custDataLst>
          </p:nvPr>
        </p:nvPicPr>
        <p:blipFill>
          <a:blip r:embed="rId14" cstate="print"/>
          <a:srcRect l="82488" r="3526" b="1060"/>
          <a:stretch>
            <a:fillRect/>
          </a:stretch>
        </p:blipFill>
        <p:spPr>
          <a:xfrm>
            <a:off x="495141" y="1524000"/>
            <a:ext cx="550157" cy="1143000"/>
          </a:xfrm>
          <a:prstGeom prst="rect">
            <a:avLst/>
          </a:prstGeom>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Content Placeholder 2"/>
          <p:cNvSpPr>
            <a:spLocks noGrp="1"/>
          </p:cNvSpPr>
          <p:nvPr>
            <p:ph idx="1"/>
            <p:custDataLst>
              <p:tags r:id="rId2"/>
            </p:custDataLst>
          </p:nvPr>
        </p:nvSpPr>
        <p:spPr>
          <a:xfrm>
            <a:off x="165047" y="1066800"/>
            <a:ext cx="9572731" cy="5181600"/>
          </a:xfrm>
        </p:spPr>
        <p:txBody>
          <a:bodyPr/>
          <a:lstStyle>
            <a:lvl3pPr>
              <a:defRPr>
                <a:latin typeface="Franklin Gothic Medium" pitchFamily="34" charset="0"/>
              </a:defRPr>
            </a:lvl3pPr>
            <a:lvl4pPr>
              <a:defRPr>
                <a:latin typeface="Franklin Gothic Medium" pitchFamily="34" charset="0"/>
              </a:defRPr>
            </a:lvl4pPr>
            <a:lvl5pPr>
              <a:defRPr>
                <a:latin typeface="Franklin Gothic Medium"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Slide Number Placeholder 15"/>
          <p:cNvSpPr>
            <a:spLocks noGrp="1"/>
          </p:cNvSpPr>
          <p:nvPr>
            <p:ph type="sldNum" sz="quarter" idx="4"/>
            <p:custDataLst>
              <p:tags r:id="rId3"/>
            </p:custDataLst>
          </p:nvPr>
        </p:nvSpPr>
        <p:spPr>
          <a:xfrm>
            <a:off x="82529" y="6400861"/>
            <a:ext cx="2310659" cy="365125"/>
          </a:xfrm>
          <a:prstGeom prst="rect">
            <a:avLst/>
          </a:prstGeom>
        </p:spPr>
        <p:txBody>
          <a:bodyPr vert="horz" lIns="91440" tIns="45720" rIns="91440" bIns="45720" rtlCol="0" anchor="ctr"/>
          <a:lstStyle>
            <a:lvl1pPr algn="l">
              <a:defRPr sz="1200" b="0">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13" name="Rectangle 39"/>
          <p:cNvSpPr>
            <a:spLocks noChangeArrowheads="1"/>
          </p:cNvSpPr>
          <p:nvPr userDrawn="1">
            <p:custDataLst>
              <p:tags r:id="rId4"/>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898073" y="4406961"/>
            <a:ext cx="7301615"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custDataLst>
              <p:tags r:id="rId2"/>
            </p:custDataLst>
          </p:nvPr>
        </p:nvSpPr>
        <p:spPr>
          <a:xfrm>
            <a:off x="1898073" y="2906713"/>
            <a:ext cx="730161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Content Placeholder 2"/>
          <p:cNvSpPr>
            <a:spLocks noGrp="1"/>
          </p:cNvSpPr>
          <p:nvPr>
            <p:ph sz="half" idx="1"/>
            <p:custDataLst>
              <p:tags r:id="rId2"/>
            </p:custDataLst>
          </p:nvPr>
        </p:nvSpPr>
        <p:spPr>
          <a:xfrm>
            <a:off x="1980565" y="1676400"/>
            <a:ext cx="3259680"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custDataLst>
              <p:tags r:id="rId3"/>
            </p:custDataLst>
          </p:nvPr>
        </p:nvSpPr>
        <p:spPr>
          <a:xfrm>
            <a:off x="5405292" y="1676400"/>
            <a:ext cx="3259680"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15"/>
          <p:cNvSpPr>
            <a:spLocks noGrp="1"/>
          </p:cNvSpPr>
          <p:nvPr>
            <p:ph type="sldNum" sz="quarter" idx="4"/>
            <p:custDataLst>
              <p:tags r:id="rId4"/>
            </p:custDataLst>
          </p:nvPr>
        </p:nvSpPr>
        <p:spPr>
          <a:xfrm>
            <a:off x="82529" y="6400861"/>
            <a:ext cx="2310659" cy="365125"/>
          </a:xfrm>
          <a:prstGeom prst="rect">
            <a:avLst/>
          </a:prstGeom>
        </p:spPr>
        <p:txBody>
          <a:bodyPr vert="horz" lIns="91440" tIns="45720" rIns="91440" bIns="45720" rtlCol="0" anchor="ctr"/>
          <a:lstStyle>
            <a:lvl1pPr algn="l">
              <a:defRPr sz="1200" b="0">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6" name="Rectangle 39"/>
          <p:cNvSpPr>
            <a:spLocks noChangeArrowheads="1"/>
          </p:cNvSpPr>
          <p:nvPr userDrawn="1">
            <p:custDataLst>
              <p:tags r:id="rId5"/>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898042" y="274638"/>
            <a:ext cx="7509642" cy="868362"/>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custDataLst>
              <p:tags r:id="rId2"/>
            </p:custDataLst>
          </p:nvPr>
        </p:nvSpPr>
        <p:spPr>
          <a:xfrm>
            <a:off x="1896325" y="1535113"/>
            <a:ext cx="371527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custDataLst>
              <p:tags r:id="rId3"/>
            </p:custDataLst>
          </p:nvPr>
        </p:nvSpPr>
        <p:spPr>
          <a:xfrm>
            <a:off x="1896325" y="2174875"/>
            <a:ext cx="371527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custDataLst>
              <p:tags r:id="rId4"/>
            </p:custDataLst>
          </p:nvPr>
        </p:nvSpPr>
        <p:spPr>
          <a:xfrm>
            <a:off x="5690948" y="1535113"/>
            <a:ext cx="371673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custDataLst>
              <p:tags r:id="rId5"/>
            </p:custDataLst>
          </p:nvPr>
        </p:nvSpPr>
        <p:spPr>
          <a:xfrm>
            <a:off x="5690948" y="2174875"/>
            <a:ext cx="371673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15"/>
          <p:cNvSpPr>
            <a:spLocks noGrp="1"/>
          </p:cNvSpPr>
          <p:nvPr>
            <p:ph type="sldNum" sz="quarter" idx="10"/>
            <p:custDataLst>
              <p:tags r:id="rId6"/>
            </p:custDataLst>
          </p:nvPr>
        </p:nvSpPr>
        <p:spPr>
          <a:xfrm>
            <a:off x="82529" y="6416736"/>
            <a:ext cx="2310659" cy="365125"/>
          </a:xfrm>
          <a:prstGeom prst="rect">
            <a:avLst/>
          </a:prstGeom>
        </p:spPr>
        <p:txBody>
          <a:bodyPr vert="horz" lIns="91440" tIns="45720" rIns="91440" bIns="45720" rtlCol="0" anchor="ctr"/>
          <a:lstStyle>
            <a:lvl1pPr algn="l">
              <a:defRPr sz="1200" b="0">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8" name="Rectangle 39"/>
          <p:cNvSpPr>
            <a:spLocks noChangeArrowheads="1"/>
          </p:cNvSpPr>
          <p:nvPr userDrawn="1">
            <p:custDataLst>
              <p:tags r:id="rId7"/>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Slide Number Placeholder 15"/>
          <p:cNvSpPr>
            <a:spLocks noGrp="1"/>
          </p:cNvSpPr>
          <p:nvPr>
            <p:ph type="sldNum" sz="quarter" idx="4"/>
            <p:custDataLst>
              <p:tags r:id="rId2"/>
            </p:custDataLst>
          </p:nvPr>
        </p:nvSpPr>
        <p:spPr>
          <a:xfrm>
            <a:off x="82529" y="6400861"/>
            <a:ext cx="2310659" cy="365125"/>
          </a:xfrm>
          <a:prstGeom prst="rect">
            <a:avLst/>
          </a:prstGeom>
        </p:spPr>
        <p:txBody>
          <a:bodyPr vert="horz" lIns="91440" tIns="45720" rIns="91440" bIns="45720" rtlCol="0" anchor="ctr"/>
          <a:lstStyle>
            <a:lvl1pPr algn="l">
              <a:defRPr sz="1200" b="1">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4" name="Rectangle 39"/>
          <p:cNvSpPr>
            <a:spLocks noChangeArrowheads="1"/>
          </p:cNvSpPr>
          <p:nvPr userDrawn="1">
            <p:custDataLst>
              <p:tags r:id="rId3"/>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2"/>
            </p:custDataLst>
          </p:nvPr>
        </p:nvSpPr>
        <p:spPr/>
        <p:txBody>
          <a:bodyPr anchor="b"/>
          <a:lstStyle/>
          <a:p>
            <a:r>
              <a:rPr lang="en-US" dirty="0" smtClean="0"/>
              <a:t>What is the Key Takeaway from the Slide?</a:t>
            </a:r>
            <a:endParaRPr lang="en-US" dirty="0"/>
          </a:p>
        </p:txBody>
      </p:sp>
      <p:graphicFrame>
        <p:nvGraphicFramePr>
          <p:cNvPr id="1120258" name="Object 113"/>
          <p:cNvGraphicFramePr>
            <a:graphicFrameLocks noChangeAspect="1"/>
          </p:cNvGraphicFramePr>
          <p:nvPr>
            <p:custDataLst>
              <p:tags r:id="rId3"/>
            </p:custDataLst>
          </p:nvPr>
        </p:nvGraphicFramePr>
        <p:xfrm>
          <a:off x="9247193" y="76200"/>
          <a:ext cx="593725" cy="547688"/>
        </p:xfrm>
        <a:graphic>
          <a:graphicData uri="http://schemas.openxmlformats.org/presentationml/2006/ole">
            <mc:AlternateContent xmlns:mc="http://schemas.openxmlformats.org/markup-compatibility/2006">
              <mc:Choice xmlns:v="urn:schemas-microsoft-com:vml" Requires="v">
                <p:oleObj spid="_x0000_s1120451" r:id="rId5" imgW="971686" imgH="895238" progId="PBrush">
                  <p:embed/>
                </p:oleObj>
              </mc:Choice>
              <mc:Fallback>
                <p:oleObj r:id="rId5" imgW="971686" imgH="895238" progId="PBrush">
                  <p:embed/>
                  <p:pic>
                    <p:nvPicPr>
                      <p:cNvPr id="0" name="Picture 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47193"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5"/>
          <p:cNvSpPr>
            <a:spLocks noGrp="1"/>
          </p:cNvSpPr>
          <p:nvPr>
            <p:ph type="sldNum" sz="quarter" idx="4"/>
            <p:custDataLst>
              <p:tags r:id="rId1"/>
            </p:custDataLst>
          </p:nvPr>
        </p:nvSpPr>
        <p:spPr>
          <a:xfrm>
            <a:off x="82529" y="6400861"/>
            <a:ext cx="2310659" cy="365125"/>
          </a:xfrm>
          <a:prstGeom prst="rect">
            <a:avLst/>
          </a:prstGeom>
        </p:spPr>
        <p:txBody>
          <a:bodyPr vert="horz" lIns="91440" tIns="45720" rIns="91440" bIns="45720" rtlCol="0" anchor="ctr"/>
          <a:lstStyle>
            <a:lvl1pPr algn="l">
              <a:defRPr sz="1200" b="1">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3" name="Rectangle 39"/>
          <p:cNvSpPr>
            <a:spLocks noChangeArrowheads="1"/>
          </p:cNvSpPr>
          <p:nvPr userDrawn="1">
            <p:custDataLst>
              <p:tags r:id="rId2"/>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898041" y="273050"/>
            <a:ext cx="288832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custDataLst>
              <p:tags r:id="rId2"/>
            </p:custDataLst>
          </p:nvPr>
        </p:nvSpPr>
        <p:spPr>
          <a:xfrm>
            <a:off x="4786366" y="273052"/>
            <a:ext cx="462131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custDataLst>
              <p:tags r:id="rId3"/>
            </p:custDataLst>
          </p:nvPr>
        </p:nvSpPr>
        <p:spPr>
          <a:xfrm>
            <a:off x="1898041" y="1435102"/>
            <a:ext cx="288832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15"/>
          <p:cNvSpPr>
            <a:spLocks noGrp="1"/>
          </p:cNvSpPr>
          <p:nvPr>
            <p:ph type="sldNum" sz="quarter" idx="4"/>
            <p:custDataLst>
              <p:tags r:id="rId4"/>
            </p:custDataLst>
          </p:nvPr>
        </p:nvSpPr>
        <p:spPr>
          <a:xfrm>
            <a:off x="82529" y="6400861"/>
            <a:ext cx="2310659" cy="365125"/>
          </a:xfrm>
          <a:prstGeom prst="rect">
            <a:avLst/>
          </a:prstGeom>
        </p:spPr>
        <p:txBody>
          <a:bodyPr vert="horz" lIns="91440" tIns="45720" rIns="91440" bIns="45720" rtlCol="0" anchor="ctr"/>
          <a:lstStyle>
            <a:lvl1pPr algn="l">
              <a:defRPr sz="1200" b="1">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6" name="Rectangle 39"/>
          <p:cNvSpPr>
            <a:spLocks noChangeArrowheads="1"/>
          </p:cNvSpPr>
          <p:nvPr userDrawn="1">
            <p:custDataLst>
              <p:tags r:id="rId5"/>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941023" y="4800600"/>
            <a:ext cx="5941695"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custDataLst>
              <p:tags r:id="rId2"/>
            </p:custDataLst>
          </p:nvPr>
        </p:nvSpPr>
        <p:spPr>
          <a:xfrm>
            <a:off x="1941023" y="612775"/>
            <a:ext cx="59416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custDataLst>
              <p:tags r:id="rId3"/>
            </p:custDataLst>
          </p:nvPr>
        </p:nvSpPr>
        <p:spPr>
          <a:xfrm>
            <a:off x="1941023" y="5367338"/>
            <a:ext cx="59416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15"/>
          <p:cNvSpPr>
            <a:spLocks noGrp="1"/>
          </p:cNvSpPr>
          <p:nvPr>
            <p:ph type="sldNum" sz="quarter" idx="4"/>
            <p:custDataLst>
              <p:tags r:id="rId4"/>
            </p:custDataLst>
          </p:nvPr>
        </p:nvSpPr>
        <p:spPr>
          <a:xfrm>
            <a:off x="82529" y="6400861"/>
            <a:ext cx="2310659" cy="365125"/>
          </a:xfrm>
          <a:prstGeom prst="rect">
            <a:avLst/>
          </a:prstGeom>
        </p:spPr>
        <p:txBody>
          <a:bodyPr vert="horz" lIns="91440" tIns="45720" rIns="91440" bIns="45720" rtlCol="0" anchor="ctr"/>
          <a:lstStyle>
            <a:lvl1pPr algn="l">
              <a:defRPr sz="1200" b="1">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6" name="Rectangle 39"/>
          <p:cNvSpPr>
            <a:spLocks noChangeArrowheads="1"/>
          </p:cNvSpPr>
          <p:nvPr userDrawn="1">
            <p:custDataLst>
              <p:tags r:id="rId5"/>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Vertical Text Placeholder 2"/>
          <p:cNvSpPr>
            <a:spLocks noGrp="1"/>
          </p:cNvSpPr>
          <p:nvPr>
            <p:ph type="body" orient="vert" idx="1"/>
            <p:custDataLst>
              <p:tags r:id="rId2"/>
            </p:custDataLst>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15"/>
          <p:cNvSpPr>
            <a:spLocks noGrp="1"/>
          </p:cNvSpPr>
          <p:nvPr>
            <p:ph type="sldNum" sz="quarter" idx="4"/>
            <p:custDataLst>
              <p:tags r:id="rId3"/>
            </p:custDataLst>
          </p:nvPr>
        </p:nvSpPr>
        <p:spPr>
          <a:xfrm>
            <a:off x="82529" y="6400861"/>
            <a:ext cx="2310659" cy="365125"/>
          </a:xfrm>
          <a:prstGeom prst="rect">
            <a:avLst/>
          </a:prstGeom>
        </p:spPr>
        <p:txBody>
          <a:bodyPr vert="horz" lIns="91440" tIns="45720" rIns="91440" bIns="45720" rtlCol="0" anchor="ctr"/>
          <a:lstStyle>
            <a:lvl1pPr algn="l">
              <a:defRPr sz="1200" b="1">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5" name="Rectangle 39"/>
          <p:cNvSpPr>
            <a:spLocks noChangeArrowheads="1"/>
          </p:cNvSpPr>
          <p:nvPr userDrawn="1">
            <p:custDataLst>
              <p:tags r:id="rId4"/>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7406491" y="76200"/>
            <a:ext cx="1836149"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custDataLst>
              <p:tags r:id="rId2"/>
            </p:custDataLst>
          </p:nvPr>
        </p:nvSpPr>
        <p:spPr>
          <a:xfrm>
            <a:off x="1898047" y="76200"/>
            <a:ext cx="5343399"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15"/>
          <p:cNvSpPr>
            <a:spLocks noGrp="1"/>
          </p:cNvSpPr>
          <p:nvPr>
            <p:ph type="sldNum" sz="quarter" idx="4"/>
            <p:custDataLst>
              <p:tags r:id="rId3"/>
            </p:custDataLst>
          </p:nvPr>
        </p:nvSpPr>
        <p:spPr>
          <a:xfrm>
            <a:off x="82529" y="6400861"/>
            <a:ext cx="2310659" cy="365125"/>
          </a:xfrm>
          <a:prstGeom prst="rect">
            <a:avLst/>
          </a:prstGeom>
        </p:spPr>
        <p:txBody>
          <a:bodyPr vert="horz" lIns="91440" tIns="45720" rIns="91440" bIns="45720" rtlCol="0" anchor="ctr"/>
          <a:lstStyle>
            <a:lvl1pPr algn="l">
              <a:defRPr sz="1200" b="1">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5" name="Rectangle 39"/>
          <p:cNvSpPr>
            <a:spLocks noChangeArrowheads="1"/>
          </p:cNvSpPr>
          <p:nvPr userDrawn="1">
            <p:custDataLst>
              <p:tags r:id="rId4"/>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898047" y="76200"/>
            <a:ext cx="7344595" cy="1066800"/>
          </a:xfrm>
        </p:spPr>
        <p:txBody>
          <a:bodyPr/>
          <a:lstStyle/>
          <a:p>
            <a:r>
              <a:rPr lang="en-US" smtClean="0"/>
              <a:t>Click to edit Master title style</a:t>
            </a:r>
            <a:endParaRPr lang="en-US"/>
          </a:p>
        </p:txBody>
      </p:sp>
      <p:sp>
        <p:nvSpPr>
          <p:cNvPr id="3" name="SmartArt Placeholder 2"/>
          <p:cNvSpPr>
            <a:spLocks noGrp="1"/>
          </p:cNvSpPr>
          <p:nvPr>
            <p:ph type="dgm" idx="1"/>
            <p:custDataLst>
              <p:tags r:id="rId2"/>
            </p:custDataLst>
          </p:nvPr>
        </p:nvSpPr>
        <p:spPr>
          <a:xfrm>
            <a:off x="1980566" y="1676400"/>
            <a:ext cx="6684407" cy="3429000"/>
          </a:xfrm>
        </p:spPr>
        <p:txBody>
          <a:bodyPr/>
          <a:lstStyle/>
          <a:p>
            <a:pPr lvl="0"/>
            <a:endParaRPr lang="en-US" noProof="0" dirty="0" smtClean="0"/>
          </a:p>
        </p:txBody>
      </p:sp>
      <p:sp>
        <p:nvSpPr>
          <p:cNvPr id="4" name="Slide Number Placeholder 15"/>
          <p:cNvSpPr>
            <a:spLocks noGrp="1"/>
          </p:cNvSpPr>
          <p:nvPr>
            <p:ph type="sldNum" sz="quarter" idx="4"/>
            <p:custDataLst>
              <p:tags r:id="rId3"/>
            </p:custDataLst>
          </p:nvPr>
        </p:nvSpPr>
        <p:spPr>
          <a:xfrm>
            <a:off x="82529" y="6400861"/>
            <a:ext cx="2310659" cy="365125"/>
          </a:xfrm>
          <a:prstGeom prst="rect">
            <a:avLst/>
          </a:prstGeom>
        </p:spPr>
        <p:txBody>
          <a:bodyPr vert="horz" lIns="91440" tIns="45720" rIns="91440" bIns="45720" rtlCol="0" anchor="ctr"/>
          <a:lstStyle>
            <a:lvl1pPr algn="l">
              <a:defRPr sz="1200" b="1">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6" name="Rectangle 39"/>
          <p:cNvSpPr>
            <a:spLocks noChangeArrowheads="1"/>
          </p:cNvSpPr>
          <p:nvPr userDrawn="1">
            <p:custDataLst>
              <p:tags r:id="rId4"/>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898047" y="76200"/>
            <a:ext cx="7344595" cy="1066800"/>
          </a:xfrm>
        </p:spPr>
        <p:txBody>
          <a:bodyPr/>
          <a:lstStyle/>
          <a:p>
            <a:r>
              <a:rPr lang="en-US" smtClean="0"/>
              <a:t>Click to edit Master title style</a:t>
            </a:r>
            <a:endParaRPr lang="en-US"/>
          </a:p>
        </p:txBody>
      </p:sp>
      <p:sp>
        <p:nvSpPr>
          <p:cNvPr id="3" name="Table Placeholder 2"/>
          <p:cNvSpPr>
            <a:spLocks noGrp="1"/>
          </p:cNvSpPr>
          <p:nvPr>
            <p:ph type="tbl" idx="1"/>
            <p:custDataLst>
              <p:tags r:id="rId2"/>
            </p:custDataLst>
          </p:nvPr>
        </p:nvSpPr>
        <p:spPr>
          <a:xfrm>
            <a:off x="1980566" y="1676400"/>
            <a:ext cx="6684407" cy="3429000"/>
          </a:xfrm>
        </p:spPr>
        <p:txBody>
          <a:bodyPr/>
          <a:lstStyle/>
          <a:p>
            <a:pPr lvl="0"/>
            <a:endParaRPr lang="en-US" noProof="0" dirty="0" smtClean="0"/>
          </a:p>
        </p:txBody>
      </p:sp>
      <p:sp>
        <p:nvSpPr>
          <p:cNvPr id="4" name="Slide Number Placeholder 15"/>
          <p:cNvSpPr>
            <a:spLocks noGrp="1"/>
          </p:cNvSpPr>
          <p:nvPr>
            <p:ph type="sldNum" sz="quarter" idx="4"/>
            <p:custDataLst>
              <p:tags r:id="rId3"/>
            </p:custDataLst>
          </p:nvPr>
        </p:nvSpPr>
        <p:spPr>
          <a:xfrm>
            <a:off x="82529" y="6400861"/>
            <a:ext cx="2310659" cy="365125"/>
          </a:xfrm>
          <a:prstGeom prst="rect">
            <a:avLst/>
          </a:prstGeom>
        </p:spPr>
        <p:txBody>
          <a:bodyPr vert="horz" lIns="91440" tIns="45720" rIns="91440" bIns="45720" rtlCol="0" anchor="ctr"/>
          <a:lstStyle>
            <a:lvl1pPr algn="l">
              <a:defRPr sz="1200" b="1">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5" name="Rectangle 39"/>
          <p:cNvSpPr>
            <a:spLocks noChangeArrowheads="1"/>
          </p:cNvSpPr>
          <p:nvPr userDrawn="1">
            <p:custDataLst>
              <p:tags r:id="rId4"/>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1"/>
          <p:cNvSpPr>
            <a:spLocks noChangeArrowheads="1"/>
          </p:cNvSpPr>
          <p:nvPr userDrawn="1">
            <p:custDataLst>
              <p:tags r:id="rId1"/>
            </p:custDataLst>
          </p:nvPr>
        </p:nvSpPr>
        <p:spPr bwMode="auto">
          <a:xfrm>
            <a:off x="0" y="3492501"/>
            <a:ext cx="9902825" cy="3382963"/>
          </a:xfrm>
          <a:prstGeom prst="rect">
            <a:avLst/>
          </a:prstGeom>
          <a:solidFill>
            <a:schemeClr val="accent6">
              <a:lumMod val="60000"/>
              <a:lumOff val="40000"/>
            </a:schemeClr>
          </a:solidFill>
          <a:ln w="9525">
            <a:noFill/>
            <a:miter lim="800000"/>
            <a:headEnd/>
            <a:tailEnd/>
          </a:ln>
          <a:effectLst/>
        </p:spPr>
        <p:txBody>
          <a:bodyPr wrap="none" anchor="ctr"/>
          <a:lstStyle/>
          <a:p>
            <a:pPr algn="l" eaLnBrk="1" hangingPunct="1">
              <a:spcBef>
                <a:spcPct val="0"/>
              </a:spcBef>
              <a:buClrTx/>
              <a:buFontTx/>
              <a:buNone/>
            </a:pPr>
            <a:endParaRPr lang="en-US" sz="1800" dirty="0">
              <a:solidFill>
                <a:prstClr val="black"/>
              </a:solidFill>
              <a:cs typeface="Arial" charset="0"/>
            </a:endParaRPr>
          </a:p>
        </p:txBody>
      </p:sp>
      <p:sp>
        <p:nvSpPr>
          <p:cNvPr id="4098" name="Rectangle 2"/>
          <p:cNvSpPr>
            <a:spLocks noGrp="1" noChangeArrowheads="1"/>
          </p:cNvSpPr>
          <p:nvPr>
            <p:ph type="ctrTitle"/>
            <p:custDataLst>
              <p:tags r:id="rId2"/>
            </p:custDataLst>
          </p:nvPr>
        </p:nvSpPr>
        <p:spPr>
          <a:xfrm>
            <a:off x="1980567" y="1295400"/>
            <a:ext cx="6354313" cy="1543050"/>
          </a:xfrm>
        </p:spPr>
        <p:txBody>
          <a:bodyPr anchor="ctr"/>
          <a:lstStyle>
            <a:lvl1pPr>
              <a:defRPr/>
            </a:lvl1pPr>
          </a:lstStyle>
          <a:p>
            <a:r>
              <a:rPr lang="en-US" dirty="0"/>
              <a:t>Click to edit Master title style</a:t>
            </a:r>
          </a:p>
        </p:txBody>
      </p:sp>
      <p:sp>
        <p:nvSpPr>
          <p:cNvPr id="4099" name="Rectangle 3"/>
          <p:cNvSpPr>
            <a:spLocks noGrp="1" noChangeArrowheads="1"/>
          </p:cNvSpPr>
          <p:nvPr>
            <p:ph type="subTitle" idx="1"/>
            <p:custDataLst>
              <p:tags r:id="rId3"/>
            </p:custDataLst>
          </p:nvPr>
        </p:nvSpPr>
        <p:spPr>
          <a:xfrm>
            <a:off x="2145612" y="3886200"/>
            <a:ext cx="5941695" cy="1600200"/>
          </a:xfrm>
        </p:spPr>
        <p:txBody>
          <a:bodyPr/>
          <a:lstStyle>
            <a:lvl1pPr marL="0" indent="0" algn="ctr">
              <a:buFontTx/>
              <a:buNone/>
              <a:defRPr/>
            </a:lvl1pPr>
          </a:lstStyle>
          <a:p>
            <a:r>
              <a:rPr lang="en-US" dirty="0"/>
              <a:t>Click to edit Master subtitle style</a:t>
            </a:r>
          </a:p>
        </p:txBody>
      </p:sp>
      <p:grpSp>
        <p:nvGrpSpPr>
          <p:cNvPr id="2" name="Group 19"/>
          <p:cNvGrpSpPr/>
          <p:nvPr userDrawn="1">
            <p:custDataLst>
              <p:tags r:id="rId4"/>
            </p:custDataLst>
          </p:nvPr>
        </p:nvGrpSpPr>
        <p:grpSpPr>
          <a:xfrm rot="10800000" flipH="1">
            <a:off x="82525" y="5410200"/>
            <a:ext cx="1709888" cy="1353312"/>
            <a:chOff x="152400" y="609600"/>
            <a:chExt cx="1578864" cy="1353312"/>
          </a:xfrm>
        </p:grpSpPr>
        <p:pic>
          <p:nvPicPr>
            <p:cNvPr id="32" name="Picture 31" descr="asgrow_photo_02.jpg"/>
            <p:cNvPicPr preferRelativeResize="0">
              <a:picLocks/>
            </p:cNvPicPr>
            <p:nvPr userDrawn="1"/>
          </p:nvPicPr>
          <p:blipFill>
            <a:blip r:embed="rId9" cstate="print"/>
            <a:stretch>
              <a:fillRect/>
            </a:stretch>
          </p:blipFill>
          <p:spPr>
            <a:xfrm>
              <a:off x="152400" y="1524000"/>
              <a:ext cx="512064" cy="438912"/>
            </a:xfrm>
            <a:prstGeom prst="rect">
              <a:avLst/>
            </a:prstGeom>
            <a:ln w="22225">
              <a:solidFill>
                <a:schemeClr val="bg1"/>
              </a:solidFill>
            </a:ln>
          </p:spPr>
        </p:pic>
        <p:pic>
          <p:nvPicPr>
            <p:cNvPr id="33" name="Picture 32" descr="cotton2.jpg"/>
            <p:cNvPicPr preferRelativeResize="0">
              <a:picLocks/>
            </p:cNvPicPr>
            <p:nvPr userDrawn="1"/>
          </p:nvPicPr>
          <p:blipFill>
            <a:blip r:embed="rId10" cstate="print"/>
            <a:stretch>
              <a:fillRect/>
            </a:stretch>
          </p:blipFill>
          <p:spPr>
            <a:xfrm>
              <a:off x="1219200" y="609600"/>
              <a:ext cx="512064" cy="429768"/>
            </a:xfrm>
            <a:prstGeom prst="rect">
              <a:avLst/>
            </a:prstGeom>
            <a:ln w="25400">
              <a:solidFill>
                <a:schemeClr val="bg1"/>
              </a:solidFill>
            </a:ln>
          </p:spPr>
        </p:pic>
        <p:pic>
          <p:nvPicPr>
            <p:cNvPr id="34" name="Picture 33" descr="canola2.jpg"/>
            <p:cNvPicPr preferRelativeResize="0">
              <a:picLocks/>
            </p:cNvPicPr>
            <p:nvPr userDrawn="1"/>
          </p:nvPicPr>
          <p:blipFill>
            <a:blip r:embed="rId11" cstate="print"/>
            <a:stretch>
              <a:fillRect/>
            </a:stretch>
          </p:blipFill>
          <p:spPr>
            <a:xfrm>
              <a:off x="685800" y="1066800"/>
              <a:ext cx="512064" cy="457200"/>
            </a:xfrm>
            <a:prstGeom prst="rect">
              <a:avLst/>
            </a:prstGeom>
            <a:ln w="25400">
              <a:solidFill>
                <a:schemeClr val="bg1"/>
              </a:solidFill>
            </a:ln>
          </p:spPr>
        </p:pic>
        <p:pic>
          <p:nvPicPr>
            <p:cNvPr id="35" name="Picture 34" descr="eggplant.jpg"/>
            <p:cNvPicPr preferRelativeResize="0">
              <a:picLocks/>
            </p:cNvPicPr>
            <p:nvPr userDrawn="1"/>
          </p:nvPicPr>
          <p:blipFill>
            <a:blip r:embed="rId12" cstate="print"/>
            <a:stretch>
              <a:fillRect/>
            </a:stretch>
          </p:blipFill>
          <p:spPr>
            <a:xfrm>
              <a:off x="685800" y="609600"/>
              <a:ext cx="502920" cy="438912"/>
            </a:xfrm>
            <a:prstGeom prst="rect">
              <a:avLst/>
            </a:prstGeom>
            <a:ln w="25400">
              <a:solidFill>
                <a:schemeClr val="bg1"/>
              </a:solidFill>
            </a:ln>
          </p:spPr>
        </p:pic>
        <p:pic>
          <p:nvPicPr>
            <p:cNvPr id="36" name="Picture 20" descr="cornear"/>
            <p:cNvPicPr preferRelativeResize="0">
              <a:picLocks noChangeArrowheads="1"/>
            </p:cNvPicPr>
            <p:nvPr userDrawn="1"/>
          </p:nvPicPr>
          <p:blipFill>
            <a:blip r:embed="rId13" cstate="print"/>
            <a:srcRect/>
            <a:stretch>
              <a:fillRect/>
            </a:stretch>
          </p:blipFill>
          <p:spPr bwMode="auto">
            <a:xfrm>
              <a:off x="152400" y="1066800"/>
              <a:ext cx="530352" cy="457200"/>
            </a:xfrm>
            <a:prstGeom prst="rect">
              <a:avLst/>
            </a:prstGeom>
            <a:noFill/>
            <a:ln w="25400">
              <a:solidFill>
                <a:schemeClr val="bg1"/>
              </a:solidFill>
            </a:ln>
          </p:spPr>
        </p:pic>
      </p:grpSp>
      <p:sp>
        <p:nvSpPr>
          <p:cNvPr id="10" name="Line 6"/>
          <p:cNvSpPr>
            <a:spLocks noChangeShapeType="1"/>
          </p:cNvSpPr>
          <p:nvPr userDrawn="1">
            <p:custDataLst>
              <p:tags r:id="rId5"/>
            </p:custDataLst>
          </p:nvPr>
        </p:nvSpPr>
        <p:spPr bwMode="auto">
          <a:xfrm>
            <a:off x="1609725" y="1234440"/>
            <a:ext cx="0" cy="1737360"/>
          </a:xfrm>
          <a:prstGeom prst="line">
            <a:avLst/>
          </a:prstGeom>
          <a:ln>
            <a:solidFill>
              <a:schemeClr val="accent6">
                <a:lumMod val="50000"/>
              </a:schemeClr>
            </a:solidFill>
            <a:headEnd/>
            <a:tailEnd/>
          </a:ln>
        </p:spPr>
        <p:style>
          <a:lnRef idx="3">
            <a:schemeClr val="accent6"/>
          </a:lnRef>
          <a:fillRef idx="0">
            <a:schemeClr val="accent6"/>
          </a:fillRef>
          <a:effectRef idx="2">
            <a:schemeClr val="accent6"/>
          </a:effectRef>
          <a:fontRef idx="minor">
            <a:schemeClr val="tx1"/>
          </a:fontRef>
        </p:style>
        <p:txBody>
          <a:bodyPr wrap="none" anchor="ctr"/>
          <a:lstStyle/>
          <a:p>
            <a:pPr algn="l" eaLnBrk="1" hangingPunct="1">
              <a:spcBef>
                <a:spcPct val="0"/>
              </a:spcBef>
              <a:buClrTx/>
              <a:buFontTx/>
              <a:buNone/>
            </a:pPr>
            <a:endParaRPr lang="en-US" sz="1800" dirty="0">
              <a:solidFill>
                <a:prstClr val="black"/>
              </a:solidFill>
            </a:endParaRPr>
          </a:p>
        </p:txBody>
      </p:sp>
      <p:sp>
        <p:nvSpPr>
          <p:cNvPr id="12" name="Rectangle 4"/>
          <p:cNvSpPr>
            <a:spLocks noChangeArrowheads="1"/>
          </p:cNvSpPr>
          <p:nvPr userDrawn="1">
            <p:custDataLst>
              <p:tags r:id="rId6"/>
            </p:custDataLst>
          </p:nvPr>
        </p:nvSpPr>
        <p:spPr bwMode="auto">
          <a:xfrm>
            <a:off x="3465989" y="6477000"/>
            <a:ext cx="2970848" cy="247650"/>
          </a:xfrm>
          <a:prstGeom prst="rect">
            <a:avLst/>
          </a:prstGeom>
          <a:noFill/>
          <a:ln w="9525">
            <a:noFill/>
            <a:miter lim="800000"/>
            <a:headEnd/>
            <a:tailEnd/>
          </a:ln>
          <a:effectLst/>
        </p:spPr>
        <p:txBody>
          <a:bodyPr/>
          <a:lstStyle/>
          <a:p>
            <a:pPr eaLnBrk="1" hangingPunct="1">
              <a:spcBef>
                <a:spcPct val="0"/>
              </a:spcBef>
              <a:buClrTx/>
              <a:buFontTx/>
              <a:buNone/>
              <a:defRPr/>
            </a:pPr>
            <a:r>
              <a:rPr kumimoji="1" lang="en-US" sz="1000" dirty="0" smtClean="0">
                <a:solidFill>
                  <a:prstClr val="black"/>
                </a:solidFill>
                <a:latin typeface="Calibri" pitchFamily="34" charset="0"/>
                <a:cs typeface="Arial" pitchFamily="34" charset="0"/>
              </a:rPr>
              <a:t>Monsanto </a:t>
            </a:r>
            <a:r>
              <a:rPr kumimoji="1" lang="en-US" sz="1000" dirty="0">
                <a:solidFill>
                  <a:prstClr val="black"/>
                </a:solidFill>
                <a:latin typeface="Calibri" pitchFamily="34" charset="0"/>
                <a:cs typeface="Arial" pitchFamily="34" charset="0"/>
              </a:rPr>
              <a:t>Company Confidential</a:t>
            </a:r>
          </a:p>
        </p:txBody>
      </p:sp>
      <p:pic>
        <p:nvPicPr>
          <p:cNvPr id="14" name="Picture 13" descr="Full-Color.jpg"/>
          <p:cNvPicPr>
            <a:picLocks noChangeAspect="1"/>
          </p:cNvPicPr>
          <p:nvPr userDrawn="1">
            <p:custDataLst>
              <p:tags r:id="rId7"/>
            </p:custDataLst>
          </p:nvPr>
        </p:nvPicPr>
        <p:blipFill>
          <a:blip r:embed="rId14" cstate="print"/>
          <a:srcRect l="82488" r="3526" b="1060"/>
          <a:stretch>
            <a:fillRect/>
          </a:stretch>
        </p:blipFill>
        <p:spPr>
          <a:xfrm>
            <a:off x="495141" y="1524000"/>
            <a:ext cx="550157" cy="1143000"/>
          </a:xfrm>
          <a:prstGeom prst="rect">
            <a:avLst/>
          </a:prstGeom>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Content Placeholder 2"/>
          <p:cNvSpPr>
            <a:spLocks noGrp="1"/>
          </p:cNvSpPr>
          <p:nvPr>
            <p:ph idx="1"/>
            <p:custDataLst>
              <p:tags r:id="rId2"/>
            </p:custDataLst>
          </p:nvPr>
        </p:nvSpPr>
        <p:spPr>
          <a:xfrm>
            <a:off x="165047" y="1066800"/>
            <a:ext cx="9572731" cy="5181600"/>
          </a:xfrm>
        </p:spPr>
        <p:txBody>
          <a:bodyPr/>
          <a:lstStyle>
            <a:lvl3pPr>
              <a:defRPr>
                <a:latin typeface="Franklin Gothic Medium" pitchFamily="34" charset="0"/>
              </a:defRPr>
            </a:lvl3pPr>
            <a:lvl4pPr>
              <a:defRPr>
                <a:latin typeface="Franklin Gothic Medium" pitchFamily="34" charset="0"/>
              </a:defRPr>
            </a:lvl4pPr>
            <a:lvl5pPr>
              <a:defRPr>
                <a:latin typeface="Franklin Gothic Medium"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Slide Number Placeholder 15"/>
          <p:cNvSpPr>
            <a:spLocks noGrp="1"/>
          </p:cNvSpPr>
          <p:nvPr>
            <p:ph type="sldNum" sz="quarter" idx="4"/>
            <p:custDataLst>
              <p:tags r:id="rId3"/>
            </p:custDataLst>
          </p:nvPr>
        </p:nvSpPr>
        <p:spPr>
          <a:xfrm>
            <a:off x="82529" y="6400853"/>
            <a:ext cx="2310659" cy="365125"/>
          </a:xfrm>
          <a:prstGeom prst="rect">
            <a:avLst/>
          </a:prstGeom>
        </p:spPr>
        <p:txBody>
          <a:bodyPr vert="horz" lIns="91440" tIns="45720" rIns="91440" bIns="45720" rtlCol="0" anchor="ctr"/>
          <a:lstStyle>
            <a:lvl1pPr algn="l">
              <a:defRPr sz="1200" b="0">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13" name="Rectangle 39"/>
          <p:cNvSpPr>
            <a:spLocks noChangeArrowheads="1"/>
          </p:cNvSpPr>
          <p:nvPr userDrawn="1">
            <p:custDataLst>
              <p:tags r:id="rId4"/>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898069" y="4406953"/>
            <a:ext cx="7301615"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custDataLst>
              <p:tags r:id="rId2"/>
            </p:custDataLst>
          </p:nvPr>
        </p:nvSpPr>
        <p:spPr>
          <a:xfrm>
            <a:off x="1898069" y="2906713"/>
            <a:ext cx="730161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2"/>
            </p:custDataLst>
          </p:nvPr>
        </p:nvSpPr>
        <p:spPr/>
        <p:txBody>
          <a:bodyPr/>
          <a:lstStyle/>
          <a:p>
            <a:r>
              <a:rPr lang="en-US" dirty="0" smtClean="0"/>
              <a:t>What is the Key Takeaway from the Slide?</a:t>
            </a:r>
            <a:endParaRPr lang="en-US" dirty="0"/>
          </a:p>
        </p:txBody>
      </p:sp>
      <p:sp>
        <p:nvSpPr>
          <p:cNvPr id="3" name="Content Placeholder 2"/>
          <p:cNvSpPr>
            <a:spLocks noGrp="1"/>
          </p:cNvSpPr>
          <p:nvPr>
            <p:ph sz="half" idx="1"/>
            <p:custDataLst>
              <p:tags r:id="rId3"/>
            </p:custDataLst>
          </p:nvPr>
        </p:nvSpPr>
        <p:spPr>
          <a:xfrm>
            <a:off x="646113" y="1381125"/>
            <a:ext cx="4305300" cy="4191000"/>
          </a:xfrm>
        </p:spPr>
        <p:txBody>
          <a:bodyPr/>
          <a:lstStyle>
            <a:lvl1pPr>
              <a:defRPr sz="1600"/>
            </a:lvl1pPr>
            <a:lvl2pPr>
              <a:defRPr sz="1400"/>
            </a:lvl2pPr>
            <a:lvl3pPr>
              <a:defRPr sz="1300"/>
            </a:lvl3pPr>
            <a:lvl4pPr>
              <a:defRPr sz="12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custDataLst>
              <p:tags r:id="rId4"/>
            </p:custDataLst>
          </p:nvPr>
        </p:nvSpPr>
        <p:spPr>
          <a:xfrm>
            <a:off x="5103815" y="1381125"/>
            <a:ext cx="4305300" cy="4191000"/>
          </a:xfrm>
        </p:spPr>
        <p:txBody>
          <a:bodyPr/>
          <a:lstStyle>
            <a:lvl1pPr>
              <a:defRPr sz="1600"/>
            </a:lvl1pPr>
            <a:lvl2pPr>
              <a:defRPr lang="en-US" sz="1400" dirty="0" smtClean="0">
                <a:solidFill>
                  <a:schemeClr val="tx1"/>
                </a:solidFill>
                <a:latin typeface="+mn-lt"/>
              </a:defRPr>
            </a:lvl2pPr>
            <a:lvl3pPr>
              <a:defRPr lang="en-US" sz="1300" baseline="0" dirty="0" smtClean="0">
                <a:solidFill>
                  <a:schemeClr val="tx1"/>
                </a:solidFill>
                <a:latin typeface="+mn-lt"/>
              </a:defRPr>
            </a:lvl3pPr>
            <a:lvl4pPr>
              <a:defRPr lang="en-US" sz="1200" dirty="0" smtClean="0">
                <a:solidFill>
                  <a:schemeClr val="tx1"/>
                </a:solidFill>
                <a:latin typeface="+mn-lt"/>
              </a:defRPr>
            </a:lvl4pPr>
            <a:lvl5pPr>
              <a:defRPr sz="1800"/>
            </a:lvl5pPr>
            <a:lvl6pPr>
              <a:defRPr sz="1800"/>
            </a:lvl6pPr>
            <a:lvl7pPr>
              <a:defRPr sz="1800"/>
            </a:lvl7pPr>
            <a:lvl8pPr>
              <a:defRPr sz="1800"/>
            </a:lvl8pPr>
            <a:lvl9pPr>
              <a:defRPr sz="1800"/>
            </a:lvl9p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smtClean="0"/>
              <a:t>Click to edit Master text styles</a:t>
            </a:r>
          </a:p>
          <a:p>
            <a:pPr marL="234950" marR="0" lvl="1"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smtClean="0"/>
              <a:t>Second level</a:t>
            </a:r>
          </a:p>
          <a:p>
            <a:pPr marL="234950" marR="0" lvl="2"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smtClean="0"/>
              <a:t>Third level</a:t>
            </a:r>
          </a:p>
          <a:p>
            <a:pPr marL="234950" marR="0" lvl="3"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r>
              <a:rPr lang="en-US" smtClean="0"/>
              <a:t>Fourth level</a:t>
            </a:r>
          </a:p>
        </p:txBody>
      </p:sp>
      <p:graphicFrame>
        <p:nvGraphicFramePr>
          <p:cNvPr id="1121282" name="Object 113"/>
          <p:cNvGraphicFramePr>
            <a:graphicFrameLocks noChangeAspect="1"/>
          </p:cNvGraphicFramePr>
          <p:nvPr>
            <p:custDataLst>
              <p:tags r:id="rId5"/>
            </p:custDataLst>
          </p:nvPr>
        </p:nvGraphicFramePr>
        <p:xfrm>
          <a:off x="9247193" y="76200"/>
          <a:ext cx="593725" cy="547688"/>
        </p:xfrm>
        <a:graphic>
          <a:graphicData uri="http://schemas.openxmlformats.org/presentationml/2006/ole">
            <mc:AlternateContent xmlns:mc="http://schemas.openxmlformats.org/markup-compatibility/2006">
              <mc:Choice xmlns:v="urn:schemas-microsoft-com:vml" Requires="v">
                <p:oleObj spid="_x0000_s1121475" r:id="rId7" imgW="971686" imgH="895238" progId="PBrush">
                  <p:embed/>
                </p:oleObj>
              </mc:Choice>
              <mc:Fallback>
                <p:oleObj r:id="rId7" imgW="971686" imgH="895238" progId="PBrush">
                  <p:embed/>
                  <p:pic>
                    <p:nvPicPr>
                      <p:cNvPr id="0" name="Picture 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47193"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Content Placeholder 2"/>
          <p:cNvSpPr>
            <a:spLocks noGrp="1"/>
          </p:cNvSpPr>
          <p:nvPr>
            <p:ph sz="half" idx="1"/>
            <p:custDataLst>
              <p:tags r:id="rId2"/>
            </p:custDataLst>
          </p:nvPr>
        </p:nvSpPr>
        <p:spPr>
          <a:xfrm>
            <a:off x="1980565" y="1676400"/>
            <a:ext cx="3259680"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custDataLst>
              <p:tags r:id="rId3"/>
            </p:custDataLst>
          </p:nvPr>
        </p:nvSpPr>
        <p:spPr>
          <a:xfrm>
            <a:off x="5405292" y="1676400"/>
            <a:ext cx="3259680"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15"/>
          <p:cNvSpPr>
            <a:spLocks noGrp="1"/>
          </p:cNvSpPr>
          <p:nvPr>
            <p:ph type="sldNum" sz="quarter" idx="4"/>
            <p:custDataLst>
              <p:tags r:id="rId4"/>
            </p:custDataLst>
          </p:nvPr>
        </p:nvSpPr>
        <p:spPr>
          <a:xfrm>
            <a:off x="82529" y="6400853"/>
            <a:ext cx="2310659" cy="365125"/>
          </a:xfrm>
          <a:prstGeom prst="rect">
            <a:avLst/>
          </a:prstGeom>
        </p:spPr>
        <p:txBody>
          <a:bodyPr vert="horz" lIns="91440" tIns="45720" rIns="91440" bIns="45720" rtlCol="0" anchor="ctr"/>
          <a:lstStyle>
            <a:lvl1pPr algn="l">
              <a:defRPr sz="1200" b="0">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6" name="Rectangle 39"/>
          <p:cNvSpPr>
            <a:spLocks noChangeArrowheads="1"/>
          </p:cNvSpPr>
          <p:nvPr userDrawn="1">
            <p:custDataLst>
              <p:tags r:id="rId5"/>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898042" y="274638"/>
            <a:ext cx="7509642" cy="868362"/>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custDataLst>
              <p:tags r:id="rId2"/>
            </p:custDataLst>
          </p:nvPr>
        </p:nvSpPr>
        <p:spPr>
          <a:xfrm>
            <a:off x="1896325" y="1535113"/>
            <a:ext cx="371527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custDataLst>
              <p:tags r:id="rId3"/>
            </p:custDataLst>
          </p:nvPr>
        </p:nvSpPr>
        <p:spPr>
          <a:xfrm>
            <a:off x="1896325" y="2174875"/>
            <a:ext cx="371527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custDataLst>
              <p:tags r:id="rId4"/>
            </p:custDataLst>
          </p:nvPr>
        </p:nvSpPr>
        <p:spPr>
          <a:xfrm>
            <a:off x="5690948" y="1535113"/>
            <a:ext cx="371673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custDataLst>
              <p:tags r:id="rId5"/>
            </p:custDataLst>
          </p:nvPr>
        </p:nvSpPr>
        <p:spPr>
          <a:xfrm>
            <a:off x="5690948" y="2174875"/>
            <a:ext cx="371673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15"/>
          <p:cNvSpPr>
            <a:spLocks noGrp="1"/>
          </p:cNvSpPr>
          <p:nvPr>
            <p:ph type="sldNum" sz="quarter" idx="10"/>
            <p:custDataLst>
              <p:tags r:id="rId6"/>
            </p:custDataLst>
          </p:nvPr>
        </p:nvSpPr>
        <p:spPr>
          <a:xfrm>
            <a:off x="82529" y="6416728"/>
            <a:ext cx="2310659" cy="365125"/>
          </a:xfrm>
          <a:prstGeom prst="rect">
            <a:avLst/>
          </a:prstGeom>
        </p:spPr>
        <p:txBody>
          <a:bodyPr vert="horz" lIns="91440" tIns="45720" rIns="91440" bIns="45720" rtlCol="0" anchor="ctr"/>
          <a:lstStyle>
            <a:lvl1pPr algn="l">
              <a:defRPr sz="1200" b="0">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8" name="Rectangle 39"/>
          <p:cNvSpPr>
            <a:spLocks noChangeArrowheads="1"/>
          </p:cNvSpPr>
          <p:nvPr userDrawn="1">
            <p:custDataLst>
              <p:tags r:id="rId7"/>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Slide Number Placeholder 15"/>
          <p:cNvSpPr>
            <a:spLocks noGrp="1"/>
          </p:cNvSpPr>
          <p:nvPr>
            <p:ph type="sldNum" sz="quarter" idx="4"/>
            <p:custDataLst>
              <p:tags r:id="rId2"/>
            </p:custDataLst>
          </p:nvPr>
        </p:nvSpPr>
        <p:spPr>
          <a:xfrm>
            <a:off x="82529" y="6400853"/>
            <a:ext cx="2310659" cy="365125"/>
          </a:xfrm>
          <a:prstGeom prst="rect">
            <a:avLst/>
          </a:prstGeom>
        </p:spPr>
        <p:txBody>
          <a:bodyPr vert="horz" lIns="91440" tIns="45720" rIns="91440" bIns="45720" rtlCol="0" anchor="ctr"/>
          <a:lstStyle>
            <a:lvl1pPr algn="l">
              <a:defRPr sz="1200" b="1">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4" name="Rectangle 39"/>
          <p:cNvSpPr>
            <a:spLocks noChangeArrowheads="1"/>
          </p:cNvSpPr>
          <p:nvPr userDrawn="1">
            <p:custDataLst>
              <p:tags r:id="rId3"/>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5"/>
          <p:cNvSpPr>
            <a:spLocks noGrp="1"/>
          </p:cNvSpPr>
          <p:nvPr>
            <p:ph type="sldNum" sz="quarter" idx="4"/>
            <p:custDataLst>
              <p:tags r:id="rId1"/>
            </p:custDataLst>
          </p:nvPr>
        </p:nvSpPr>
        <p:spPr>
          <a:xfrm>
            <a:off x="82529" y="6400853"/>
            <a:ext cx="2310659" cy="365125"/>
          </a:xfrm>
          <a:prstGeom prst="rect">
            <a:avLst/>
          </a:prstGeom>
        </p:spPr>
        <p:txBody>
          <a:bodyPr vert="horz" lIns="91440" tIns="45720" rIns="91440" bIns="45720" rtlCol="0" anchor="ctr"/>
          <a:lstStyle>
            <a:lvl1pPr algn="l">
              <a:defRPr sz="1200" b="1">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3" name="Rectangle 39"/>
          <p:cNvSpPr>
            <a:spLocks noChangeArrowheads="1"/>
          </p:cNvSpPr>
          <p:nvPr userDrawn="1">
            <p:custDataLst>
              <p:tags r:id="rId2"/>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898041" y="273050"/>
            <a:ext cx="288832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custDataLst>
              <p:tags r:id="rId2"/>
            </p:custDataLst>
          </p:nvPr>
        </p:nvSpPr>
        <p:spPr>
          <a:xfrm>
            <a:off x="4786366" y="273052"/>
            <a:ext cx="462131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custDataLst>
              <p:tags r:id="rId3"/>
            </p:custDataLst>
          </p:nvPr>
        </p:nvSpPr>
        <p:spPr>
          <a:xfrm>
            <a:off x="1898041" y="1435102"/>
            <a:ext cx="288832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15"/>
          <p:cNvSpPr>
            <a:spLocks noGrp="1"/>
          </p:cNvSpPr>
          <p:nvPr>
            <p:ph type="sldNum" sz="quarter" idx="4"/>
            <p:custDataLst>
              <p:tags r:id="rId4"/>
            </p:custDataLst>
          </p:nvPr>
        </p:nvSpPr>
        <p:spPr>
          <a:xfrm>
            <a:off x="82529" y="6400853"/>
            <a:ext cx="2310659" cy="365125"/>
          </a:xfrm>
          <a:prstGeom prst="rect">
            <a:avLst/>
          </a:prstGeom>
        </p:spPr>
        <p:txBody>
          <a:bodyPr vert="horz" lIns="91440" tIns="45720" rIns="91440" bIns="45720" rtlCol="0" anchor="ctr"/>
          <a:lstStyle>
            <a:lvl1pPr algn="l">
              <a:defRPr sz="1200" b="1">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6" name="Rectangle 39"/>
          <p:cNvSpPr>
            <a:spLocks noChangeArrowheads="1"/>
          </p:cNvSpPr>
          <p:nvPr userDrawn="1">
            <p:custDataLst>
              <p:tags r:id="rId5"/>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941023" y="4800600"/>
            <a:ext cx="5941695"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custDataLst>
              <p:tags r:id="rId2"/>
            </p:custDataLst>
          </p:nvPr>
        </p:nvSpPr>
        <p:spPr>
          <a:xfrm>
            <a:off x="1941023" y="612775"/>
            <a:ext cx="59416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custDataLst>
              <p:tags r:id="rId3"/>
            </p:custDataLst>
          </p:nvPr>
        </p:nvSpPr>
        <p:spPr>
          <a:xfrm>
            <a:off x="1941023" y="5367338"/>
            <a:ext cx="59416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15"/>
          <p:cNvSpPr>
            <a:spLocks noGrp="1"/>
          </p:cNvSpPr>
          <p:nvPr>
            <p:ph type="sldNum" sz="quarter" idx="4"/>
            <p:custDataLst>
              <p:tags r:id="rId4"/>
            </p:custDataLst>
          </p:nvPr>
        </p:nvSpPr>
        <p:spPr>
          <a:xfrm>
            <a:off x="82529" y="6400853"/>
            <a:ext cx="2310659" cy="365125"/>
          </a:xfrm>
          <a:prstGeom prst="rect">
            <a:avLst/>
          </a:prstGeom>
        </p:spPr>
        <p:txBody>
          <a:bodyPr vert="horz" lIns="91440" tIns="45720" rIns="91440" bIns="45720" rtlCol="0" anchor="ctr"/>
          <a:lstStyle>
            <a:lvl1pPr algn="l">
              <a:defRPr sz="1200" b="1">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6" name="Rectangle 39"/>
          <p:cNvSpPr>
            <a:spLocks noChangeArrowheads="1"/>
          </p:cNvSpPr>
          <p:nvPr userDrawn="1">
            <p:custDataLst>
              <p:tags r:id="rId5"/>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Vertical Text Placeholder 2"/>
          <p:cNvSpPr>
            <a:spLocks noGrp="1"/>
          </p:cNvSpPr>
          <p:nvPr>
            <p:ph type="body" orient="vert" idx="1"/>
            <p:custDataLst>
              <p:tags r:id="rId2"/>
            </p:custDataLst>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15"/>
          <p:cNvSpPr>
            <a:spLocks noGrp="1"/>
          </p:cNvSpPr>
          <p:nvPr>
            <p:ph type="sldNum" sz="quarter" idx="4"/>
            <p:custDataLst>
              <p:tags r:id="rId3"/>
            </p:custDataLst>
          </p:nvPr>
        </p:nvSpPr>
        <p:spPr>
          <a:xfrm>
            <a:off x="82529" y="6400853"/>
            <a:ext cx="2310659" cy="365125"/>
          </a:xfrm>
          <a:prstGeom prst="rect">
            <a:avLst/>
          </a:prstGeom>
        </p:spPr>
        <p:txBody>
          <a:bodyPr vert="horz" lIns="91440" tIns="45720" rIns="91440" bIns="45720" rtlCol="0" anchor="ctr"/>
          <a:lstStyle>
            <a:lvl1pPr algn="l">
              <a:defRPr sz="1200" b="1">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5" name="Rectangle 39"/>
          <p:cNvSpPr>
            <a:spLocks noChangeArrowheads="1"/>
          </p:cNvSpPr>
          <p:nvPr userDrawn="1">
            <p:custDataLst>
              <p:tags r:id="rId4"/>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7406491" y="76200"/>
            <a:ext cx="1836149"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custDataLst>
              <p:tags r:id="rId2"/>
            </p:custDataLst>
          </p:nvPr>
        </p:nvSpPr>
        <p:spPr>
          <a:xfrm>
            <a:off x="1898047" y="76200"/>
            <a:ext cx="5343399"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15"/>
          <p:cNvSpPr>
            <a:spLocks noGrp="1"/>
          </p:cNvSpPr>
          <p:nvPr>
            <p:ph type="sldNum" sz="quarter" idx="4"/>
            <p:custDataLst>
              <p:tags r:id="rId3"/>
            </p:custDataLst>
          </p:nvPr>
        </p:nvSpPr>
        <p:spPr>
          <a:xfrm>
            <a:off x="82529" y="6400853"/>
            <a:ext cx="2310659" cy="365125"/>
          </a:xfrm>
          <a:prstGeom prst="rect">
            <a:avLst/>
          </a:prstGeom>
        </p:spPr>
        <p:txBody>
          <a:bodyPr vert="horz" lIns="91440" tIns="45720" rIns="91440" bIns="45720" rtlCol="0" anchor="ctr"/>
          <a:lstStyle>
            <a:lvl1pPr algn="l">
              <a:defRPr sz="1200" b="1">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5" name="Rectangle 39"/>
          <p:cNvSpPr>
            <a:spLocks noChangeArrowheads="1"/>
          </p:cNvSpPr>
          <p:nvPr userDrawn="1">
            <p:custDataLst>
              <p:tags r:id="rId4"/>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898047" y="76200"/>
            <a:ext cx="7344595" cy="1066800"/>
          </a:xfrm>
        </p:spPr>
        <p:txBody>
          <a:bodyPr/>
          <a:lstStyle/>
          <a:p>
            <a:r>
              <a:rPr lang="en-US" smtClean="0"/>
              <a:t>Click to edit Master title style</a:t>
            </a:r>
            <a:endParaRPr lang="en-US"/>
          </a:p>
        </p:txBody>
      </p:sp>
      <p:sp>
        <p:nvSpPr>
          <p:cNvPr id="3" name="SmartArt Placeholder 2"/>
          <p:cNvSpPr>
            <a:spLocks noGrp="1"/>
          </p:cNvSpPr>
          <p:nvPr>
            <p:ph type="dgm" idx="1"/>
            <p:custDataLst>
              <p:tags r:id="rId2"/>
            </p:custDataLst>
          </p:nvPr>
        </p:nvSpPr>
        <p:spPr>
          <a:xfrm>
            <a:off x="1980566" y="1676400"/>
            <a:ext cx="6684407" cy="3429000"/>
          </a:xfrm>
        </p:spPr>
        <p:txBody>
          <a:bodyPr/>
          <a:lstStyle/>
          <a:p>
            <a:pPr lvl="0"/>
            <a:endParaRPr lang="en-US" noProof="0" dirty="0" smtClean="0"/>
          </a:p>
        </p:txBody>
      </p:sp>
      <p:sp>
        <p:nvSpPr>
          <p:cNvPr id="4" name="Slide Number Placeholder 15"/>
          <p:cNvSpPr>
            <a:spLocks noGrp="1"/>
          </p:cNvSpPr>
          <p:nvPr>
            <p:ph type="sldNum" sz="quarter" idx="4"/>
            <p:custDataLst>
              <p:tags r:id="rId3"/>
            </p:custDataLst>
          </p:nvPr>
        </p:nvSpPr>
        <p:spPr>
          <a:xfrm>
            <a:off x="82529" y="6400853"/>
            <a:ext cx="2310659" cy="365125"/>
          </a:xfrm>
          <a:prstGeom prst="rect">
            <a:avLst/>
          </a:prstGeom>
        </p:spPr>
        <p:txBody>
          <a:bodyPr vert="horz" lIns="91440" tIns="45720" rIns="91440" bIns="45720" rtlCol="0" anchor="ctr"/>
          <a:lstStyle>
            <a:lvl1pPr algn="l">
              <a:defRPr sz="1200" b="1">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6" name="Rectangle 39"/>
          <p:cNvSpPr>
            <a:spLocks noChangeArrowheads="1"/>
          </p:cNvSpPr>
          <p:nvPr userDrawn="1">
            <p:custDataLst>
              <p:tags r:id="rId4"/>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898047" y="76200"/>
            <a:ext cx="7344595" cy="1066800"/>
          </a:xfrm>
        </p:spPr>
        <p:txBody>
          <a:bodyPr/>
          <a:lstStyle/>
          <a:p>
            <a:r>
              <a:rPr lang="en-US" smtClean="0"/>
              <a:t>Click to edit Master title style</a:t>
            </a:r>
            <a:endParaRPr lang="en-US"/>
          </a:p>
        </p:txBody>
      </p:sp>
      <p:sp>
        <p:nvSpPr>
          <p:cNvPr id="3" name="Table Placeholder 2"/>
          <p:cNvSpPr>
            <a:spLocks noGrp="1"/>
          </p:cNvSpPr>
          <p:nvPr>
            <p:ph type="tbl" idx="1"/>
            <p:custDataLst>
              <p:tags r:id="rId2"/>
            </p:custDataLst>
          </p:nvPr>
        </p:nvSpPr>
        <p:spPr>
          <a:xfrm>
            <a:off x="1980566" y="1676400"/>
            <a:ext cx="6684407" cy="3429000"/>
          </a:xfrm>
        </p:spPr>
        <p:txBody>
          <a:bodyPr/>
          <a:lstStyle/>
          <a:p>
            <a:pPr lvl="0"/>
            <a:endParaRPr lang="en-US" noProof="0" dirty="0" smtClean="0"/>
          </a:p>
        </p:txBody>
      </p:sp>
      <p:sp>
        <p:nvSpPr>
          <p:cNvPr id="4" name="Slide Number Placeholder 15"/>
          <p:cNvSpPr>
            <a:spLocks noGrp="1"/>
          </p:cNvSpPr>
          <p:nvPr>
            <p:ph type="sldNum" sz="quarter" idx="4"/>
            <p:custDataLst>
              <p:tags r:id="rId3"/>
            </p:custDataLst>
          </p:nvPr>
        </p:nvSpPr>
        <p:spPr>
          <a:xfrm>
            <a:off x="82529" y="6400853"/>
            <a:ext cx="2310659" cy="365125"/>
          </a:xfrm>
          <a:prstGeom prst="rect">
            <a:avLst/>
          </a:prstGeom>
        </p:spPr>
        <p:txBody>
          <a:bodyPr vert="horz" lIns="91440" tIns="45720" rIns="91440" bIns="45720" rtlCol="0" anchor="ctr"/>
          <a:lstStyle>
            <a:lvl1pPr algn="l">
              <a:defRPr sz="1200" b="1">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5" name="Rectangle 39"/>
          <p:cNvSpPr>
            <a:spLocks noChangeArrowheads="1"/>
          </p:cNvSpPr>
          <p:nvPr userDrawn="1">
            <p:custDataLst>
              <p:tags r:id="rId4"/>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custDataLst>
              <p:tags r:id="rId2"/>
            </p:custDataLst>
          </p:nvPr>
        </p:nvSpPr>
        <p:spPr>
          <a:xfrm>
            <a:off x="495301" y="1371337"/>
            <a:ext cx="4375150"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custDataLst>
              <p:tags r:id="rId3"/>
            </p:custDataLst>
          </p:nvPr>
        </p:nvSpPr>
        <p:spPr>
          <a:xfrm>
            <a:off x="495301" y="2174875"/>
            <a:ext cx="4375150"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custDataLst>
              <p:tags r:id="rId4"/>
            </p:custDataLst>
          </p:nvPr>
        </p:nvSpPr>
        <p:spPr>
          <a:xfrm>
            <a:off x="5030792" y="1371337"/>
            <a:ext cx="4376737"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custDataLst>
              <p:tags r:id="rId5"/>
            </p:custDataLst>
          </p:nvPr>
        </p:nvSpPr>
        <p:spPr>
          <a:xfrm>
            <a:off x="5030792" y="2174875"/>
            <a:ext cx="4376737" cy="3951288"/>
          </a:xfrm>
        </p:spPr>
        <p:txBody>
          <a:bodyPr/>
          <a:lstStyle>
            <a:lvl1pPr>
              <a:defRPr sz="1600"/>
            </a:lvl1pPr>
            <a:lvl2pPr>
              <a:defRPr sz="1400"/>
            </a:lvl2pPr>
            <a:lvl3pPr>
              <a:defRPr sz="1300"/>
            </a:lvl3pPr>
            <a:lvl4pPr>
              <a:defRPr sz="12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1"/>
          <p:cNvSpPr>
            <a:spLocks noGrp="1"/>
          </p:cNvSpPr>
          <p:nvPr>
            <p:ph type="title" hasCustomPrompt="1"/>
            <p:custDataLst>
              <p:tags r:id="rId6"/>
            </p:custDataLst>
          </p:nvPr>
        </p:nvSpPr>
        <p:spPr>
          <a:xfrm>
            <a:off x="457200" y="381000"/>
            <a:ext cx="8985250" cy="838200"/>
          </a:xfrm>
        </p:spPr>
        <p:txBody>
          <a:bodyPr/>
          <a:lstStyle/>
          <a:p>
            <a:r>
              <a:rPr lang="en-US" dirty="0" smtClean="0"/>
              <a:t>What is the Key Takeaway from the Slide?</a:t>
            </a:r>
            <a:endParaRPr lang="en-US" dirty="0"/>
          </a:p>
        </p:txBody>
      </p:sp>
      <p:graphicFrame>
        <p:nvGraphicFramePr>
          <p:cNvPr id="1122306" name="Object 113"/>
          <p:cNvGraphicFramePr>
            <a:graphicFrameLocks noChangeAspect="1"/>
          </p:cNvGraphicFramePr>
          <p:nvPr>
            <p:custDataLst>
              <p:tags r:id="rId7"/>
            </p:custDataLst>
          </p:nvPr>
        </p:nvGraphicFramePr>
        <p:xfrm>
          <a:off x="9247193" y="76200"/>
          <a:ext cx="593725" cy="547688"/>
        </p:xfrm>
        <a:graphic>
          <a:graphicData uri="http://schemas.openxmlformats.org/presentationml/2006/ole">
            <mc:AlternateContent xmlns:mc="http://schemas.openxmlformats.org/markup-compatibility/2006">
              <mc:Choice xmlns:v="urn:schemas-microsoft-com:vml" Requires="v">
                <p:oleObj spid="_x0000_s1122499" r:id="rId9" imgW="971686" imgH="895238" progId="PBrush">
                  <p:embed/>
                </p:oleObj>
              </mc:Choice>
              <mc:Fallback>
                <p:oleObj r:id="rId9" imgW="971686" imgH="895238" progId="PBrush">
                  <p:embed/>
                  <p:pic>
                    <p:nvPicPr>
                      <p:cNvPr id="0" name="Picture 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47193"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1123330" name="Object 113"/>
          <p:cNvGraphicFramePr>
            <a:graphicFrameLocks noChangeAspect="1"/>
          </p:cNvGraphicFramePr>
          <p:nvPr>
            <p:custDataLst>
              <p:tags r:id="rId2"/>
            </p:custDataLst>
          </p:nvPr>
        </p:nvGraphicFramePr>
        <p:xfrm>
          <a:off x="9247193" y="76200"/>
          <a:ext cx="593725" cy="547688"/>
        </p:xfrm>
        <a:graphic>
          <a:graphicData uri="http://schemas.openxmlformats.org/presentationml/2006/ole">
            <mc:AlternateContent xmlns:mc="http://schemas.openxmlformats.org/markup-compatibility/2006">
              <mc:Choice xmlns:v="urn:schemas-microsoft-com:vml" Requires="v">
                <p:oleObj spid="_x0000_s1123523" r:id="rId4" imgW="971686" imgH="895238" progId="PBrush">
                  <p:embed/>
                </p:oleObj>
              </mc:Choice>
              <mc:Fallback>
                <p:oleObj r:id="rId4" imgW="971686" imgH="895238" progId="PBrush">
                  <p:embed/>
                  <p:pic>
                    <p:nvPicPr>
                      <p:cNvPr id="0" name="Picture 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7193"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1"/>
          <p:cNvSpPr>
            <a:spLocks noChangeArrowheads="1"/>
          </p:cNvSpPr>
          <p:nvPr userDrawn="1">
            <p:custDataLst>
              <p:tags r:id="rId1"/>
            </p:custDataLst>
          </p:nvPr>
        </p:nvSpPr>
        <p:spPr bwMode="auto">
          <a:xfrm>
            <a:off x="0" y="3492501"/>
            <a:ext cx="9902825" cy="3382963"/>
          </a:xfrm>
          <a:prstGeom prst="rect">
            <a:avLst/>
          </a:prstGeom>
          <a:solidFill>
            <a:schemeClr val="accent6">
              <a:lumMod val="60000"/>
              <a:lumOff val="40000"/>
            </a:schemeClr>
          </a:solidFill>
          <a:ln w="9525">
            <a:noFill/>
            <a:miter lim="800000"/>
            <a:headEnd/>
            <a:tailEnd/>
          </a:ln>
          <a:effectLst/>
        </p:spPr>
        <p:txBody>
          <a:bodyPr wrap="none" anchor="ctr"/>
          <a:lstStyle/>
          <a:p>
            <a:pPr algn="l" eaLnBrk="1" hangingPunct="1">
              <a:spcBef>
                <a:spcPct val="0"/>
              </a:spcBef>
              <a:buClrTx/>
              <a:buFontTx/>
              <a:buNone/>
            </a:pPr>
            <a:endParaRPr lang="en-US" sz="1800" dirty="0">
              <a:solidFill>
                <a:prstClr val="black"/>
              </a:solidFill>
              <a:cs typeface="Arial" charset="0"/>
            </a:endParaRPr>
          </a:p>
        </p:txBody>
      </p:sp>
      <p:sp>
        <p:nvSpPr>
          <p:cNvPr id="4098" name="Rectangle 2"/>
          <p:cNvSpPr>
            <a:spLocks noGrp="1" noChangeArrowheads="1"/>
          </p:cNvSpPr>
          <p:nvPr>
            <p:ph type="ctrTitle"/>
            <p:custDataLst>
              <p:tags r:id="rId2"/>
            </p:custDataLst>
          </p:nvPr>
        </p:nvSpPr>
        <p:spPr>
          <a:xfrm>
            <a:off x="1980567" y="1295400"/>
            <a:ext cx="6354313" cy="1543050"/>
          </a:xfrm>
        </p:spPr>
        <p:txBody>
          <a:bodyPr anchor="ctr"/>
          <a:lstStyle>
            <a:lvl1pPr>
              <a:defRPr/>
            </a:lvl1pPr>
          </a:lstStyle>
          <a:p>
            <a:r>
              <a:rPr lang="en-US" dirty="0"/>
              <a:t>Click to edit Master title style</a:t>
            </a:r>
          </a:p>
        </p:txBody>
      </p:sp>
      <p:sp>
        <p:nvSpPr>
          <p:cNvPr id="4099" name="Rectangle 3"/>
          <p:cNvSpPr>
            <a:spLocks noGrp="1" noChangeArrowheads="1"/>
          </p:cNvSpPr>
          <p:nvPr>
            <p:ph type="subTitle" idx="1"/>
            <p:custDataLst>
              <p:tags r:id="rId3"/>
            </p:custDataLst>
          </p:nvPr>
        </p:nvSpPr>
        <p:spPr>
          <a:xfrm>
            <a:off x="2145612" y="3886200"/>
            <a:ext cx="5941695" cy="1600200"/>
          </a:xfrm>
        </p:spPr>
        <p:txBody>
          <a:bodyPr/>
          <a:lstStyle>
            <a:lvl1pPr marL="0" indent="0" algn="ctr">
              <a:buFontTx/>
              <a:buNone/>
              <a:defRPr/>
            </a:lvl1pPr>
          </a:lstStyle>
          <a:p>
            <a:r>
              <a:rPr lang="en-US" dirty="0"/>
              <a:t>Click to edit Master subtitle style</a:t>
            </a:r>
          </a:p>
        </p:txBody>
      </p:sp>
      <p:grpSp>
        <p:nvGrpSpPr>
          <p:cNvPr id="20" name="Group 19"/>
          <p:cNvGrpSpPr/>
          <p:nvPr userDrawn="1">
            <p:custDataLst>
              <p:tags r:id="rId4"/>
            </p:custDataLst>
          </p:nvPr>
        </p:nvGrpSpPr>
        <p:grpSpPr>
          <a:xfrm rot="10800000" flipH="1">
            <a:off x="82525" y="5410200"/>
            <a:ext cx="1709888" cy="1353312"/>
            <a:chOff x="152400" y="609600"/>
            <a:chExt cx="1578864" cy="1353312"/>
          </a:xfrm>
        </p:grpSpPr>
        <p:pic>
          <p:nvPicPr>
            <p:cNvPr id="32" name="Picture 31" descr="asgrow_photo_02.jpg"/>
            <p:cNvPicPr preferRelativeResize="0">
              <a:picLocks/>
            </p:cNvPicPr>
            <p:nvPr userDrawn="1"/>
          </p:nvPicPr>
          <p:blipFill>
            <a:blip r:embed="rId9" cstate="print"/>
            <a:stretch>
              <a:fillRect/>
            </a:stretch>
          </p:blipFill>
          <p:spPr>
            <a:xfrm>
              <a:off x="152400" y="1524000"/>
              <a:ext cx="512064" cy="438912"/>
            </a:xfrm>
            <a:prstGeom prst="rect">
              <a:avLst/>
            </a:prstGeom>
            <a:ln w="22225">
              <a:solidFill>
                <a:schemeClr val="bg1"/>
              </a:solidFill>
            </a:ln>
          </p:spPr>
        </p:pic>
        <p:pic>
          <p:nvPicPr>
            <p:cNvPr id="33" name="Picture 32" descr="cotton2.jpg"/>
            <p:cNvPicPr preferRelativeResize="0">
              <a:picLocks/>
            </p:cNvPicPr>
            <p:nvPr userDrawn="1"/>
          </p:nvPicPr>
          <p:blipFill>
            <a:blip r:embed="rId10" cstate="print"/>
            <a:stretch>
              <a:fillRect/>
            </a:stretch>
          </p:blipFill>
          <p:spPr>
            <a:xfrm>
              <a:off x="1219200" y="609600"/>
              <a:ext cx="512064" cy="429768"/>
            </a:xfrm>
            <a:prstGeom prst="rect">
              <a:avLst/>
            </a:prstGeom>
            <a:ln w="25400">
              <a:solidFill>
                <a:schemeClr val="bg1"/>
              </a:solidFill>
            </a:ln>
          </p:spPr>
        </p:pic>
        <p:pic>
          <p:nvPicPr>
            <p:cNvPr id="34" name="Picture 33" descr="canola2.jpg"/>
            <p:cNvPicPr preferRelativeResize="0">
              <a:picLocks/>
            </p:cNvPicPr>
            <p:nvPr userDrawn="1"/>
          </p:nvPicPr>
          <p:blipFill>
            <a:blip r:embed="rId11" cstate="print"/>
            <a:stretch>
              <a:fillRect/>
            </a:stretch>
          </p:blipFill>
          <p:spPr>
            <a:xfrm>
              <a:off x="685800" y="1066800"/>
              <a:ext cx="512064" cy="457200"/>
            </a:xfrm>
            <a:prstGeom prst="rect">
              <a:avLst/>
            </a:prstGeom>
            <a:ln w="25400">
              <a:solidFill>
                <a:schemeClr val="bg1"/>
              </a:solidFill>
            </a:ln>
          </p:spPr>
        </p:pic>
        <p:pic>
          <p:nvPicPr>
            <p:cNvPr id="35" name="Picture 34" descr="eggplant.jpg"/>
            <p:cNvPicPr preferRelativeResize="0">
              <a:picLocks/>
            </p:cNvPicPr>
            <p:nvPr userDrawn="1"/>
          </p:nvPicPr>
          <p:blipFill>
            <a:blip r:embed="rId12" cstate="print"/>
            <a:stretch>
              <a:fillRect/>
            </a:stretch>
          </p:blipFill>
          <p:spPr>
            <a:xfrm>
              <a:off x="685800" y="609600"/>
              <a:ext cx="502920" cy="438912"/>
            </a:xfrm>
            <a:prstGeom prst="rect">
              <a:avLst/>
            </a:prstGeom>
            <a:ln w="25400">
              <a:solidFill>
                <a:schemeClr val="bg1"/>
              </a:solidFill>
            </a:ln>
          </p:spPr>
        </p:pic>
        <p:pic>
          <p:nvPicPr>
            <p:cNvPr id="36" name="Picture 20" descr="cornear"/>
            <p:cNvPicPr preferRelativeResize="0">
              <a:picLocks noChangeArrowheads="1"/>
            </p:cNvPicPr>
            <p:nvPr userDrawn="1"/>
          </p:nvPicPr>
          <p:blipFill>
            <a:blip r:embed="rId13" cstate="print"/>
            <a:srcRect/>
            <a:stretch>
              <a:fillRect/>
            </a:stretch>
          </p:blipFill>
          <p:spPr bwMode="auto">
            <a:xfrm>
              <a:off x="152400" y="1066800"/>
              <a:ext cx="530352" cy="457200"/>
            </a:xfrm>
            <a:prstGeom prst="rect">
              <a:avLst/>
            </a:prstGeom>
            <a:noFill/>
            <a:ln w="25400">
              <a:solidFill>
                <a:schemeClr val="bg1"/>
              </a:solidFill>
            </a:ln>
          </p:spPr>
        </p:pic>
      </p:grpSp>
      <p:sp>
        <p:nvSpPr>
          <p:cNvPr id="10" name="Line 6"/>
          <p:cNvSpPr>
            <a:spLocks noChangeShapeType="1"/>
          </p:cNvSpPr>
          <p:nvPr userDrawn="1">
            <p:custDataLst>
              <p:tags r:id="rId5"/>
            </p:custDataLst>
          </p:nvPr>
        </p:nvSpPr>
        <p:spPr bwMode="auto">
          <a:xfrm>
            <a:off x="1609725" y="1234440"/>
            <a:ext cx="0" cy="1737360"/>
          </a:xfrm>
          <a:prstGeom prst="line">
            <a:avLst/>
          </a:prstGeom>
          <a:ln>
            <a:solidFill>
              <a:schemeClr val="accent6">
                <a:lumMod val="50000"/>
              </a:schemeClr>
            </a:solidFill>
            <a:headEnd/>
            <a:tailEnd/>
          </a:ln>
        </p:spPr>
        <p:style>
          <a:lnRef idx="3">
            <a:schemeClr val="accent6"/>
          </a:lnRef>
          <a:fillRef idx="0">
            <a:schemeClr val="accent6"/>
          </a:fillRef>
          <a:effectRef idx="2">
            <a:schemeClr val="accent6"/>
          </a:effectRef>
          <a:fontRef idx="minor">
            <a:schemeClr val="tx1"/>
          </a:fontRef>
        </p:style>
        <p:txBody>
          <a:bodyPr wrap="none" anchor="ctr"/>
          <a:lstStyle/>
          <a:p>
            <a:pPr algn="l" eaLnBrk="1" hangingPunct="1">
              <a:spcBef>
                <a:spcPct val="0"/>
              </a:spcBef>
              <a:buClrTx/>
              <a:buFontTx/>
              <a:buNone/>
            </a:pPr>
            <a:endParaRPr lang="en-US" sz="1800" dirty="0">
              <a:solidFill>
                <a:prstClr val="black"/>
              </a:solidFill>
            </a:endParaRPr>
          </a:p>
        </p:txBody>
      </p:sp>
      <p:sp>
        <p:nvSpPr>
          <p:cNvPr id="12" name="Rectangle 4"/>
          <p:cNvSpPr>
            <a:spLocks noChangeArrowheads="1"/>
          </p:cNvSpPr>
          <p:nvPr userDrawn="1">
            <p:custDataLst>
              <p:tags r:id="rId6"/>
            </p:custDataLst>
          </p:nvPr>
        </p:nvSpPr>
        <p:spPr bwMode="auto">
          <a:xfrm>
            <a:off x="3465989" y="6477000"/>
            <a:ext cx="2970848" cy="247650"/>
          </a:xfrm>
          <a:prstGeom prst="rect">
            <a:avLst/>
          </a:prstGeom>
          <a:noFill/>
          <a:ln w="9525">
            <a:noFill/>
            <a:miter lim="800000"/>
            <a:headEnd/>
            <a:tailEnd/>
          </a:ln>
          <a:effectLst/>
        </p:spPr>
        <p:txBody>
          <a:bodyPr/>
          <a:lstStyle/>
          <a:p>
            <a:pPr eaLnBrk="1" hangingPunct="1">
              <a:spcBef>
                <a:spcPct val="0"/>
              </a:spcBef>
              <a:buClrTx/>
              <a:buFontTx/>
              <a:buNone/>
              <a:defRPr/>
            </a:pPr>
            <a:r>
              <a:rPr kumimoji="1" lang="en-US" sz="1000" dirty="0" smtClean="0">
                <a:solidFill>
                  <a:prstClr val="black"/>
                </a:solidFill>
                <a:latin typeface="Calibri" pitchFamily="34" charset="0"/>
                <a:cs typeface="Arial" pitchFamily="34" charset="0"/>
              </a:rPr>
              <a:t>Monsanto </a:t>
            </a:r>
            <a:r>
              <a:rPr kumimoji="1" lang="en-US" sz="1000" dirty="0">
                <a:solidFill>
                  <a:prstClr val="black"/>
                </a:solidFill>
                <a:latin typeface="Calibri" pitchFamily="34" charset="0"/>
                <a:cs typeface="Arial" pitchFamily="34" charset="0"/>
              </a:rPr>
              <a:t>Company Confidential</a:t>
            </a:r>
          </a:p>
        </p:txBody>
      </p:sp>
      <p:pic>
        <p:nvPicPr>
          <p:cNvPr id="14" name="Picture 13" descr="Full-Color.jpg"/>
          <p:cNvPicPr>
            <a:picLocks noChangeAspect="1"/>
          </p:cNvPicPr>
          <p:nvPr userDrawn="1">
            <p:custDataLst>
              <p:tags r:id="rId7"/>
            </p:custDataLst>
          </p:nvPr>
        </p:nvPicPr>
        <p:blipFill>
          <a:blip r:embed="rId14" cstate="print"/>
          <a:srcRect l="82488" r="3526" b="1060"/>
          <a:stretch>
            <a:fillRect/>
          </a:stretch>
        </p:blipFill>
        <p:spPr>
          <a:xfrm>
            <a:off x="495141" y="1524000"/>
            <a:ext cx="550157" cy="1143000"/>
          </a:xfrm>
          <a:prstGeom prst="rect">
            <a:avLst/>
          </a:prstGeom>
        </p:spPr>
      </p:pic>
    </p:spTree>
    <p:extLst>
      <p:ext uri="{BB962C8B-B14F-4D97-AF65-F5344CB8AC3E}">
        <p14:creationId xmlns:p14="http://schemas.microsoft.com/office/powerpoint/2010/main" val="1288678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Content Placeholder 2"/>
          <p:cNvSpPr>
            <a:spLocks noGrp="1"/>
          </p:cNvSpPr>
          <p:nvPr>
            <p:ph idx="1"/>
            <p:custDataLst>
              <p:tags r:id="rId2"/>
            </p:custDataLst>
          </p:nvPr>
        </p:nvSpPr>
        <p:spPr>
          <a:xfrm>
            <a:off x="165047" y="1066800"/>
            <a:ext cx="9572731" cy="5181600"/>
          </a:xfrm>
        </p:spPr>
        <p:txBody>
          <a:bodyPr/>
          <a:lstStyle>
            <a:lvl3pPr>
              <a:defRPr>
                <a:latin typeface="Franklin Gothic Medium" pitchFamily="34" charset="0"/>
              </a:defRPr>
            </a:lvl3pPr>
            <a:lvl4pPr>
              <a:defRPr>
                <a:latin typeface="Franklin Gothic Medium" pitchFamily="34" charset="0"/>
              </a:defRPr>
            </a:lvl4pPr>
            <a:lvl5pPr>
              <a:defRPr>
                <a:latin typeface="Franklin Gothic Medium"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Slide Number Placeholder 15"/>
          <p:cNvSpPr>
            <a:spLocks noGrp="1"/>
          </p:cNvSpPr>
          <p:nvPr>
            <p:ph type="sldNum" sz="quarter" idx="4"/>
            <p:custDataLst>
              <p:tags r:id="rId3"/>
            </p:custDataLst>
          </p:nvPr>
        </p:nvSpPr>
        <p:spPr>
          <a:xfrm>
            <a:off x="82529" y="6400873"/>
            <a:ext cx="2310659" cy="365125"/>
          </a:xfrm>
          <a:prstGeom prst="rect">
            <a:avLst/>
          </a:prstGeom>
        </p:spPr>
        <p:txBody>
          <a:bodyPr vert="horz" lIns="91440" tIns="45720" rIns="91440" bIns="45720" rtlCol="0" anchor="ctr"/>
          <a:lstStyle>
            <a:lvl1pPr algn="l">
              <a:defRPr sz="1200" b="0">
                <a:solidFill>
                  <a:schemeClr val="tx1"/>
                </a:solidFill>
                <a:latin typeface="Calibri" pitchFamily="34" charset="0"/>
              </a:defRPr>
            </a:lvl1pPr>
          </a:lstStyle>
          <a:p>
            <a:fld id="{4D0A86F4-D2C0-4A09-8158-307315C62147}" type="slidenum">
              <a:rPr lang="en-US" smtClean="0">
                <a:solidFill>
                  <a:prstClr val="black"/>
                </a:solidFill>
              </a:rPr>
              <a:pPr/>
              <a:t>‹#›</a:t>
            </a:fld>
            <a:endParaRPr lang="en-US" dirty="0">
              <a:solidFill>
                <a:prstClr val="black"/>
              </a:solidFill>
            </a:endParaRPr>
          </a:p>
        </p:txBody>
      </p:sp>
      <p:sp>
        <p:nvSpPr>
          <p:cNvPr id="13" name="Rectangle 39"/>
          <p:cNvSpPr>
            <a:spLocks noChangeArrowheads="1"/>
          </p:cNvSpPr>
          <p:nvPr userDrawn="1">
            <p:custDataLst>
              <p:tags r:id="rId4"/>
            </p:custDataLst>
          </p:nvPr>
        </p:nvSpPr>
        <p:spPr bwMode="auto">
          <a:xfrm>
            <a:off x="0" y="914400"/>
            <a:ext cx="9902825" cy="55562"/>
          </a:xfrm>
          <a:prstGeom prst="rect">
            <a:avLst/>
          </a:prstGeom>
          <a:solidFill>
            <a:schemeClr val="accent6">
              <a:lumMod val="5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Tree>
    <p:extLst>
      <p:ext uri="{BB962C8B-B14F-4D97-AF65-F5344CB8AC3E}">
        <p14:creationId xmlns:p14="http://schemas.microsoft.com/office/powerpoint/2010/main" val="3656483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tags" Target="../tags/tag47.xml"/><Relationship Id="rId26" Type="http://schemas.openxmlformats.org/officeDocument/2006/relationships/image" Target="../media/image4.jpeg"/><Relationship Id="rId3" Type="http://schemas.openxmlformats.org/officeDocument/2006/relationships/slideLayout" Target="../slideLayouts/slideLayout10.xml"/><Relationship Id="rId21" Type="http://schemas.openxmlformats.org/officeDocument/2006/relationships/tags" Target="../tags/tag5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tags" Target="../tags/tag46.xml"/><Relationship Id="rId25" Type="http://schemas.openxmlformats.org/officeDocument/2006/relationships/image" Target="../media/image3.png"/><Relationship Id="rId2" Type="http://schemas.openxmlformats.org/officeDocument/2006/relationships/slideLayout" Target="../slideLayouts/slideLayout9.xml"/><Relationship Id="rId16" Type="http://schemas.openxmlformats.org/officeDocument/2006/relationships/tags" Target="../tags/tag45.xml"/><Relationship Id="rId20" Type="http://schemas.openxmlformats.org/officeDocument/2006/relationships/tags" Target="../tags/tag4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24" Type="http://schemas.openxmlformats.org/officeDocument/2006/relationships/tags" Target="../tags/tag53.xml"/><Relationship Id="rId5" Type="http://schemas.openxmlformats.org/officeDocument/2006/relationships/slideLayout" Target="../slideLayouts/slideLayout12.xml"/><Relationship Id="rId15" Type="http://schemas.openxmlformats.org/officeDocument/2006/relationships/tags" Target="../tags/tag44.xml"/><Relationship Id="rId23" Type="http://schemas.openxmlformats.org/officeDocument/2006/relationships/tags" Target="../tags/tag52.xml"/><Relationship Id="rId28" Type="http://schemas.openxmlformats.org/officeDocument/2006/relationships/image" Target="../media/image6.jpeg"/><Relationship Id="rId10" Type="http://schemas.openxmlformats.org/officeDocument/2006/relationships/slideLayout" Target="../slideLayouts/slideLayout17.xml"/><Relationship Id="rId19" Type="http://schemas.openxmlformats.org/officeDocument/2006/relationships/tags" Target="../tags/tag48.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theme" Target="../theme/theme2.xml"/><Relationship Id="rId22" Type="http://schemas.openxmlformats.org/officeDocument/2006/relationships/tags" Target="../tags/tag51.xml"/><Relationship Id="rId27"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tags" Target="../tags/tag113.xml"/><Relationship Id="rId26" Type="http://schemas.openxmlformats.org/officeDocument/2006/relationships/image" Target="../media/image4.jpeg"/><Relationship Id="rId3" Type="http://schemas.openxmlformats.org/officeDocument/2006/relationships/slideLayout" Target="../slideLayouts/slideLayout23.xml"/><Relationship Id="rId21" Type="http://schemas.openxmlformats.org/officeDocument/2006/relationships/tags" Target="../tags/tag116.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tags" Target="../tags/tag112.xml"/><Relationship Id="rId25" Type="http://schemas.openxmlformats.org/officeDocument/2006/relationships/image" Target="../media/image3.png"/><Relationship Id="rId2" Type="http://schemas.openxmlformats.org/officeDocument/2006/relationships/slideLayout" Target="../slideLayouts/slideLayout22.xml"/><Relationship Id="rId16" Type="http://schemas.openxmlformats.org/officeDocument/2006/relationships/tags" Target="../tags/tag111.xml"/><Relationship Id="rId20" Type="http://schemas.openxmlformats.org/officeDocument/2006/relationships/tags" Target="../tags/tag115.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tags" Target="../tags/tag119.xml"/><Relationship Id="rId5" Type="http://schemas.openxmlformats.org/officeDocument/2006/relationships/slideLayout" Target="../slideLayouts/slideLayout25.xml"/><Relationship Id="rId15" Type="http://schemas.openxmlformats.org/officeDocument/2006/relationships/tags" Target="../tags/tag110.xml"/><Relationship Id="rId23" Type="http://schemas.openxmlformats.org/officeDocument/2006/relationships/tags" Target="../tags/tag118.xml"/><Relationship Id="rId28" Type="http://schemas.openxmlformats.org/officeDocument/2006/relationships/image" Target="../media/image6.jpeg"/><Relationship Id="rId10" Type="http://schemas.openxmlformats.org/officeDocument/2006/relationships/slideLayout" Target="../slideLayouts/slideLayout30.xml"/><Relationship Id="rId19" Type="http://schemas.openxmlformats.org/officeDocument/2006/relationships/tags" Target="../tags/tag114.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3.xml"/><Relationship Id="rId22" Type="http://schemas.openxmlformats.org/officeDocument/2006/relationships/tags" Target="../tags/tag117.xml"/><Relationship Id="rId27"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ags" Target="../tags/tag178.xml"/><Relationship Id="rId26" Type="http://schemas.openxmlformats.org/officeDocument/2006/relationships/image" Target="../media/image4.jpeg"/><Relationship Id="rId3" Type="http://schemas.openxmlformats.org/officeDocument/2006/relationships/slideLayout" Target="../slideLayouts/slideLayout36.xml"/><Relationship Id="rId21" Type="http://schemas.openxmlformats.org/officeDocument/2006/relationships/tags" Target="../tags/tag181.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tags" Target="../tags/tag177.xml"/><Relationship Id="rId25" Type="http://schemas.openxmlformats.org/officeDocument/2006/relationships/image" Target="../media/image3.png"/><Relationship Id="rId2" Type="http://schemas.openxmlformats.org/officeDocument/2006/relationships/slideLayout" Target="../slideLayouts/slideLayout35.xml"/><Relationship Id="rId16" Type="http://schemas.openxmlformats.org/officeDocument/2006/relationships/tags" Target="../tags/tag176.xml"/><Relationship Id="rId20" Type="http://schemas.openxmlformats.org/officeDocument/2006/relationships/tags" Target="../tags/tag180.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tags" Target="../tags/tag184.xml"/><Relationship Id="rId5" Type="http://schemas.openxmlformats.org/officeDocument/2006/relationships/slideLayout" Target="../slideLayouts/slideLayout38.xml"/><Relationship Id="rId15" Type="http://schemas.openxmlformats.org/officeDocument/2006/relationships/tags" Target="../tags/tag175.xml"/><Relationship Id="rId23" Type="http://schemas.openxmlformats.org/officeDocument/2006/relationships/tags" Target="../tags/tag183.xml"/><Relationship Id="rId28" Type="http://schemas.openxmlformats.org/officeDocument/2006/relationships/image" Target="../media/image6.jpeg"/><Relationship Id="rId10" Type="http://schemas.openxmlformats.org/officeDocument/2006/relationships/slideLayout" Target="../slideLayouts/slideLayout43.xml"/><Relationship Id="rId19" Type="http://schemas.openxmlformats.org/officeDocument/2006/relationships/tags" Target="../tags/tag179.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 Id="rId22" Type="http://schemas.openxmlformats.org/officeDocument/2006/relationships/tags" Target="../tags/tag182.xml"/><Relationship Id="rId27"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tags" Target="../tags/tag244.xml"/><Relationship Id="rId26" Type="http://schemas.openxmlformats.org/officeDocument/2006/relationships/image" Target="../media/image4.jpeg"/><Relationship Id="rId3" Type="http://schemas.openxmlformats.org/officeDocument/2006/relationships/slideLayout" Target="../slideLayouts/slideLayout49.xml"/><Relationship Id="rId21" Type="http://schemas.openxmlformats.org/officeDocument/2006/relationships/tags" Target="../tags/tag24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tags" Target="../tags/tag243.xml"/><Relationship Id="rId25" Type="http://schemas.openxmlformats.org/officeDocument/2006/relationships/image" Target="../media/image3.png"/><Relationship Id="rId2" Type="http://schemas.openxmlformats.org/officeDocument/2006/relationships/slideLayout" Target="../slideLayouts/slideLayout48.xml"/><Relationship Id="rId16" Type="http://schemas.openxmlformats.org/officeDocument/2006/relationships/tags" Target="../tags/tag242.xml"/><Relationship Id="rId20" Type="http://schemas.openxmlformats.org/officeDocument/2006/relationships/tags" Target="../tags/tag24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tags" Target="../tags/tag250.xml"/><Relationship Id="rId5" Type="http://schemas.openxmlformats.org/officeDocument/2006/relationships/slideLayout" Target="../slideLayouts/slideLayout51.xml"/><Relationship Id="rId15" Type="http://schemas.openxmlformats.org/officeDocument/2006/relationships/tags" Target="../tags/tag241.xml"/><Relationship Id="rId23" Type="http://schemas.openxmlformats.org/officeDocument/2006/relationships/tags" Target="../tags/tag249.xml"/><Relationship Id="rId28" Type="http://schemas.openxmlformats.org/officeDocument/2006/relationships/image" Target="../media/image6.jpeg"/><Relationship Id="rId10" Type="http://schemas.openxmlformats.org/officeDocument/2006/relationships/slideLayout" Target="../slideLayouts/slideLayout56.xml"/><Relationship Id="rId19" Type="http://schemas.openxmlformats.org/officeDocument/2006/relationships/tags" Target="../tags/tag24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theme" Target="../theme/theme5.xml"/><Relationship Id="rId22" Type="http://schemas.openxmlformats.org/officeDocument/2006/relationships/tags" Target="../tags/tag248.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custDataLst>
              <p:tags r:id="rId9"/>
            </p:custDataLst>
          </p:nvPr>
        </p:nvSpPr>
        <p:spPr bwMode="auto">
          <a:xfrm>
            <a:off x="646124" y="1381125"/>
            <a:ext cx="8763001"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smtClean="0"/>
              <a:t>Supporting Points</a:t>
            </a:r>
          </a:p>
          <a:p>
            <a:pPr lvl="1"/>
            <a:r>
              <a:rPr lang="en-US" dirty="0" smtClean="0"/>
              <a:t>Second level</a:t>
            </a:r>
          </a:p>
          <a:p>
            <a:pPr lvl="2"/>
            <a:r>
              <a:rPr lang="en-US" dirty="0" smtClean="0"/>
              <a:t>Third Level</a:t>
            </a:r>
          </a:p>
          <a:p>
            <a:pPr lvl="3"/>
            <a:r>
              <a:rPr lang="en-US" dirty="0" smtClean="0"/>
              <a:t>Fourth level</a:t>
            </a:r>
          </a:p>
          <a:p>
            <a:pPr lvl="3"/>
            <a:endParaRPr lang="en-US" dirty="0" smtClean="0"/>
          </a:p>
        </p:txBody>
      </p:sp>
      <p:sp>
        <p:nvSpPr>
          <p:cNvPr id="596995" name="Rectangle 3"/>
          <p:cNvSpPr>
            <a:spLocks noGrp="1" noChangeArrowheads="1"/>
          </p:cNvSpPr>
          <p:nvPr>
            <p:ph type="title"/>
            <p:custDataLst>
              <p:tags r:id="rId10"/>
            </p:custDataLst>
          </p:nvPr>
        </p:nvSpPr>
        <p:spPr bwMode="auto">
          <a:xfrm>
            <a:off x="457200" y="381000"/>
            <a:ext cx="8985250"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dirty="0" smtClean="0"/>
              <a:t>What is the Key Takeaway from the Slide?</a:t>
            </a:r>
          </a:p>
        </p:txBody>
      </p:sp>
      <p:sp>
        <p:nvSpPr>
          <p:cNvPr id="597103" name="Rectangle 111"/>
          <p:cNvSpPr>
            <a:spLocks noChangeArrowheads="1"/>
          </p:cNvSpPr>
          <p:nvPr>
            <p:custDataLst>
              <p:tags r:id="rId11"/>
            </p:custDataLst>
          </p:nvPr>
        </p:nvSpPr>
        <p:spPr bwMode="auto">
          <a:xfrm>
            <a:off x="4437063" y="2957513"/>
            <a:ext cx="9902825" cy="261610"/>
          </a:xfrm>
          <a:prstGeom prst="rect">
            <a:avLst/>
          </a:prstGeom>
          <a:noFill/>
          <a:ln w="9525">
            <a:noFill/>
            <a:miter lim="800000"/>
            <a:headEnd/>
            <a:tailEnd/>
          </a:ln>
          <a:effectLst/>
        </p:spPr>
        <p:txBody>
          <a:bodyPr lIns="45720" rIns="45720">
            <a:spAutoFit/>
          </a:bodyPr>
          <a:lstStyle/>
          <a:p>
            <a:endParaRPr lang="en-US" dirty="0"/>
          </a:p>
        </p:txBody>
      </p:sp>
      <p:sp>
        <p:nvSpPr>
          <p:cNvPr id="6" name="Text Box 5"/>
          <p:cNvSpPr txBox="1">
            <a:spLocks noChangeArrowheads="1"/>
          </p:cNvSpPr>
          <p:nvPr>
            <p:custDataLst>
              <p:tags r:id="rId12"/>
            </p:custDataLst>
          </p:nvPr>
        </p:nvSpPr>
        <p:spPr bwMode="auto">
          <a:xfrm>
            <a:off x="9507505" y="6492240"/>
            <a:ext cx="187551" cy="18466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200"/>
              <a:pPr algn="r">
                <a:spcBef>
                  <a:spcPct val="0"/>
                </a:spcBef>
                <a:buClrTx/>
                <a:buFontTx/>
                <a:buNone/>
              </a:pPr>
              <a:t>‹#›</a:t>
            </a:fld>
            <a:endParaRPr lang="en-US" sz="1200" dirty="0"/>
          </a:p>
        </p:txBody>
      </p:sp>
      <p:sp>
        <p:nvSpPr>
          <p:cNvPr id="7" name="TextBox 6"/>
          <p:cNvSpPr txBox="1"/>
          <p:nvPr>
            <p:custDataLst>
              <p:tags r:id="rId13"/>
            </p:custDataLst>
          </p:nvPr>
        </p:nvSpPr>
        <p:spPr>
          <a:xfrm>
            <a:off x="182880" y="6492262"/>
            <a:ext cx="1828800" cy="276999"/>
          </a:xfrm>
          <a:prstGeom prst="rect">
            <a:avLst/>
          </a:prstGeom>
          <a:noFill/>
        </p:spPr>
        <p:txBody>
          <a:bodyPr wrap="square" rtlCol="0">
            <a:spAutoFit/>
          </a:bodyPr>
          <a:lstStyle/>
          <a:p>
            <a:pPr algn="l"/>
            <a:r>
              <a:rPr lang="en-US" sz="1200" i="1" dirty="0" smtClean="0"/>
              <a:t>Mu Sigma Confidential</a:t>
            </a:r>
            <a:endParaRPr lang="en-US" sz="1200" i="1" dirty="0"/>
          </a:p>
        </p:txBody>
      </p:sp>
    </p:spTree>
  </p:cSld>
  <p:clrMap bg1="lt1" tx1="dk1" bg2="lt2" tx2="dk2" accent1="accent1" accent2="accent2" accent3="accent3" accent4="accent4" accent5="accent5" accent6="accent6" hlink="hlink" folHlink="folHlink"/>
  <p:sldLayoutIdLst>
    <p:sldLayoutId id="2147483760" r:id="rId1"/>
    <p:sldLayoutId id="2147483762" r:id="rId2"/>
    <p:sldLayoutId id="2147483761" r:id="rId3"/>
    <p:sldLayoutId id="2147483766" r:id="rId4"/>
    <p:sldLayoutId id="2147483763" r:id="rId5"/>
    <p:sldLayoutId id="2147483764" r:id="rId6"/>
    <p:sldLayoutId id="2147483765" r:id="rId7"/>
  </p:sldLayoutIdLst>
  <p:txStyles>
    <p:titleStyle>
      <a:lvl1pPr algn="l" rtl="0" eaLnBrk="1" fontAlgn="base" hangingPunct="1">
        <a:lnSpc>
          <a:spcPct val="90000"/>
        </a:lnSpc>
        <a:spcBef>
          <a:spcPct val="0"/>
        </a:spcBef>
        <a:spcAft>
          <a:spcPct val="0"/>
        </a:spcAft>
        <a:defRPr sz="2000" b="1">
          <a:solidFill>
            <a:schemeClr val="tx1"/>
          </a:solidFill>
          <a:latin typeface="+mj-lt"/>
          <a:ea typeface="+mj-ea"/>
          <a:cs typeface="+mj-cs"/>
        </a:defRPr>
      </a:lvl1pPr>
      <a:lvl2pPr algn="l" rtl="0" eaLnBrk="1" fontAlgn="base" hangingPunct="1">
        <a:lnSpc>
          <a:spcPct val="90000"/>
        </a:lnSpc>
        <a:spcBef>
          <a:spcPct val="0"/>
        </a:spcBef>
        <a:spcAft>
          <a:spcPct val="0"/>
        </a:spcAft>
        <a:defRPr sz="2200" b="1">
          <a:solidFill>
            <a:schemeClr val="tx1"/>
          </a:solidFill>
          <a:latin typeface="Arial" charset="0"/>
        </a:defRPr>
      </a:lvl2pPr>
      <a:lvl3pPr algn="l" rtl="0" eaLnBrk="1" fontAlgn="base" hangingPunct="1">
        <a:lnSpc>
          <a:spcPct val="90000"/>
        </a:lnSpc>
        <a:spcBef>
          <a:spcPct val="0"/>
        </a:spcBef>
        <a:spcAft>
          <a:spcPct val="0"/>
        </a:spcAft>
        <a:defRPr sz="2200" b="1">
          <a:solidFill>
            <a:schemeClr val="tx1"/>
          </a:solidFill>
          <a:latin typeface="Arial" charset="0"/>
        </a:defRPr>
      </a:lvl3pPr>
      <a:lvl4pPr algn="l" rtl="0" eaLnBrk="1" fontAlgn="base" hangingPunct="1">
        <a:lnSpc>
          <a:spcPct val="90000"/>
        </a:lnSpc>
        <a:spcBef>
          <a:spcPct val="0"/>
        </a:spcBef>
        <a:spcAft>
          <a:spcPct val="0"/>
        </a:spcAft>
        <a:defRPr sz="2200" b="1">
          <a:solidFill>
            <a:schemeClr val="tx1"/>
          </a:solidFill>
          <a:latin typeface="Arial" charset="0"/>
        </a:defRPr>
      </a:lvl4pPr>
      <a:lvl5pPr algn="l" rtl="0" eaLnBrk="1" fontAlgn="base" hangingPunct="1">
        <a:lnSpc>
          <a:spcPct val="90000"/>
        </a:lnSpc>
        <a:spcBef>
          <a:spcPct val="0"/>
        </a:spcBef>
        <a:spcAft>
          <a:spcPct val="0"/>
        </a:spcAft>
        <a:defRPr sz="2200" b="1">
          <a:solidFill>
            <a:schemeClr val="tx1"/>
          </a:solidFill>
          <a:latin typeface="Arial" charset="0"/>
        </a:defRPr>
      </a:lvl5pPr>
      <a:lvl6pPr marL="457200" algn="l" rtl="0" eaLnBrk="1" fontAlgn="base" hangingPunct="1">
        <a:lnSpc>
          <a:spcPct val="90000"/>
        </a:lnSpc>
        <a:spcBef>
          <a:spcPct val="0"/>
        </a:spcBef>
        <a:spcAft>
          <a:spcPct val="0"/>
        </a:spcAft>
        <a:defRPr sz="2200" b="1">
          <a:solidFill>
            <a:schemeClr val="tx1"/>
          </a:solidFill>
          <a:latin typeface="Arial" charset="0"/>
        </a:defRPr>
      </a:lvl6pPr>
      <a:lvl7pPr marL="914400" algn="l" rtl="0" eaLnBrk="1" fontAlgn="base" hangingPunct="1">
        <a:lnSpc>
          <a:spcPct val="90000"/>
        </a:lnSpc>
        <a:spcBef>
          <a:spcPct val="0"/>
        </a:spcBef>
        <a:spcAft>
          <a:spcPct val="0"/>
        </a:spcAft>
        <a:defRPr sz="2200" b="1">
          <a:solidFill>
            <a:schemeClr val="tx1"/>
          </a:solidFill>
          <a:latin typeface="Arial" charset="0"/>
        </a:defRPr>
      </a:lvl7pPr>
      <a:lvl8pPr marL="1371600" algn="l" rtl="0" eaLnBrk="1" fontAlgn="base" hangingPunct="1">
        <a:lnSpc>
          <a:spcPct val="90000"/>
        </a:lnSpc>
        <a:spcBef>
          <a:spcPct val="0"/>
        </a:spcBef>
        <a:spcAft>
          <a:spcPct val="0"/>
        </a:spcAft>
        <a:defRPr sz="2200" b="1">
          <a:solidFill>
            <a:schemeClr val="tx1"/>
          </a:solidFill>
          <a:latin typeface="Arial" charset="0"/>
        </a:defRPr>
      </a:lvl8pPr>
      <a:lvl9pPr marL="1828800" algn="l" rtl="0" eaLnBrk="1" fontAlgn="base" hangingPunct="1">
        <a:lnSpc>
          <a:spcPct val="90000"/>
        </a:lnSpc>
        <a:spcBef>
          <a:spcPct val="0"/>
        </a:spcBef>
        <a:spcAft>
          <a:spcPct val="0"/>
        </a:spcAft>
        <a:defRPr sz="2200" b="1">
          <a:solidFill>
            <a:schemeClr val="tx1"/>
          </a:solidFill>
          <a:latin typeface="Arial" charset="0"/>
        </a:defRPr>
      </a:lvl9pPr>
    </p:titleStyle>
    <p:body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 name="Rectangle 39"/>
          <p:cNvSpPr>
            <a:spLocks noChangeArrowheads="1"/>
          </p:cNvSpPr>
          <p:nvPr>
            <p:custDataLst>
              <p:tags r:id="rId15"/>
            </p:custDataLst>
          </p:nvPr>
        </p:nvSpPr>
        <p:spPr bwMode="auto">
          <a:xfrm>
            <a:off x="82523" y="6400800"/>
            <a:ext cx="8169831" cy="381000"/>
          </a:xfrm>
          <a:prstGeom prst="roundRect">
            <a:avLst/>
          </a:prstGeom>
          <a:solidFill>
            <a:schemeClr val="accent6">
              <a:lumMod val="60000"/>
              <a:lumOff val="4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
        <p:nvSpPr>
          <p:cNvPr id="5122" name="Rectangle 2"/>
          <p:cNvSpPr>
            <a:spLocks noGrp="1" noChangeArrowheads="1"/>
          </p:cNvSpPr>
          <p:nvPr>
            <p:ph type="title"/>
            <p:custDataLst>
              <p:tags r:id="rId16"/>
            </p:custDataLst>
          </p:nvPr>
        </p:nvSpPr>
        <p:spPr bwMode="auto">
          <a:xfrm>
            <a:off x="165049" y="76200"/>
            <a:ext cx="8912543" cy="838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5123" name="Rectangle 3"/>
          <p:cNvSpPr>
            <a:spLocks noGrp="1" noChangeArrowheads="1"/>
          </p:cNvSpPr>
          <p:nvPr>
            <p:ph type="body" idx="1"/>
            <p:custDataLst>
              <p:tags r:id="rId17"/>
            </p:custDataLst>
          </p:nvPr>
        </p:nvSpPr>
        <p:spPr bwMode="auto">
          <a:xfrm>
            <a:off x="165047" y="1066800"/>
            <a:ext cx="9572731"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Rectangle 11"/>
          <p:cNvSpPr/>
          <p:nvPr>
            <p:custDataLst>
              <p:tags r:id="rId18"/>
            </p:custDataLst>
          </p:nvPr>
        </p:nvSpPr>
        <p:spPr>
          <a:xfrm>
            <a:off x="9129173" y="9525"/>
            <a:ext cx="361040" cy="342900"/>
          </a:xfrm>
          <a:prstGeom prst="rect">
            <a:avLst/>
          </a:prstGeom>
          <a:blipFill rotWithShape="0">
            <a:blip r:embed="rId25"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Rectangle 12"/>
          <p:cNvSpPr/>
          <p:nvPr>
            <p:custDataLst>
              <p:tags r:id="rId19"/>
            </p:custDataLst>
          </p:nvPr>
        </p:nvSpPr>
        <p:spPr>
          <a:xfrm>
            <a:off x="9129173" y="342900"/>
            <a:ext cx="361040" cy="342900"/>
          </a:xfrm>
          <a:prstGeom prst="rect">
            <a:avLst/>
          </a:prstGeom>
          <a:blipFill rotWithShape="0">
            <a:blip r:embed="rId26"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4" name="Rectangle 13"/>
          <p:cNvSpPr/>
          <p:nvPr>
            <p:custDataLst>
              <p:tags r:id="rId20"/>
            </p:custDataLst>
          </p:nvPr>
        </p:nvSpPr>
        <p:spPr>
          <a:xfrm>
            <a:off x="9521154" y="342900"/>
            <a:ext cx="361040" cy="342900"/>
          </a:xfrm>
          <a:prstGeom prst="rect">
            <a:avLst/>
          </a:prstGeom>
          <a:blipFill rotWithShape="0">
            <a:blip r:embed="rId27"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5" name="TextBox 14"/>
          <p:cNvSpPr txBox="1"/>
          <p:nvPr>
            <p:custDataLst>
              <p:tags r:id="rId21"/>
            </p:custDataLst>
          </p:nvPr>
        </p:nvSpPr>
        <p:spPr>
          <a:xfrm>
            <a:off x="9428315" y="19052"/>
            <a:ext cx="515772" cy="323165"/>
          </a:xfrm>
          <a:prstGeom prst="rect">
            <a:avLst/>
          </a:prstGeom>
          <a:noFill/>
        </p:spPr>
        <p:txBody>
          <a:bodyPr wrap="square" rtlCol="0">
            <a:spAutoFit/>
          </a:bodyPr>
          <a:lstStyle/>
          <a:p>
            <a:pPr algn="l" eaLnBrk="1" hangingPunct="1">
              <a:spcBef>
                <a:spcPct val="0"/>
              </a:spcBef>
              <a:buClrTx/>
              <a:buFontTx/>
              <a:buNone/>
            </a:pPr>
            <a:r>
              <a:rPr lang="en-US" sz="500" dirty="0" smtClean="0">
                <a:solidFill>
                  <a:prstClr val="black"/>
                </a:solidFill>
                <a:cs typeface="Arial" charset="0"/>
              </a:rPr>
              <a:t>Value</a:t>
            </a:r>
          </a:p>
          <a:p>
            <a:pPr algn="l" eaLnBrk="1" hangingPunct="1">
              <a:spcBef>
                <a:spcPct val="0"/>
              </a:spcBef>
              <a:buClrTx/>
              <a:buFontTx/>
              <a:buNone/>
            </a:pPr>
            <a:r>
              <a:rPr lang="en-US" sz="500" dirty="0" smtClean="0">
                <a:solidFill>
                  <a:prstClr val="black"/>
                </a:solidFill>
                <a:cs typeface="Arial" charset="0"/>
              </a:rPr>
              <a:t>Prediction</a:t>
            </a:r>
          </a:p>
          <a:p>
            <a:pPr algn="l" eaLnBrk="1" hangingPunct="1">
              <a:spcBef>
                <a:spcPct val="0"/>
              </a:spcBef>
              <a:buClrTx/>
              <a:buFontTx/>
              <a:buNone/>
            </a:pPr>
            <a:r>
              <a:rPr lang="en-US" sz="500" dirty="0" smtClean="0">
                <a:solidFill>
                  <a:prstClr val="black"/>
                </a:solidFill>
                <a:cs typeface="Arial" charset="0"/>
              </a:rPr>
              <a:t>Discovery</a:t>
            </a:r>
            <a:endParaRPr lang="en-US" sz="500" dirty="0">
              <a:solidFill>
                <a:prstClr val="black"/>
              </a:solidFill>
              <a:cs typeface="Arial" charset="0"/>
            </a:endParaRPr>
          </a:p>
        </p:txBody>
      </p:sp>
      <p:sp>
        <p:nvSpPr>
          <p:cNvPr id="16" name="Slide Number Placeholder 15"/>
          <p:cNvSpPr>
            <a:spLocks noGrp="1"/>
          </p:cNvSpPr>
          <p:nvPr>
            <p:ph type="sldNum" sz="quarter" idx="4"/>
            <p:custDataLst>
              <p:tags r:id="rId22"/>
            </p:custDataLst>
          </p:nvPr>
        </p:nvSpPr>
        <p:spPr>
          <a:xfrm>
            <a:off x="82529" y="6408811"/>
            <a:ext cx="2310659" cy="365125"/>
          </a:xfrm>
          <a:prstGeom prst="rect">
            <a:avLst/>
          </a:prstGeom>
        </p:spPr>
        <p:txBody>
          <a:bodyPr vert="horz" lIns="91440" tIns="45720" rIns="91440" bIns="45720" rtlCol="0" anchor="ctr"/>
          <a:lstStyle>
            <a:lvl1pPr algn="ctr">
              <a:defRPr sz="1200" b="0">
                <a:solidFill>
                  <a:schemeClr val="tx1"/>
                </a:solidFill>
                <a:latin typeface="Calibri" pitchFamily="34" charset="0"/>
              </a:defRPr>
            </a:lvl1pPr>
          </a:lstStyle>
          <a:p>
            <a:pPr algn="l" eaLnBrk="1" hangingPunct="1">
              <a:spcBef>
                <a:spcPct val="0"/>
              </a:spcBef>
              <a:buClrTx/>
              <a:buFontTx/>
              <a:buNone/>
            </a:pPr>
            <a:fld id="{4D0A86F4-D2C0-4A09-8158-307315C62147}" type="slidenum">
              <a:rPr lang="en-US" smtClean="0">
                <a:solidFill>
                  <a:prstClr val="black"/>
                </a:solidFill>
                <a:cs typeface="Arial" charset="0"/>
              </a:rPr>
              <a:pPr algn="l" eaLnBrk="1" hangingPunct="1">
                <a:spcBef>
                  <a:spcPct val="0"/>
                </a:spcBef>
                <a:buClrTx/>
                <a:buFontTx/>
                <a:buNone/>
              </a:pPr>
              <a:t>‹#›</a:t>
            </a:fld>
            <a:endParaRPr lang="en-US" dirty="0">
              <a:solidFill>
                <a:prstClr val="black"/>
              </a:solidFill>
              <a:cs typeface="Arial" charset="0"/>
            </a:endParaRPr>
          </a:p>
        </p:txBody>
      </p:sp>
      <p:pic>
        <p:nvPicPr>
          <p:cNvPr id="18" name="Picture 17" descr="Full-Color.jpg"/>
          <p:cNvPicPr>
            <a:picLocks noChangeAspect="1"/>
          </p:cNvPicPr>
          <p:nvPr>
            <p:custDataLst>
              <p:tags r:id="rId23"/>
            </p:custDataLst>
          </p:nvPr>
        </p:nvPicPr>
        <p:blipFill>
          <a:blip r:embed="rId28" cstate="print"/>
          <a:stretch>
            <a:fillRect/>
          </a:stretch>
        </p:blipFill>
        <p:spPr>
          <a:xfrm>
            <a:off x="8230896" y="6353175"/>
            <a:ext cx="1424358" cy="467840"/>
          </a:xfrm>
          <a:prstGeom prst="rect">
            <a:avLst/>
          </a:prstGeom>
        </p:spPr>
      </p:pic>
      <p:sp>
        <p:nvSpPr>
          <p:cNvPr id="19" name="Line 11"/>
          <p:cNvSpPr>
            <a:spLocks noChangeShapeType="1"/>
          </p:cNvSpPr>
          <p:nvPr>
            <p:custDataLst>
              <p:tags r:id="rId24"/>
            </p:custDataLst>
          </p:nvPr>
        </p:nvSpPr>
        <p:spPr bwMode="auto">
          <a:xfrm>
            <a:off x="455599" y="6457950"/>
            <a:ext cx="0" cy="266700"/>
          </a:xfrm>
          <a:prstGeom prst="line">
            <a:avLst/>
          </a:prstGeom>
          <a:noFill/>
          <a:ln w="12700">
            <a:solidFill>
              <a:schemeClr val="bg1"/>
            </a:solidFill>
            <a:round/>
            <a:headEnd type="none" w="sm" len="sm"/>
            <a:tailEnd type="none" w="sm" len="sm"/>
          </a:ln>
        </p:spPr>
        <p:txBody>
          <a:bodyPr wrap="none" anchor="ctr"/>
          <a:lstStyle/>
          <a:p>
            <a:pPr algn="l" eaLnBrk="1" hangingPunct="1">
              <a:spcBef>
                <a:spcPct val="0"/>
              </a:spcBef>
              <a:buClrTx/>
              <a:buFontTx/>
              <a:buNone/>
            </a:pPr>
            <a:endParaRPr lang="en-US" sz="1800" dirty="0">
              <a:solidFill>
                <a:prstClr val="black"/>
              </a:solidFill>
              <a:cs typeface="Arial" charset="0"/>
            </a:endParaRPr>
          </a:p>
        </p:txBody>
      </p:sp>
    </p:spTree>
    <p:extLst>
      <p:ext uri="{BB962C8B-B14F-4D97-AF65-F5344CB8AC3E}">
        <p14:creationId xmlns:p14="http://schemas.microsoft.com/office/powerpoint/2010/main" val="3533039376"/>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2600">
          <a:solidFill>
            <a:srgbClr val="000000"/>
          </a:solidFill>
          <a:latin typeface="Calibri" pitchFamily="34" charset="0"/>
          <a:ea typeface="+mj-ea"/>
          <a:cs typeface="Arial" pitchFamily="34" charset="0"/>
        </a:defRPr>
      </a:lvl1pPr>
      <a:lvl2pPr algn="l" rtl="0" eaLnBrk="0" fontAlgn="base" hangingPunct="0">
        <a:spcBef>
          <a:spcPct val="0"/>
        </a:spcBef>
        <a:spcAft>
          <a:spcPct val="0"/>
        </a:spcAft>
        <a:defRPr sz="3600">
          <a:solidFill>
            <a:srgbClr val="000000"/>
          </a:solidFill>
          <a:latin typeface="Franklin Gothic Medium" pitchFamily="34" charset="0"/>
          <a:cs typeface="Arial" pitchFamily="34" charset="0"/>
        </a:defRPr>
      </a:lvl2pPr>
      <a:lvl3pPr algn="l" rtl="0" eaLnBrk="0" fontAlgn="base" hangingPunct="0">
        <a:spcBef>
          <a:spcPct val="0"/>
        </a:spcBef>
        <a:spcAft>
          <a:spcPct val="0"/>
        </a:spcAft>
        <a:defRPr sz="3600">
          <a:solidFill>
            <a:srgbClr val="000000"/>
          </a:solidFill>
          <a:latin typeface="Franklin Gothic Medium" pitchFamily="34" charset="0"/>
          <a:cs typeface="Arial" pitchFamily="34" charset="0"/>
        </a:defRPr>
      </a:lvl3pPr>
      <a:lvl4pPr algn="l" rtl="0" eaLnBrk="0" fontAlgn="base" hangingPunct="0">
        <a:spcBef>
          <a:spcPct val="0"/>
        </a:spcBef>
        <a:spcAft>
          <a:spcPct val="0"/>
        </a:spcAft>
        <a:defRPr sz="3600">
          <a:solidFill>
            <a:srgbClr val="000000"/>
          </a:solidFill>
          <a:latin typeface="Franklin Gothic Medium" pitchFamily="34" charset="0"/>
          <a:cs typeface="Arial" pitchFamily="34" charset="0"/>
        </a:defRPr>
      </a:lvl4pPr>
      <a:lvl5pPr algn="l" rtl="0" eaLnBrk="0" fontAlgn="base" hangingPunct="0">
        <a:spcBef>
          <a:spcPct val="0"/>
        </a:spcBef>
        <a:spcAft>
          <a:spcPct val="0"/>
        </a:spcAft>
        <a:defRPr sz="3600">
          <a:solidFill>
            <a:srgbClr val="000000"/>
          </a:solidFill>
          <a:latin typeface="Franklin Gothic Medium" pitchFamily="34" charset="0"/>
          <a:cs typeface="Arial" pitchFamily="34" charset="0"/>
        </a:defRPr>
      </a:lvl5pPr>
      <a:lvl6pPr marL="457200" algn="l" rtl="0" fontAlgn="base">
        <a:spcBef>
          <a:spcPct val="0"/>
        </a:spcBef>
        <a:spcAft>
          <a:spcPct val="0"/>
        </a:spcAft>
        <a:defRPr sz="3600">
          <a:solidFill>
            <a:srgbClr val="000000"/>
          </a:solidFill>
          <a:latin typeface="Franklin Gothic Medium" pitchFamily="34" charset="0"/>
          <a:cs typeface="Arial" pitchFamily="34" charset="0"/>
        </a:defRPr>
      </a:lvl6pPr>
      <a:lvl7pPr marL="914400" algn="l" rtl="0" fontAlgn="base">
        <a:spcBef>
          <a:spcPct val="0"/>
        </a:spcBef>
        <a:spcAft>
          <a:spcPct val="0"/>
        </a:spcAft>
        <a:defRPr sz="3600">
          <a:solidFill>
            <a:srgbClr val="000000"/>
          </a:solidFill>
          <a:latin typeface="Franklin Gothic Medium" pitchFamily="34" charset="0"/>
          <a:cs typeface="Arial" pitchFamily="34" charset="0"/>
        </a:defRPr>
      </a:lvl7pPr>
      <a:lvl8pPr marL="1371600" algn="l" rtl="0" fontAlgn="base">
        <a:spcBef>
          <a:spcPct val="0"/>
        </a:spcBef>
        <a:spcAft>
          <a:spcPct val="0"/>
        </a:spcAft>
        <a:defRPr sz="3600">
          <a:solidFill>
            <a:srgbClr val="000000"/>
          </a:solidFill>
          <a:latin typeface="Franklin Gothic Medium" pitchFamily="34" charset="0"/>
          <a:cs typeface="Arial" pitchFamily="34" charset="0"/>
        </a:defRPr>
      </a:lvl8pPr>
      <a:lvl9pPr marL="1828800" algn="l" rtl="0" fontAlgn="base">
        <a:spcBef>
          <a:spcPct val="0"/>
        </a:spcBef>
        <a:spcAft>
          <a:spcPct val="0"/>
        </a:spcAft>
        <a:defRPr sz="3600">
          <a:solidFill>
            <a:srgbClr val="000000"/>
          </a:solidFill>
          <a:latin typeface="Franklin Gothic Medium" pitchFamily="34" charset="0"/>
          <a:cs typeface="Arial" pitchFamily="34" charset="0"/>
        </a:defRPr>
      </a:lvl9pPr>
    </p:titleStyle>
    <p:bodyStyle>
      <a:lvl1pPr marL="342900" indent="-342900" algn="l" rtl="0" eaLnBrk="0" fontAlgn="base" hangingPunct="0">
        <a:spcBef>
          <a:spcPct val="20000"/>
        </a:spcBef>
        <a:spcAft>
          <a:spcPct val="0"/>
        </a:spcAft>
        <a:buClr>
          <a:schemeClr val="tx1"/>
        </a:buClr>
        <a:buChar char="•"/>
        <a:defRPr sz="2400">
          <a:solidFill>
            <a:srgbClr val="000000"/>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Char char="•"/>
        <a:defRPr sz="2200">
          <a:solidFill>
            <a:srgbClr val="000000"/>
          </a:solidFill>
          <a:latin typeface="Calibri" pitchFamily="34" charset="0"/>
          <a:cs typeface="+mn-cs"/>
        </a:defRPr>
      </a:lvl2pPr>
      <a:lvl3pPr marL="1143000" indent="-228600" algn="l" rtl="0" eaLnBrk="0" fontAlgn="base" hangingPunct="0">
        <a:spcBef>
          <a:spcPct val="20000"/>
        </a:spcBef>
        <a:spcAft>
          <a:spcPct val="0"/>
        </a:spcAft>
        <a:buClr>
          <a:schemeClr val="tx1"/>
        </a:buClr>
        <a:buChar char="•"/>
        <a:defRPr sz="2000">
          <a:solidFill>
            <a:srgbClr val="000000"/>
          </a:solidFill>
          <a:latin typeface="Calibri" pitchFamily="34" charset="0"/>
          <a:cs typeface="+mn-cs"/>
        </a:defRPr>
      </a:lvl3pPr>
      <a:lvl4pPr marL="1600200" indent="-228600" algn="l" rtl="0" eaLnBrk="0" fontAlgn="base" hangingPunct="0">
        <a:spcBef>
          <a:spcPct val="20000"/>
        </a:spcBef>
        <a:spcAft>
          <a:spcPct val="0"/>
        </a:spcAft>
        <a:buClr>
          <a:schemeClr val="tx1"/>
        </a:buClr>
        <a:buChar char="•"/>
        <a:defRPr sz="1800">
          <a:solidFill>
            <a:srgbClr val="000000"/>
          </a:solidFill>
          <a:latin typeface="Calibri" pitchFamily="34" charset="0"/>
          <a:cs typeface="+mn-cs"/>
        </a:defRPr>
      </a:lvl4pPr>
      <a:lvl5pPr marL="2057400" indent="-228600" algn="l" rtl="0" eaLnBrk="0" fontAlgn="base" hangingPunct="0">
        <a:spcBef>
          <a:spcPct val="20000"/>
        </a:spcBef>
        <a:spcAft>
          <a:spcPct val="0"/>
        </a:spcAft>
        <a:buClr>
          <a:schemeClr val="tx1"/>
        </a:buClr>
        <a:buChar char="•"/>
        <a:defRPr sz="1600">
          <a:solidFill>
            <a:srgbClr val="000000"/>
          </a:solidFill>
          <a:latin typeface="Calibri" pitchFamily="34" charset="0"/>
          <a:cs typeface="+mn-cs"/>
        </a:defRPr>
      </a:lvl5pPr>
      <a:lvl6pPr marL="2514600" indent="-228600" algn="l" rtl="0" fontAlgn="base">
        <a:spcBef>
          <a:spcPct val="20000"/>
        </a:spcBef>
        <a:spcAft>
          <a:spcPct val="0"/>
        </a:spcAft>
        <a:buClr>
          <a:schemeClr val="tx1"/>
        </a:buClr>
        <a:buChar char="•"/>
        <a:defRPr sz="2000">
          <a:solidFill>
            <a:srgbClr val="000000"/>
          </a:solidFill>
          <a:latin typeface="Garamond" pitchFamily="18" charset="0"/>
          <a:cs typeface="+mn-cs"/>
        </a:defRPr>
      </a:lvl6pPr>
      <a:lvl7pPr marL="2971800" indent="-228600" algn="l" rtl="0" fontAlgn="base">
        <a:spcBef>
          <a:spcPct val="20000"/>
        </a:spcBef>
        <a:spcAft>
          <a:spcPct val="0"/>
        </a:spcAft>
        <a:buClr>
          <a:schemeClr val="tx1"/>
        </a:buClr>
        <a:buChar char="•"/>
        <a:defRPr sz="2000">
          <a:solidFill>
            <a:srgbClr val="000000"/>
          </a:solidFill>
          <a:latin typeface="Garamond" pitchFamily="18" charset="0"/>
          <a:cs typeface="+mn-cs"/>
        </a:defRPr>
      </a:lvl7pPr>
      <a:lvl8pPr marL="3429000" indent="-228600" algn="l" rtl="0" fontAlgn="base">
        <a:spcBef>
          <a:spcPct val="20000"/>
        </a:spcBef>
        <a:spcAft>
          <a:spcPct val="0"/>
        </a:spcAft>
        <a:buClr>
          <a:schemeClr val="tx1"/>
        </a:buClr>
        <a:buChar char="•"/>
        <a:defRPr sz="2000">
          <a:solidFill>
            <a:srgbClr val="000000"/>
          </a:solidFill>
          <a:latin typeface="Garamond" pitchFamily="18" charset="0"/>
          <a:cs typeface="+mn-cs"/>
        </a:defRPr>
      </a:lvl8pPr>
      <a:lvl9pPr marL="3886200" indent="-228600" algn="l" rtl="0" fontAlgn="base">
        <a:spcBef>
          <a:spcPct val="20000"/>
        </a:spcBef>
        <a:spcAft>
          <a:spcPct val="0"/>
        </a:spcAft>
        <a:buClr>
          <a:schemeClr val="tx1"/>
        </a:buClr>
        <a:buChar char="•"/>
        <a:defRPr sz="2000">
          <a:solidFill>
            <a:srgbClr val="000000"/>
          </a:solidFill>
          <a:latin typeface="Garamond" pitchFamily="18"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 name="Rectangle 39"/>
          <p:cNvSpPr>
            <a:spLocks noChangeArrowheads="1"/>
          </p:cNvSpPr>
          <p:nvPr userDrawn="1">
            <p:custDataLst>
              <p:tags r:id="rId15"/>
            </p:custDataLst>
          </p:nvPr>
        </p:nvSpPr>
        <p:spPr bwMode="auto">
          <a:xfrm>
            <a:off x="82523" y="6400800"/>
            <a:ext cx="8169831" cy="381000"/>
          </a:xfrm>
          <a:prstGeom prst="roundRect">
            <a:avLst/>
          </a:prstGeom>
          <a:solidFill>
            <a:schemeClr val="accent6">
              <a:lumMod val="60000"/>
              <a:lumOff val="4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
        <p:nvSpPr>
          <p:cNvPr id="5122" name="Rectangle 2"/>
          <p:cNvSpPr>
            <a:spLocks noGrp="1" noChangeArrowheads="1"/>
          </p:cNvSpPr>
          <p:nvPr>
            <p:ph type="title"/>
            <p:custDataLst>
              <p:tags r:id="rId16"/>
            </p:custDataLst>
          </p:nvPr>
        </p:nvSpPr>
        <p:spPr bwMode="auto">
          <a:xfrm>
            <a:off x="165049" y="76200"/>
            <a:ext cx="8912543" cy="838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5123" name="Rectangle 3"/>
          <p:cNvSpPr>
            <a:spLocks noGrp="1" noChangeArrowheads="1"/>
          </p:cNvSpPr>
          <p:nvPr>
            <p:ph type="body" idx="1"/>
            <p:custDataLst>
              <p:tags r:id="rId17"/>
            </p:custDataLst>
          </p:nvPr>
        </p:nvSpPr>
        <p:spPr bwMode="auto">
          <a:xfrm>
            <a:off x="165047" y="1066800"/>
            <a:ext cx="9572731"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Rectangle 11"/>
          <p:cNvSpPr/>
          <p:nvPr userDrawn="1">
            <p:custDataLst>
              <p:tags r:id="rId18"/>
            </p:custDataLst>
          </p:nvPr>
        </p:nvSpPr>
        <p:spPr>
          <a:xfrm>
            <a:off x="9129173" y="9525"/>
            <a:ext cx="361040" cy="342900"/>
          </a:xfrm>
          <a:prstGeom prst="rect">
            <a:avLst/>
          </a:prstGeom>
          <a:blipFill rotWithShape="0">
            <a:blip r:embed="rId25"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Rectangle 12"/>
          <p:cNvSpPr/>
          <p:nvPr userDrawn="1">
            <p:custDataLst>
              <p:tags r:id="rId19"/>
            </p:custDataLst>
          </p:nvPr>
        </p:nvSpPr>
        <p:spPr>
          <a:xfrm>
            <a:off x="9129173" y="342900"/>
            <a:ext cx="361040" cy="342900"/>
          </a:xfrm>
          <a:prstGeom prst="rect">
            <a:avLst/>
          </a:prstGeom>
          <a:blipFill rotWithShape="0">
            <a:blip r:embed="rId26"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4" name="Rectangle 13"/>
          <p:cNvSpPr/>
          <p:nvPr userDrawn="1">
            <p:custDataLst>
              <p:tags r:id="rId20"/>
            </p:custDataLst>
          </p:nvPr>
        </p:nvSpPr>
        <p:spPr>
          <a:xfrm>
            <a:off x="9521154" y="342900"/>
            <a:ext cx="361040" cy="342900"/>
          </a:xfrm>
          <a:prstGeom prst="rect">
            <a:avLst/>
          </a:prstGeom>
          <a:blipFill rotWithShape="0">
            <a:blip r:embed="rId27"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5" name="TextBox 14"/>
          <p:cNvSpPr txBox="1"/>
          <p:nvPr userDrawn="1">
            <p:custDataLst>
              <p:tags r:id="rId21"/>
            </p:custDataLst>
          </p:nvPr>
        </p:nvSpPr>
        <p:spPr>
          <a:xfrm>
            <a:off x="9428315" y="19052"/>
            <a:ext cx="515772" cy="323165"/>
          </a:xfrm>
          <a:prstGeom prst="rect">
            <a:avLst/>
          </a:prstGeom>
          <a:noFill/>
        </p:spPr>
        <p:txBody>
          <a:bodyPr wrap="square" rtlCol="0">
            <a:spAutoFit/>
          </a:bodyPr>
          <a:lstStyle/>
          <a:p>
            <a:pPr algn="l" eaLnBrk="1" hangingPunct="1">
              <a:spcBef>
                <a:spcPct val="0"/>
              </a:spcBef>
              <a:buClrTx/>
              <a:buFontTx/>
              <a:buNone/>
            </a:pPr>
            <a:r>
              <a:rPr lang="en-US" sz="500" dirty="0" smtClean="0">
                <a:solidFill>
                  <a:prstClr val="black"/>
                </a:solidFill>
                <a:cs typeface="Arial" charset="0"/>
              </a:rPr>
              <a:t>Value</a:t>
            </a:r>
          </a:p>
          <a:p>
            <a:pPr algn="l" eaLnBrk="1" hangingPunct="1">
              <a:spcBef>
                <a:spcPct val="0"/>
              </a:spcBef>
              <a:buClrTx/>
              <a:buFontTx/>
              <a:buNone/>
            </a:pPr>
            <a:r>
              <a:rPr lang="en-US" sz="500" dirty="0" smtClean="0">
                <a:solidFill>
                  <a:prstClr val="black"/>
                </a:solidFill>
                <a:cs typeface="Arial" charset="0"/>
              </a:rPr>
              <a:t>Prediction</a:t>
            </a:r>
          </a:p>
          <a:p>
            <a:pPr algn="l" eaLnBrk="1" hangingPunct="1">
              <a:spcBef>
                <a:spcPct val="0"/>
              </a:spcBef>
              <a:buClrTx/>
              <a:buFontTx/>
              <a:buNone/>
            </a:pPr>
            <a:r>
              <a:rPr lang="en-US" sz="500" dirty="0" smtClean="0">
                <a:solidFill>
                  <a:prstClr val="black"/>
                </a:solidFill>
                <a:cs typeface="Arial" charset="0"/>
              </a:rPr>
              <a:t>Discovery</a:t>
            </a:r>
            <a:endParaRPr lang="en-US" sz="500" dirty="0">
              <a:solidFill>
                <a:prstClr val="black"/>
              </a:solidFill>
              <a:cs typeface="Arial" charset="0"/>
            </a:endParaRPr>
          </a:p>
        </p:txBody>
      </p:sp>
      <p:sp>
        <p:nvSpPr>
          <p:cNvPr id="16" name="Slide Number Placeholder 15"/>
          <p:cNvSpPr>
            <a:spLocks noGrp="1"/>
          </p:cNvSpPr>
          <p:nvPr>
            <p:ph type="sldNum" sz="quarter" idx="4"/>
            <p:custDataLst>
              <p:tags r:id="rId22"/>
            </p:custDataLst>
          </p:nvPr>
        </p:nvSpPr>
        <p:spPr>
          <a:xfrm>
            <a:off x="82529" y="6408757"/>
            <a:ext cx="2310659" cy="365125"/>
          </a:xfrm>
          <a:prstGeom prst="rect">
            <a:avLst/>
          </a:prstGeom>
        </p:spPr>
        <p:txBody>
          <a:bodyPr vert="horz" lIns="91440" tIns="45720" rIns="91440" bIns="45720" rtlCol="0" anchor="ctr"/>
          <a:lstStyle>
            <a:lvl1pPr algn="ctr">
              <a:defRPr sz="1200" b="0">
                <a:solidFill>
                  <a:schemeClr val="tx1"/>
                </a:solidFill>
                <a:latin typeface="Calibri" pitchFamily="34" charset="0"/>
              </a:defRPr>
            </a:lvl1pPr>
          </a:lstStyle>
          <a:p>
            <a:pPr algn="l" eaLnBrk="1" hangingPunct="1">
              <a:spcBef>
                <a:spcPct val="0"/>
              </a:spcBef>
              <a:buClrTx/>
              <a:buFontTx/>
              <a:buNone/>
            </a:pPr>
            <a:fld id="{4D0A86F4-D2C0-4A09-8158-307315C62147}" type="slidenum">
              <a:rPr lang="en-US" smtClean="0">
                <a:solidFill>
                  <a:prstClr val="black"/>
                </a:solidFill>
                <a:cs typeface="Arial" charset="0"/>
              </a:rPr>
              <a:pPr algn="l" eaLnBrk="1" hangingPunct="1">
                <a:spcBef>
                  <a:spcPct val="0"/>
                </a:spcBef>
                <a:buClrTx/>
                <a:buFontTx/>
                <a:buNone/>
              </a:pPr>
              <a:t>‹#›</a:t>
            </a:fld>
            <a:endParaRPr lang="en-US" dirty="0">
              <a:solidFill>
                <a:prstClr val="black"/>
              </a:solidFill>
              <a:cs typeface="Arial" charset="0"/>
            </a:endParaRPr>
          </a:p>
        </p:txBody>
      </p:sp>
      <p:pic>
        <p:nvPicPr>
          <p:cNvPr id="18" name="Picture 17" descr="Full-Color.jpg"/>
          <p:cNvPicPr>
            <a:picLocks noChangeAspect="1"/>
          </p:cNvPicPr>
          <p:nvPr userDrawn="1">
            <p:custDataLst>
              <p:tags r:id="rId23"/>
            </p:custDataLst>
          </p:nvPr>
        </p:nvPicPr>
        <p:blipFill>
          <a:blip r:embed="rId28" cstate="print"/>
          <a:stretch>
            <a:fillRect/>
          </a:stretch>
        </p:blipFill>
        <p:spPr>
          <a:xfrm>
            <a:off x="8230896" y="6353175"/>
            <a:ext cx="1424358" cy="467840"/>
          </a:xfrm>
          <a:prstGeom prst="rect">
            <a:avLst/>
          </a:prstGeom>
        </p:spPr>
      </p:pic>
      <p:sp>
        <p:nvSpPr>
          <p:cNvPr id="19" name="Line 11"/>
          <p:cNvSpPr>
            <a:spLocks noChangeShapeType="1"/>
          </p:cNvSpPr>
          <p:nvPr userDrawn="1">
            <p:custDataLst>
              <p:tags r:id="rId24"/>
            </p:custDataLst>
          </p:nvPr>
        </p:nvSpPr>
        <p:spPr bwMode="auto">
          <a:xfrm>
            <a:off x="455599" y="6457950"/>
            <a:ext cx="0" cy="266700"/>
          </a:xfrm>
          <a:prstGeom prst="line">
            <a:avLst/>
          </a:prstGeom>
          <a:noFill/>
          <a:ln w="12700">
            <a:solidFill>
              <a:schemeClr val="bg1"/>
            </a:solidFill>
            <a:round/>
            <a:headEnd type="none" w="sm" len="sm"/>
            <a:tailEnd type="none" w="sm" len="sm"/>
          </a:ln>
        </p:spPr>
        <p:txBody>
          <a:bodyPr wrap="none" anchor="ctr"/>
          <a:lstStyle/>
          <a:p>
            <a:pPr algn="l" eaLnBrk="1" hangingPunct="1">
              <a:spcBef>
                <a:spcPct val="0"/>
              </a:spcBef>
              <a:buClrTx/>
              <a:buFontTx/>
              <a:buNone/>
            </a:pPr>
            <a:endParaRPr lang="en-US" sz="1800" dirty="0">
              <a:solidFill>
                <a:prstClr val="black"/>
              </a:solidFill>
              <a:cs typeface="Arial" charset="0"/>
            </a:endParaRPr>
          </a:p>
        </p:txBody>
      </p:sp>
    </p:spTree>
    <p:extLst>
      <p:ext uri="{BB962C8B-B14F-4D97-AF65-F5344CB8AC3E}">
        <p14:creationId xmlns:p14="http://schemas.microsoft.com/office/powerpoint/2010/main" val="4120424514"/>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2600">
          <a:solidFill>
            <a:srgbClr val="000000"/>
          </a:solidFill>
          <a:latin typeface="Calibri" pitchFamily="34" charset="0"/>
          <a:ea typeface="+mj-ea"/>
          <a:cs typeface="Arial" pitchFamily="34" charset="0"/>
        </a:defRPr>
      </a:lvl1pPr>
      <a:lvl2pPr algn="l" rtl="0" eaLnBrk="0" fontAlgn="base" hangingPunct="0">
        <a:spcBef>
          <a:spcPct val="0"/>
        </a:spcBef>
        <a:spcAft>
          <a:spcPct val="0"/>
        </a:spcAft>
        <a:defRPr sz="3600">
          <a:solidFill>
            <a:srgbClr val="000000"/>
          </a:solidFill>
          <a:latin typeface="Franklin Gothic Medium" pitchFamily="34" charset="0"/>
          <a:cs typeface="Arial" pitchFamily="34" charset="0"/>
        </a:defRPr>
      </a:lvl2pPr>
      <a:lvl3pPr algn="l" rtl="0" eaLnBrk="0" fontAlgn="base" hangingPunct="0">
        <a:spcBef>
          <a:spcPct val="0"/>
        </a:spcBef>
        <a:spcAft>
          <a:spcPct val="0"/>
        </a:spcAft>
        <a:defRPr sz="3600">
          <a:solidFill>
            <a:srgbClr val="000000"/>
          </a:solidFill>
          <a:latin typeface="Franklin Gothic Medium" pitchFamily="34" charset="0"/>
          <a:cs typeface="Arial" pitchFamily="34" charset="0"/>
        </a:defRPr>
      </a:lvl3pPr>
      <a:lvl4pPr algn="l" rtl="0" eaLnBrk="0" fontAlgn="base" hangingPunct="0">
        <a:spcBef>
          <a:spcPct val="0"/>
        </a:spcBef>
        <a:spcAft>
          <a:spcPct val="0"/>
        </a:spcAft>
        <a:defRPr sz="3600">
          <a:solidFill>
            <a:srgbClr val="000000"/>
          </a:solidFill>
          <a:latin typeface="Franklin Gothic Medium" pitchFamily="34" charset="0"/>
          <a:cs typeface="Arial" pitchFamily="34" charset="0"/>
        </a:defRPr>
      </a:lvl4pPr>
      <a:lvl5pPr algn="l" rtl="0" eaLnBrk="0" fontAlgn="base" hangingPunct="0">
        <a:spcBef>
          <a:spcPct val="0"/>
        </a:spcBef>
        <a:spcAft>
          <a:spcPct val="0"/>
        </a:spcAft>
        <a:defRPr sz="3600">
          <a:solidFill>
            <a:srgbClr val="000000"/>
          </a:solidFill>
          <a:latin typeface="Franklin Gothic Medium" pitchFamily="34" charset="0"/>
          <a:cs typeface="Arial" pitchFamily="34" charset="0"/>
        </a:defRPr>
      </a:lvl5pPr>
      <a:lvl6pPr marL="457200" algn="l" rtl="0" fontAlgn="base">
        <a:spcBef>
          <a:spcPct val="0"/>
        </a:spcBef>
        <a:spcAft>
          <a:spcPct val="0"/>
        </a:spcAft>
        <a:defRPr sz="3600">
          <a:solidFill>
            <a:srgbClr val="000000"/>
          </a:solidFill>
          <a:latin typeface="Franklin Gothic Medium" pitchFamily="34" charset="0"/>
          <a:cs typeface="Arial" pitchFamily="34" charset="0"/>
        </a:defRPr>
      </a:lvl6pPr>
      <a:lvl7pPr marL="914400" algn="l" rtl="0" fontAlgn="base">
        <a:spcBef>
          <a:spcPct val="0"/>
        </a:spcBef>
        <a:spcAft>
          <a:spcPct val="0"/>
        </a:spcAft>
        <a:defRPr sz="3600">
          <a:solidFill>
            <a:srgbClr val="000000"/>
          </a:solidFill>
          <a:latin typeface="Franklin Gothic Medium" pitchFamily="34" charset="0"/>
          <a:cs typeface="Arial" pitchFamily="34" charset="0"/>
        </a:defRPr>
      </a:lvl7pPr>
      <a:lvl8pPr marL="1371600" algn="l" rtl="0" fontAlgn="base">
        <a:spcBef>
          <a:spcPct val="0"/>
        </a:spcBef>
        <a:spcAft>
          <a:spcPct val="0"/>
        </a:spcAft>
        <a:defRPr sz="3600">
          <a:solidFill>
            <a:srgbClr val="000000"/>
          </a:solidFill>
          <a:latin typeface="Franklin Gothic Medium" pitchFamily="34" charset="0"/>
          <a:cs typeface="Arial" pitchFamily="34" charset="0"/>
        </a:defRPr>
      </a:lvl8pPr>
      <a:lvl9pPr marL="1828800" algn="l" rtl="0" fontAlgn="base">
        <a:spcBef>
          <a:spcPct val="0"/>
        </a:spcBef>
        <a:spcAft>
          <a:spcPct val="0"/>
        </a:spcAft>
        <a:defRPr sz="3600">
          <a:solidFill>
            <a:srgbClr val="000000"/>
          </a:solidFill>
          <a:latin typeface="Franklin Gothic Medium" pitchFamily="34" charset="0"/>
          <a:cs typeface="Arial" pitchFamily="34" charset="0"/>
        </a:defRPr>
      </a:lvl9pPr>
    </p:titleStyle>
    <p:bodyStyle>
      <a:lvl1pPr marL="342900" indent="-342900" algn="l" rtl="0" eaLnBrk="0" fontAlgn="base" hangingPunct="0">
        <a:spcBef>
          <a:spcPct val="20000"/>
        </a:spcBef>
        <a:spcAft>
          <a:spcPct val="0"/>
        </a:spcAft>
        <a:buClr>
          <a:schemeClr val="tx1"/>
        </a:buClr>
        <a:buChar char="•"/>
        <a:defRPr sz="2400">
          <a:solidFill>
            <a:srgbClr val="000000"/>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Char char="•"/>
        <a:defRPr sz="2200">
          <a:solidFill>
            <a:srgbClr val="000000"/>
          </a:solidFill>
          <a:latin typeface="Calibri" pitchFamily="34" charset="0"/>
          <a:cs typeface="+mn-cs"/>
        </a:defRPr>
      </a:lvl2pPr>
      <a:lvl3pPr marL="1143000" indent="-228600" algn="l" rtl="0" eaLnBrk="0" fontAlgn="base" hangingPunct="0">
        <a:spcBef>
          <a:spcPct val="20000"/>
        </a:spcBef>
        <a:spcAft>
          <a:spcPct val="0"/>
        </a:spcAft>
        <a:buClr>
          <a:schemeClr val="tx1"/>
        </a:buClr>
        <a:buChar char="•"/>
        <a:defRPr sz="2000">
          <a:solidFill>
            <a:srgbClr val="000000"/>
          </a:solidFill>
          <a:latin typeface="Calibri" pitchFamily="34" charset="0"/>
          <a:cs typeface="+mn-cs"/>
        </a:defRPr>
      </a:lvl3pPr>
      <a:lvl4pPr marL="1600200" indent="-228600" algn="l" rtl="0" eaLnBrk="0" fontAlgn="base" hangingPunct="0">
        <a:spcBef>
          <a:spcPct val="20000"/>
        </a:spcBef>
        <a:spcAft>
          <a:spcPct val="0"/>
        </a:spcAft>
        <a:buClr>
          <a:schemeClr val="tx1"/>
        </a:buClr>
        <a:buChar char="•"/>
        <a:defRPr sz="1800">
          <a:solidFill>
            <a:srgbClr val="000000"/>
          </a:solidFill>
          <a:latin typeface="Calibri" pitchFamily="34" charset="0"/>
          <a:cs typeface="+mn-cs"/>
        </a:defRPr>
      </a:lvl4pPr>
      <a:lvl5pPr marL="2057400" indent="-228600" algn="l" rtl="0" eaLnBrk="0" fontAlgn="base" hangingPunct="0">
        <a:spcBef>
          <a:spcPct val="20000"/>
        </a:spcBef>
        <a:spcAft>
          <a:spcPct val="0"/>
        </a:spcAft>
        <a:buClr>
          <a:schemeClr val="tx1"/>
        </a:buClr>
        <a:buChar char="•"/>
        <a:defRPr sz="1600">
          <a:solidFill>
            <a:srgbClr val="000000"/>
          </a:solidFill>
          <a:latin typeface="Calibri" pitchFamily="34" charset="0"/>
          <a:cs typeface="+mn-cs"/>
        </a:defRPr>
      </a:lvl5pPr>
      <a:lvl6pPr marL="2514600" indent="-228600" algn="l" rtl="0" fontAlgn="base">
        <a:spcBef>
          <a:spcPct val="20000"/>
        </a:spcBef>
        <a:spcAft>
          <a:spcPct val="0"/>
        </a:spcAft>
        <a:buClr>
          <a:schemeClr val="tx1"/>
        </a:buClr>
        <a:buChar char="•"/>
        <a:defRPr sz="2000">
          <a:solidFill>
            <a:srgbClr val="000000"/>
          </a:solidFill>
          <a:latin typeface="Garamond" pitchFamily="18" charset="0"/>
          <a:cs typeface="+mn-cs"/>
        </a:defRPr>
      </a:lvl6pPr>
      <a:lvl7pPr marL="2971800" indent="-228600" algn="l" rtl="0" fontAlgn="base">
        <a:spcBef>
          <a:spcPct val="20000"/>
        </a:spcBef>
        <a:spcAft>
          <a:spcPct val="0"/>
        </a:spcAft>
        <a:buClr>
          <a:schemeClr val="tx1"/>
        </a:buClr>
        <a:buChar char="•"/>
        <a:defRPr sz="2000">
          <a:solidFill>
            <a:srgbClr val="000000"/>
          </a:solidFill>
          <a:latin typeface="Garamond" pitchFamily="18" charset="0"/>
          <a:cs typeface="+mn-cs"/>
        </a:defRPr>
      </a:lvl7pPr>
      <a:lvl8pPr marL="3429000" indent="-228600" algn="l" rtl="0" fontAlgn="base">
        <a:spcBef>
          <a:spcPct val="20000"/>
        </a:spcBef>
        <a:spcAft>
          <a:spcPct val="0"/>
        </a:spcAft>
        <a:buClr>
          <a:schemeClr val="tx1"/>
        </a:buClr>
        <a:buChar char="•"/>
        <a:defRPr sz="2000">
          <a:solidFill>
            <a:srgbClr val="000000"/>
          </a:solidFill>
          <a:latin typeface="Garamond" pitchFamily="18" charset="0"/>
          <a:cs typeface="+mn-cs"/>
        </a:defRPr>
      </a:lvl8pPr>
      <a:lvl9pPr marL="3886200" indent="-228600" algn="l" rtl="0" fontAlgn="base">
        <a:spcBef>
          <a:spcPct val="20000"/>
        </a:spcBef>
        <a:spcAft>
          <a:spcPct val="0"/>
        </a:spcAft>
        <a:buClr>
          <a:schemeClr val="tx1"/>
        </a:buClr>
        <a:buChar char="•"/>
        <a:defRPr sz="2000">
          <a:solidFill>
            <a:srgbClr val="000000"/>
          </a:solidFill>
          <a:latin typeface="Garamond" pitchFamily="18"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 name="Rectangle 39"/>
          <p:cNvSpPr>
            <a:spLocks noChangeArrowheads="1"/>
          </p:cNvSpPr>
          <p:nvPr>
            <p:custDataLst>
              <p:tags r:id="rId15"/>
            </p:custDataLst>
          </p:nvPr>
        </p:nvSpPr>
        <p:spPr bwMode="auto">
          <a:xfrm>
            <a:off x="82523" y="6400800"/>
            <a:ext cx="8169831" cy="381000"/>
          </a:xfrm>
          <a:prstGeom prst="roundRect">
            <a:avLst/>
          </a:prstGeom>
          <a:solidFill>
            <a:schemeClr val="accent6">
              <a:lumMod val="60000"/>
              <a:lumOff val="4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
        <p:nvSpPr>
          <p:cNvPr id="5122" name="Rectangle 2"/>
          <p:cNvSpPr>
            <a:spLocks noGrp="1" noChangeArrowheads="1"/>
          </p:cNvSpPr>
          <p:nvPr>
            <p:ph type="title"/>
            <p:custDataLst>
              <p:tags r:id="rId16"/>
            </p:custDataLst>
          </p:nvPr>
        </p:nvSpPr>
        <p:spPr bwMode="auto">
          <a:xfrm>
            <a:off x="165049" y="76200"/>
            <a:ext cx="8912543" cy="838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5123" name="Rectangle 3"/>
          <p:cNvSpPr>
            <a:spLocks noGrp="1" noChangeArrowheads="1"/>
          </p:cNvSpPr>
          <p:nvPr>
            <p:ph type="body" idx="1"/>
            <p:custDataLst>
              <p:tags r:id="rId17"/>
            </p:custDataLst>
          </p:nvPr>
        </p:nvSpPr>
        <p:spPr bwMode="auto">
          <a:xfrm>
            <a:off x="165047" y="1066800"/>
            <a:ext cx="9572731"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Rectangle 11"/>
          <p:cNvSpPr/>
          <p:nvPr>
            <p:custDataLst>
              <p:tags r:id="rId18"/>
            </p:custDataLst>
          </p:nvPr>
        </p:nvSpPr>
        <p:spPr>
          <a:xfrm>
            <a:off x="9129173" y="9525"/>
            <a:ext cx="361040" cy="342900"/>
          </a:xfrm>
          <a:prstGeom prst="rect">
            <a:avLst/>
          </a:prstGeom>
          <a:blipFill rotWithShape="0">
            <a:blip r:embed="rId25"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Rectangle 12"/>
          <p:cNvSpPr/>
          <p:nvPr>
            <p:custDataLst>
              <p:tags r:id="rId19"/>
            </p:custDataLst>
          </p:nvPr>
        </p:nvSpPr>
        <p:spPr>
          <a:xfrm>
            <a:off x="9129173" y="342900"/>
            <a:ext cx="361040" cy="342900"/>
          </a:xfrm>
          <a:prstGeom prst="rect">
            <a:avLst/>
          </a:prstGeom>
          <a:blipFill rotWithShape="0">
            <a:blip r:embed="rId26"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4" name="Rectangle 13"/>
          <p:cNvSpPr/>
          <p:nvPr>
            <p:custDataLst>
              <p:tags r:id="rId20"/>
            </p:custDataLst>
          </p:nvPr>
        </p:nvSpPr>
        <p:spPr>
          <a:xfrm>
            <a:off x="9521154" y="342900"/>
            <a:ext cx="361040" cy="342900"/>
          </a:xfrm>
          <a:prstGeom prst="rect">
            <a:avLst/>
          </a:prstGeom>
          <a:blipFill rotWithShape="0">
            <a:blip r:embed="rId27"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5" name="TextBox 14"/>
          <p:cNvSpPr txBox="1"/>
          <p:nvPr>
            <p:custDataLst>
              <p:tags r:id="rId21"/>
            </p:custDataLst>
          </p:nvPr>
        </p:nvSpPr>
        <p:spPr>
          <a:xfrm>
            <a:off x="9428315" y="19052"/>
            <a:ext cx="515772" cy="323165"/>
          </a:xfrm>
          <a:prstGeom prst="rect">
            <a:avLst/>
          </a:prstGeom>
          <a:noFill/>
        </p:spPr>
        <p:txBody>
          <a:bodyPr wrap="square" rtlCol="0">
            <a:spAutoFit/>
          </a:bodyPr>
          <a:lstStyle/>
          <a:p>
            <a:pPr algn="l" eaLnBrk="1" hangingPunct="1">
              <a:spcBef>
                <a:spcPct val="0"/>
              </a:spcBef>
              <a:buClrTx/>
              <a:buFontTx/>
              <a:buNone/>
            </a:pPr>
            <a:r>
              <a:rPr lang="en-US" sz="500" dirty="0" smtClean="0">
                <a:solidFill>
                  <a:prstClr val="black"/>
                </a:solidFill>
                <a:cs typeface="Arial" charset="0"/>
              </a:rPr>
              <a:t>Value</a:t>
            </a:r>
          </a:p>
          <a:p>
            <a:pPr algn="l" eaLnBrk="1" hangingPunct="1">
              <a:spcBef>
                <a:spcPct val="0"/>
              </a:spcBef>
              <a:buClrTx/>
              <a:buFontTx/>
              <a:buNone/>
            </a:pPr>
            <a:r>
              <a:rPr lang="en-US" sz="500" dirty="0" smtClean="0">
                <a:solidFill>
                  <a:prstClr val="black"/>
                </a:solidFill>
                <a:cs typeface="Arial" charset="0"/>
              </a:rPr>
              <a:t>Prediction</a:t>
            </a:r>
          </a:p>
          <a:p>
            <a:pPr algn="l" eaLnBrk="1" hangingPunct="1">
              <a:spcBef>
                <a:spcPct val="0"/>
              </a:spcBef>
              <a:buClrTx/>
              <a:buFontTx/>
              <a:buNone/>
            </a:pPr>
            <a:r>
              <a:rPr lang="en-US" sz="500" dirty="0" smtClean="0">
                <a:solidFill>
                  <a:prstClr val="black"/>
                </a:solidFill>
                <a:cs typeface="Arial" charset="0"/>
              </a:rPr>
              <a:t>Discovery</a:t>
            </a:r>
            <a:endParaRPr lang="en-US" sz="500" dirty="0">
              <a:solidFill>
                <a:prstClr val="black"/>
              </a:solidFill>
              <a:cs typeface="Arial" charset="0"/>
            </a:endParaRPr>
          </a:p>
        </p:txBody>
      </p:sp>
      <p:sp>
        <p:nvSpPr>
          <p:cNvPr id="16" name="Slide Number Placeholder 15"/>
          <p:cNvSpPr>
            <a:spLocks noGrp="1"/>
          </p:cNvSpPr>
          <p:nvPr>
            <p:ph type="sldNum" sz="quarter" idx="4"/>
            <p:custDataLst>
              <p:tags r:id="rId22"/>
            </p:custDataLst>
          </p:nvPr>
        </p:nvSpPr>
        <p:spPr>
          <a:xfrm>
            <a:off x="82529" y="6408799"/>
            <a:ext cx="2310659" cy="365125"/>
          </a:xfrm>
          <a:prstGeom prst="rect">
            <a:avLst/>
          </a:prstGeom>
        </p:spPr>
        <p:txBody>
          <a:bodyPr vert="horz" lIns="91440" tIns="45720" rIns="91440" bIns="45720" rtlCol="0" anchor="ctr"/>
          <a:lstStyle>
            <a:lvl1pPr algn="ctr">
              <a:defRPr sz="1200" b="0">
                <a:solidFill>
                  <a:schemeClr val="tx1"/>
                </a:solidFill>
                <a:latin typeface="Calibri" pitchFamily="34" charset="0"/>
              </a:defRPr>
            </a:lvl1pPr>
          </a:lstStyle>
          <a:p>
            <a:pPr algn="l" eaLnBrk="1" hangingPunct="1">
              <a:spcBef>
                <a:spcPct val="0"/>
              </a:spcBef>
              <a:buClrTx/>
              <a:buFontTx/>
              <a:buNone/>
            </a:pPr>
            <a:fld id="{4D0A86F4-D2C0-4A09-8158-307315C62147}" type="slidenum">
              <a:rPr lang="en-US" smtClean="0">
                <a:solidFill>
                  <a:prstClr val="black"/>
                </a:solidFill>
                <a:cs typeface="Arial" charset="0"/>
              </a:rPr>
              <a:pPr algn="l" eaLnBrk="1" hangingPunct="1">
                <a:spcBef>
                  <a:spcPct val="0"/>
                </a:spcBef>
                <a:buClrTx/>
                <a:buFontTx/>
                <a:buNone/>
              </a:pPr>
              <a:t>‹#›</a:t>
            </a:fld>
            <a:endParaRPr lang="en-US" dirty="0">
              <a:solidFill>
                <a:prstClr val="black"/>
              </a:solidFill>
              <a:cs typeface="Arial" charset="0"/>
            </a:endParaRPr>
          </a:p>
        </p:txBody>
      </p:sp>
      <p:pic>
        <p:nvPicPr>
          <p:cNvPr id="18" name="Picture 17" descr="Full-Color.jpg"/>
          <p:cNvPicPr>
            <a:picLocks noChangeAspect="1"/>
          </p:cNvPicPr>
          <p:nvPr>
            <p:custDataLst>
              <p:tags r:id="rId23"/>
            </p:custDataLst>
          </p:nvPr>
        </p:nvPicPr>
        <p:blipFill>
          <a:blip r:embed="rId28" cstate="print"/>
          <a:stretch>
            <a:fillRect/>
          </a:stretch>
        </p:blipFill>
        <p:spPr>
          <a:xfrm>
            <a:off x="8230896" y="6353175"/>
            <a:ext cx="1424358" cy="467840"/>
          </a:xfrm>
          <a:prstGeom prst="rect">
            <a:avLst/>
          </a:prstGeom>
        </p:spPr>
      </p:pic>
      <p:sp>
        <p:nvSpPr>
          <p:cNvPr id="19" name="Line 11"/>
          <p:cNvSpPr>
            <a:spLocks noChangeShapeType="1"/>
          </p:cNvSpPr>
          <p:nvPr>
            <p:custDataLst>
              <p:tags r:id="rId24"/>
            </p:custDataLst>
          </p:nvPr>
        </p:nvSpPr>
        <p:spPr bwMode="auto">
          <a:xfrm>
            <a:off x="455599" y="6457950"/>
            <a:ext cx="0" cy="266700"/>
          </a:xfrm>
          <a:prstGeom prst="line">
            <a:avLst/>
          </a:prstGeom>
          <a:noFill/>
          <a:ln w="12700">
            <a:solidFill>
              <a:schemeClr val="bg1"/>
            </a:solidFill>
            <a:round/>
            <a:headEnd type="none" w="sm" len="sm"/>
            <a:tailEnd type="none" w="sm" len="sm"/>
          </a:ln>
        </p:spPr>
        <p:txBody>
          <a:bodyPr wrap="none" anchor="ctr"/>
          <a:lstStyle/>
          <a:p>
            <a:pPr algn="l" eaLnBrk="1" hangingPunct="1">
              <a:spcBef>
                <a:spcPct val="0"/>
              </a:spcBef>
              <a:buClrTx/>
              <a:buFontTx/>
              <a:buNone/>
            </a:pPr>
            <a:endParaRPr lang="en-US" sz="1800" dirty="0">
              <a:solidFill>
                <a:prstClr val="black"/>
              </a:solidFill>
              <a:cs typeface="Arial" charset="0"/>
            </a:endParaRPr>
          </a:p>
        </p:txBody>
      </p:sp>
    </p:spTree>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2600">
          <a:solidFill>
            <a:srgbClr val="000000"/>
          </a:solidFill>
          <a:latin typeface="Calibri" pitchFamily="34" charset="0"/>
          <a:ea typeface="+mj-ea"/>
          <a:cs typeface="Arial" pitchFamily="34" charset="0"/>
        </a:defRPr>
      </a:lvl1pPr>
      <a:lvl2pPr algn="l" rtl="0" eaLnBrk="0" fontAlgn="base" hangingPunct="0">
        <a:spcBef>
          <a:spcPct val="0"/>
        </a:spcBef>
        <a:spcAft>
          <a:spcPct val="0"/>
        </a:spcAft>
        <a:defRPr sz="3600">
          <a:solidFill>
            <a:srgbClr val="000000"/>
          </a:solidFill>
          <a:latin typeface="Franklin Gothic Medium" pitchFamily="34" charset="0"/>
          <a:cs typeface="Arial" pitchFamily="34" charset="0"/>
        </a:defRPr>
      </a:lvl2pPr>
      <a:lvl3pPr algn="l" rtl="0" eaLnBrk="0" fontAlgn="base" hangingPunct="0">
        <a:spcBef>
          <a:spcPct val="0"/>
        </a:spcBef>
        <a:spcAft>
          <a:spcPct val="0"/>
        </a:spcAft>
        <a:defRPr sz="3600">
          <a:solidFill>
            <a:srgbClr val="000000"/>
          </a:solidFill>
          <a:latin typeface="Franklin Gothic Medium" pitchFamily="34" charset="0"/>
          <a:cs typeface="Arial" pitchFamily="34" charset="0"/>
        </a:defRPr>
      </a:lvl3pPr>
      <a:lvl4pPr algn="l" rtl="0" eaLnBrk="0" fontAlgn="base" hangingPunct="0">
        <a:spcBef>
          <a:spcPct val="0"/>
        </a:spcBef>
        <a:spcAft>
          <a:spcPct val="0"/>
        </a:spcAft>
        <a:defRPr sz="3600">
          <a:solidFill>
            <a:srgbClr val="000000"/>
          </a:solidFill>
          <a:latin typeface="Franklin Gothic Medium" pitchFamily="34" charset="0"/>
          <a:cs typeface="Arial" pitchFamily="34" charset="0"/>
        </a:defRPr>
      </a:lvl4pPr>
      <a:lvl5pPr algn="l" rtl="0" eaLnBrk="0" fontAlgn="base" hangingPunct="0">
        <a:spcBef>
          <a:spcPct val="0"/>
        </a:spcBef>
        <a:spcAft>
          <a:spcPct val="0"/>
        </a:spcAft>
        <a:defRPr sz="3600">
          <a:solidFill>
            <a:srgbClr val="000000"/>
          </a:solidFill>
          <a:latin typeface="Franklin Gothic Medium" pitchFamily="34" charset="0"/>
          <a:cs typeface="Arial" pitchFamily="34" charset="0"/>
        </a:defRPr>
      </a:lvl5pPr>
      <a:lvl6pPr marL="457200" algn="l" rtl="0" fontAlgn="base">
        <a:spcBef>
          <a:spcPct val="0"/>
        </a:spcBef>
        <a:spcAft>
          <a:spcPct val="0"/>
        </a:spcAft>
        <a:defRPr sz="3600">
          <a:solidFill>
            <a:srgbClr val="000000"/>
          </a:solidFill>
          <a:latin typeface="Franklin Gothic Medium" pitchFamily="34" charset="0"/>
          <a:cs typeface="Arial" pitchFamily="34" charset="0"/>
        </a:defRPr>
      </a:lvl6pPr>
      <a:lvl7pPr marL="914400" algn="l" rtl="0" fontAlgn="base">
        <a:spcBef>
          <a:spcPct val="0"/>
        </a:spcBef>
        <a:spcAft>
          <a:spcPct val="0"/>
        </a:spcAft>
        <a:defRPr sz="3600">
          <a:solidFill>
            <a:srgbClr val="000000"/>
          </a:solidFill>
          <a:latin typeface="Franklin Gothic Medium" pitchFamily="34" charset="0"/>
          <a:cs typeface="Arial" pitchFamily="34" charset="0"/>
        </a:defRPr>
      </a:lvl7pPr>
      <a:lvl8pPr marL="1371600" algn="l" rtl="0" fontAlgn="base">
        <a:spcBef>
          <a:spcPct val="0"/>
        </a:spcBef>
        <a:spcAft>
          <a:spcPct val="0"/>
        </a:spcAft>
        <a:defRPr sz="3600">
          <a:solidFill>
            <a:srgbClr val="000000"/>
          </a:solidFill>
          <a:latin typeface="Franklin Gothic Medium" pitchFamily="34" charset="0"/>
          <a:cs typeface="Arial" pitchFamily="34" charset="0"/>
        </a:defRPr>
      </a:lvl8pPr>
      <a:lvl9pPr marL="1828800" algn="l" rtl="0" fontAlgn="base">
        <a:spcBef>
          <a:spcPct val="0"/>
        </a:spcBef>
        <a:spcAft>
          <a:spcPct val="0"/>
        </a:spcAft>
        <a:defRPr sz="3600">
          <a:solidFill>
            <a:srgbClr val="000000"/>
          </a:solidFill>
          <a:latin typeface="Franklin Gothic Medium" pitchFamily="34" charset="0"/>
          <a:cs typeface="Arial" pitchFamily="34" charset="0"/>
        </a:defRPr>
      </a:lvl9pPr>
    </p:titleStyle>
    <p:bodyStyle>
      <a:lvl1pPr marL="342900" indent="-342900" algn="l" rtl="0" eaLnBrk="0" fontAlgn="base" hangingPunct="0">
        <a:spcBef>
          <a:spcPct val="20000"/>
        </a:spcBef>
        <a:spcAft>
          <a:spcPct val="0"/>
        </a:spcAft>
        <a:buClr>
          <a:schemeClr val="tx1"/>
        </a:buClr>
        <a:buChar char="•"/>
        <a:defRPr sz="2400">
          <a:solidFill>
            <a:srgbClr val="000000"/>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Char char="•"/>
        <a:defRPr sz="2200">
          <a:solidFill>
            <a:srgbClr val="000000"/>
          </a:solidFill>
          <a:latin typeface="Calibri" pitchFamily="34" charset="0"/>
          <a:cs typeface="+mn-cs"/>
        </a:defRPr>
      </a:lvl2pPr>
      <a:lvl3pPr marL="1143000" indent="-228600" algn="l" rtl="0" eaLnBrk="0" fontAlgn="base" hangingPunct="0">
        <a:spcBef>
          <a:spcPct val="20000"/>
        </a:spcBef>
        <a:spcAft>
          <a:spcPct val="0"/>
        </a:spcAft>
        <a:buClr>
          <a:schemeClr val="tx1"/>
        </a:buClr>
        <a:buChar char="•"/>
        <a:defRPr sz="2000">
          <a:solidFill>
            <a:srgbClr val="000000"/>
          </a:solidFill>
          <a:latin typeface="Calibri" pitchFamily="34" charset="0"/>
          <a:cs typeface="+mn-cs"/>
        </a:defRPr>
      </a:lvl3pPr>
      <a:lvl4pPr marL="1600200" indent="-228600" algn="l" rtl="0" eaLnBrk="0" fontAlgn="base" hangingPunct="0">
        <a:spcBef>
          <a:spcPct val="20000"/>
        </a:spcBef>
        <a:spcAft>
          <a:spcPct val="0"/>
        </a:spcAft>
        <a:buClr>
          <a:schemeClr val="tx1"/>
        </a:buClr>
        <a:buChar char="•"/>
        <a:defRPr sz="1800">
          <a:solidFill>
            <a:srgbClr val="000000"/>
          </a:solidFill>
          <a:latin typeface="Calibri" pitchFamily="34" charset="0"/>
          <a:cs typeface="+mn-cs"/>
        </a:defRPr>
      </a:lvl4pPr>
      <a:lvl5pPr marL="2057400" indent="-228600" algn="l" rtl="0" eaLnBrk="0" fontAlgn="base" hangingPunct="0">
        <a:spcBef>
          <a:spcPct val="20000"/>
        </a:spcBef>
        <a:spcAft>
          <a:spcPct val="0"/>
        </a:spcAft>
        <a:buClr>
          <a:schemeClr val="tx1"/>
        </a:buClr>
        <a:buChar char="•"/>
        <a:defRPr sz="1600">
          <a:solidFill>
            <a:srgbClr val="000000"/>
          </a:solidFill>
          <a:latin typeface="Calibri" pitchFamily="34" charset="0"/>
          <a:cs typeface="+mn-cs"/>
        </a:defRPr>
      </a:lvl5pPr>
      <a:lvl6pPr marL="2514600" indent="-228600" algn="l" rtl="0" fontAlgn="base">
        <a:spcBef>
          <a:spcPct val="20000"/>
        </a:spcBef>
        <a:spcAft>
          <a:spcPct val="0"/>
        </a:spcAft>
        <a:buClr>
          <a:schemeClr val="tx1"/>
        </a:buClr>
        <a:buChar char="•"/>
        <a:defRPr sz="2000">
          <a:solidFill>
            <a:srgbClr val="000000"/>
          </a:solidFill>
          <a:latin typeface="Garamond" pitchFamily="18" charset="0"/>
          <a:cs typeface="+mn-cs"/>
        </a:defRPr>
      </a:lvl6pPr>
      <a:lvl7pPr marL="2971800" indent="-228600" algn="l" rtl="0" fontAlgn="base">
        <a:spcBef>
          <a:spcPct val="20000"/>
        </a:spcBef>
        <a:spcAft>
          <a:spcPct val="0"/>
        </a:spcAft>
        <a:buClr>
          <a:schemeClr val="tx1"/>
        </a:buClr>
        <a:buChar char="•"/>
        <a:defRPr sz="2000">
          <a:solidFill>
            <a:srgbClr val="000000"/>
          </a:solidFill>
          <a:latin typeface="Garamond" pitchFamily="18" charset="0"/>
          <a:cs typeface="+mn-cs"/>
        </a:defRPr>
      </a:lvl7pPr>
      <a:lvl8pPr marL="3429000" indent="-228600" algn="l" rtl="0" fontAlgn="base">
        <a:spcBef>
          <a:spcPct val="20000"/>
        </a:spcBef>
        <a:spcAft>
          <a:spcPct val="0"/>
        </a:spcAft>
        <a:buClr>
          <a:schemeClr val="tx1"/>
        </a:buClr>
        <a:buChar char="•"/>
        <a:defRPr sz="2000">
          <a:solidFill>
            <a:srgbClr val="000000"/>
          </a:solidFill>
          <a:latin typeface="Garamond" pitchFamily="18" charset="0"/>
          <a:cs typeface="+mn-cs"/>
        </a:defRPr>
      </a:lvl8pPr>
      <a:lvl9pPr marL="3886200" indent="-228600" algn="l" rtl="0" fontAlgn="base">
        <a:spcBef>
          <a:spcPct val="20000"/>
        </a:spcBef>
        <a:spcAft>
          <a:spcPct val="0"/>
        </a:spcAft>
        <a:buClr>
          <a:schemeClr val="tx1"/>
        </a:buClr>
        <a:buChar char="•"/>
        <a:defRPr sz="2000">
          <a:solidFill>
            <a:srgbClr val="000000"/>
          </a:solidFill>
          <a:latin typeface="Garamond" pitchFamily="18"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 name="Rectangle 39"/>
          <p:cNvSpPr>
            <a:spLocks noChangeArrowheads="1"/>
          </p:cNvSpPr>
          <p:nvPr>
            <p:custDataLst>
              <p:tags r:id="rId15"/>
            </p:custDataLst>
          </p:nvPr>
        </p:nvSpPr>
        <p:spPr bwMode="auto">
          <a:xfrm>
            <a:off x="82523" y="6400800"/>
            <a:ext cx="8169831" cy="381000"/>
          </a:xfrm>
          <a:prstGeom prst="roundRect">
            <a:avLst/>
          </a:prstGeom>
          <a:solidFill>
            <a:schemeClr val="accent6">
              <a:lumMod val="60000"/>
              <a:lumOff val="40000"/>
            </a:schemeClr>
          </a:solidFill>
          <a:ln w="9525" algn="ctr">
            <a:noFill/>
            <a:round/>
            <a:headEnd/>
            <a:tailEnd/>
          </a:ln>
        </p:spPr>
        <p:txBody>
          <a:bodyPr anchor="ctr"/>
          <a:lstStyle/>
          <a:p>
            <a:pPr algn="l">
              <a:spcBef>
                <a:spcPct val="0"/>
              </a:spcBef>
              <a:buClrTx/>
              <a:buFontTx/>
              <a:buNone/>
              <a:defRPr/>
            </a:pPr>
            <a:endParaRPr lang="en-US" sz="2800" dirty="0">
              <a:solidFill>
                <a:srgbClr val="000000"/>
              </a:solidFill>
              <a:latin typeface="Arial" pitchFamily="34" charset="0"/>
              <a:cs typeface="Arial" charset="0"/>
            </a:endParaRPr>
          </a:p>
        </p:txBody>
      </p:sp>
      <p:sp>
        <p:nvSpPr>
          <p:cNvPr id="5122" name="Rectangle 2"/>
          <p:cNvSpPr>
            <a:spLocks noGrp="1" noChangeArrowheads="1"/>
          </p:cNvSpPr>
          <p:nvPr>
            <p:ph type="title"/>
            <p:custDataLst>
              <p:tags r:id="rId16"/>
            </p:custDataLst>
          </p:nvPr>
        </p:nvSpPr>
        <p:spPr bwMode="auto">
          <a:xfrm>
            <a:off x="165049" y="76200"/>
            <a:ext cx="8912543" cy="838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5123" name="Rectangle 3"/>
          <p:cNvSpPr>
            <a:spLocks noGrp="1" noChangeArrowheads="1"/>
          </p:cNvSpPr>
          <p:nvPr>
            <p:ph type="body" idx="1"/>
            <p:custDataLst>
              <p:tags r:id="rId17"/>
            </p:custDataLst>
          </p:nvPr>
        </p:nvSpPr>
        <p:spPr bwMode="auto">
          <a:xfrm>
            <a:off x="165047" y="1066800"/>
            <a:ext cx="9572731"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Rectangle 11"/>
          <p:cNvSpPr/>
          <p:nvPr>
            <p:custDataLst>
              <p:tags r:id="rId18"/>
            </p:custDataLst>
          </p:nvPr>
        </p:nvSpPr>
        <p:spPr>
          <a:xfrm>
            <a:off x="9129173" y="9525"/>
            <a:ext cx="361040" cy="342900"/>
          </a:xfrm>
          <a:prstGeom prst="rect">
            <a:avLst/>
          </a:prstGeom>
          <a:blipFill rotWithShape="0">
            <a:blip r:embed="rId25"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Rectangle 12"/>
          <p:cNvSpPr/>
          <p:nvPr>
            <p:custDataLst>
              <p:tags r:id="rId19"/>
            </p:custDataLst>
          </p:nvPr>
        </p:nvSpPr>
        <p:spPr>
          <a:xfrm>
            <a:off x="9129173" y="342900"/>
            <a:ext cx="361040" cy="342900"/>
          </a:xfrm>
          <a:prstGeom prst="rect">
            <a:avLst/>
          </a:prstGeom>
          <a:blipFill rotWithShape="0">
            <a:blip r:embed="rId26"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4" name="Rectangle 13"/>
          <p:cNvSpPr/>
          <p:nvPr>
            <p:custDataLst>
              <p:tags r:id="rId20"/>
            </p:custDataLst>
          </p:nvPr>
        </p:nvSpPr>
        <p:spPr>
          <a:xfrm>
            <a:off x="9521154" y="342900"/>
            <a:ext cx="361040" cy="342900"/>
          </a:xfrm>
          <a:prstGeom prst="rect">
            <a:avLst/>
          </a:prstGeom>
          <a:blipFill rotWithShape="0">
            <a:blip r:embed="rId27"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5" name="TextBox 14"/>
          <p:cNvSpPr txBox="1"/>
          <p:nvPr>
            <p:custDataLst>
              <p:tags r:id="rId21"/>
            </p:custDataLst>
          </p:nvPr>
        </p:nvSpPr>
        <p:spPr>
          <a:xfrm>
            <a:off x="9428315" y="19052"/>
            <a:ext cx="515772" cy="323165"/>
          </a:xfrm>
          <a:prstGeom prst="rect">
            <a:avLst/>
          </a:prstGeom>
          <a:noFill/>
        </p:spPr>
        <p:txBody>
          <a:bodyPr wrap="square" rtlCol="0">
            <a:spAutoFit/>
          </a:bodyPr>
          <a:lstStyle/>
          <a:p>
            <a:pPr algn="l" eaLnBrk="1" hangingPunct="1">
              <a:spcBef>
                <a:spcPct val="0"/>
              </a:spcBef>
              <a:buClrTx/>
              <a:buFontTx/>
              <a:buNone/>
            </a:pPr>
            <a:r>
              <a:rPr lang="en-US" sz="500" dirty="0" smtClean="0">
                <a:solidFill>
                  <a:prstClr val="black"/>
                </a:solidFill>
                <a:cs typeface="Arial" charset="0"/>
              </a:rPr>
              <a:t>Value</a:t>
            </a:r>
          </a:p>
          <a:p>
            <a:pPr algn="l" eaLnBrk="1" hangingPunct="1">
              <a:spcBef>
                <a:spcPct val="0"/>
              </a:spcBef>
              <a:buClrTx/>
              <a:buFontTx/>
              <a:buNone/>
            </a:pPr>
            <a:r>
              <a:rPr lang="en-US" sz="500" dirty="0" smtClean="0">
                <a:solidFill>
                  <a:prstClr val="black"/>
                </a:solidFill>
                <a:cs typeface="Arial" charset="0"/>
              </a:rPr>
              <a:t>Prediction</a:t>
            </a:r>
          </a:p>
          <a:p>
            <a:pPr algn="l" eaLnBrk="1" hangingPunct="1">
              <a:spcBef>
                <a:spcPct val="0"/>
              </a:spcBef>
              <a:buClrTx/>
              <a:buFontTx/>
              <a:buNone/>
            </a:pPr>
            <a:r>
              <a:rPr lang="en-US" sz="500" dirty="0" smtClean="0">
                <a:solidFill>
                  <a:prstClr val="black"/>
                </a:solidFill>
                <a:cs typeface="Arial" charset="0"/>
              </a:rPr>
              <a:t>Discovery</a:t>
            </a:r>
            <a:endParaRPr lang="en-US" sz="500" dirty="0">
              <a:solidFill>
                <a:prstClr val="black"/>
              </a:solidFill>
              <a:cs typeface="Arial" charset="0"/>
            </a:endParaRPr>
          </a:p>
        </p:txBody>
      </p:sp>
      <p:sp>
        <p:nvSpPr>
          <p:cNvPr id="16" name="Slide Number Placeholder 15"/>
          <p:cNvSpPr>
            <a:spLocks noGrp="1"/>
          </p:cNvSpPr>
          <p:nvPr>
            <p:ph type="sldNum" sz="quarter" idx="4"/>
            <p:custDataLst>
              <p:tags r:id="rId22"/>
            </p:custDataLst>
          </p:nvPr>
        </p:nvSpPr>
        <p:spPr>
          <a:xfrm>
            <a:off x="82529" y="6408791"/>
            <a:ext cx="2310659" cy="365125"/>
          </a:xfrm>
          <a:prstGeom prst="rect">
            <a:avLst/>
          </a:prstGeom>
        </p:spPr>
        <p:txBody>
          <a:bodyPr vert="horz" lIns="91440" tIns="45720" rIns="91440" bIns="45720" rtlCol="0" anchor="ctr"/>
          <a:lstStyle>
            <a:lvl1pPr algn="ctr">
              <a:defRPr sz="1200" b="0">
                <a:solidFill>
                  <a:schemeClr val="tx1"/>
                </a:solidFill>
                <a:latin typeface="Calibri" pitchFamily="34" charset="0"/>
              </a:defRPr>
            </a:lvl1pPr>
          </a:lstStyle>
          <a:p>
            <a:pPr algn="l" eaLnBrk="1" hangingPunct="1">
              <a:spcBef>
                <a:spcPct val="0"/>
              </a:spcBef>
              <a:buClrTx/>
              <a:buFontTx/>
              <a:buNone/>
            </a:pPr>
            <a:fld id="{4D0A86F4-D2C0-4A09-8158-307315C62147}" type="slidenum">
              <a:rPr lang="en-US" smtClean="0">
                <a:solidFill>
                  <a:prstClr val="black"/>
                </a:solidFill>
                <a:cs typeface="Arial" charset="0"/>
              </a:rPr>
              <a:pPr algn="l" eaLnBrk="1" hangingPunct="1">
                <a:spcBef>
                  <a:spcPct val="0"/>
                </a:spcBef>
                <a:buClrTx/>
                <a:buFontTx/>
                <a:buNone/>
              </a:pPr>
              <a:t>‹#›</a:t>
            </a:fld>
            <a:endParaRPr lang="en-US" dirty="0">
              <a:solidFill>
                <a:prstClr val="black"/>
              </a:solidFill>
              <a:cs typeface="Arial" charset="0"/>
            </a:endParaRPr>
          </a:p>
        </p:txBody>
      </p:sp>
      <p:pic>
        <p:nvPicPr>
          <p:cNvPr id="18" name="Picture 17" descr="Full-Color.jpg"/>
          <p:cNvPicPr>
            <a:picLocks noChangeAspect="1"/>
          </p:cNvPicPr>
          <p:nvPr>
            <p:custDataLst>
              <p:tags r:id="rId23"/>
            </p:custDataLst>
          </p:nvPr>
        </p:nvPicPr>
        <p:blipFill>
          <a:blip r:embed="rId28" cstate="print"/>
          <a:stretch>
            <a:fillRect/>
          </a:stretch>
        </p:blipFill>
        <p:spPr>
          <a:xfrm>
            <a:off x="8230896" y="6353175"/>
            <a:ext cx="1424358" cy="467840"/>
          </a:xfrm>
          <a:prstGeom prst="rect">
            <a:avLst/>
          </a:prstGeom>
        </p:spPr>
      </p:pic>
      <p:sp>
        <p:nvSpPr>
          <p:cNvPr id="19" name="Line 11"/>
          <p:cNvSpPr>
            <a:spLocks noChangeShapeType="1"/>
          </p:cNvSpPr>
          <p:nvPr>
            <p:custDataLst>
              <p:tags r:id="rId24"/>
            </p:custDataLst>
          </p:nvPr>
        </p:nvSpPr>
        <p:spPr bwMode="auto">
          <a:xfrm>
            <a:off x="455599" y="6457950"/>
            <a:ext cx="0" cy="266700"/>
          </a:xfrm>
          <a:prstGeom prst="line">
            <a:avLst/>
          </a:prstGeom>
          <a:noFill/>
          <a:ln w="12700">
            <a:solidFill>
              <a:schemeClr val="bg1"/>
            </a:solidFill>
            <a:round/>
            <a:headEnd type="none" w="sm" len="sm"/>
            <a:tailEnd type="none" w="sm" len="sm"/>
          </a:ln>
        </p:spPr>
        <p:txBody>
          <a:bodyPr wrap="none" anchor="ctr"/>
          <a:lstStyle/>
          <a:p>
            <a:pPr algn="l" eaLnBrk="1" hangingPunct="1">
              <a:spcBef>
                <a:spcPct val="0"/>
              </a:spcBef>
              <a:buClrTx/>
              <a:buFontTx/>
              <a:buNone/>
            </a:pPr>
            <a:endParaRPr lang="en-US" sz="1800" dirty="0">
              <a:solidFill>
                <a:prstClr val="black"/>
              </a:solidFill>
              <a:cs typeface="Arial" charset="0"/>
            </a:endParaRPr>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2600">
          <a:solidFill>
            <a:srgbClr val="000000"/>
          </a:solidFill>
          <a:latin typeface="Calibri" pitchFamily="34" charset="0"/>
          <a:ea typeface="+mj-ea"/>
          <a:cs typeface="Arial" pitchFamily="34" charset="0"/>
        </a:defRPr>
      </a:lvl1pPr>
      <a:lvl2pPr algn="l" rtl="0" eaLnBrk="0" fontAlgn="base" hangingPunct="0">
        <a:spcBef>
          <a:spcPct val="0"/>
        </a:spcBef>
        <a:spcAft>
          <a:spcPct val="0"/>
        </a:spcAft>
        <a:defRPr sz="3600">
          <a:solidFill>
            <a:srgbClr val="000000"/>
          </a:solidFill>
          <a:latin typeface="Franklin Gothic Medium" pitchFamily="34" charset="0"/>
          <a:cs typeface="Arial" pitchFamily="34" charset="0"/>
        </a:defRPr>
      </a:lvl2pPr>
      <a:lvl3pPr algn="l" rtl="0" eaLnBrk="0" fontAlgn="base" hangingPunct="0">
        <a:spcBef>
          <a:spcPct val="0"/>
        </a:spcBef>
        <a:spcAft>
          <a:spcPct val="0"/>
        </a:spcAft>
        <a:defRPr sz="3600">
          <a:solidFill>
            <a:srgbClr val="000000"/>
          </a:solidFill>
          <a:latin typeface="Franklin Gothic Medium" pitchFamily="34" charset="0"/>
          <a:cs typeface="Arial" pitchFamily="34" charset="0"/>
        </a:defRPr>
      </a:lvl3pPr>
      <a:lvl4pPr algn="l" rtl="0" eaLnBrk="0" fontAlgn="base" hangingPunct="0">
        <a:spcBef>
          <a:spcPct val="0"/>
        </a:spcBef>
        <a:spcAft>
          <a:spcPct val="0"/>
        </a:spcAft>
        <a:defRPr sz="3600">
          <a:solidFill>
            <a:srgbClr val="000000"/>
          </a:solidFill>
          <a:latin typeface="Franklin Gothic Medium" pitchFamily="34" charset="0"/>
          <a:cs typeface="Arial" pitchFamily="34" charset="0"/>
        </a:defRPr>
      </a:lvl4pPr>
      <a:lvl5pPr algn="l" rtl="0" eaLnBrk="0" fontAlgn="base" hangingPunct="0">
        <a:spcBef>
          <a:spcPct val="0"/>
        </a:spcBef>
        <a:spcAft>
          <a:spcPct val="0"/>
        </a:spcAft>
        <a:defRPr sz="3600">
          <a:solidFill>
            <a:srgbClr val="000000"/>
          </a:solidFill>
          <a:latin typeface="Franklin Gothic Medium" pitchFamily="34" charset="0"/>
          <a:cs typeface="Arial" pitchFamily="34" charset="0"/>
        </a:defRPr>
      </a:lvl5pPr>
      <a:lvl6pPr marL="457200" algn="l" rtl="0" fontAlgn="base">
        <a:spcBef>
          <a:spcPct val="0"/>
        </a:spcBef>
        <a:spcAft>
          <a:spcPct val="0"/>
        </a:spcAft>
        <a:defRPr sz="3600">
          <a:solidFill>
            <a:srgbClr val="000000"/>
          </a:solidFill>
          <a:latin typeface="Franklin Gothic Medium" pitchFamily="34" charset="0"/>
          <a:cs typeface="Arial" pitchFamily="34" charset="0"/>
        </a:defRPr>
      </a:lvl6pPr>
      <a:lvl7pPr marL="914400" algn="l" rtl="0" fontAlgn="base">
        <a:spcBef>
          <a:spcPct val="0"/>
        </a:spcBef>
        <a:spcAft>
          <a:spcPct val="0"/>
        </a:spcAft>
        <a:defRPr sz="3600">
          <a:solidFill>
            <a:srgbClr val="000000"/>
          </a:solidFill>
          <a:latin typeface="Franklin Gothic Medium" pitchFamily="34" charset="0"/>
          <a:cs typeface="Arial" pitchFamily="34" charset="0"/>
        </a:defRPr>
      </a:lvl7pPr>
      <a:lvl8pPr marL="1371600" algn="l" rtl="0" fontAlgn="base">
        <a:spcBef>
          <a:spcPct val="0"/>
        </a:spcBef>
        <a:spcAft>
          <a:spcPct val="0"/>
        </a:spcAft>
        <a:defRPr sz="3600">
          <a:solidFill>
            <a:srgbClr val="000000"/>
          </a:solidFill>
          <a:latin typeface="Franklin Gothic Medium" pitchFamily="34" charset="0"/>
          <a:cs typeface="Arial" pitchFamily="34" charset="0"/>
        </a:defRPr>
      </a:lvl8pPr>
      <a:lvl9pPr marL="1828800" algn="l" rtl="0" fontAlgn="base">
        <a:spcBef>
          <a:spcPct val="0"/>
        </a:spcBef>
        <a:spcAft>
          <a:spcPct val="0"/>
        </a:spcAft>
        <a:defRPr sz="3600">
          <a:solidFill>
            <a:srgbClr val="000000"/>
          </a:solidFill>
          <a:latin typeface="Franklin Gothic Medium" pitchFamily="34" charset="0"/>
          <a:cs typeface="Arial" pitchFamily="34" charset="0"/>
        </a:defRPr>
      </a:lvl9pPr>
    </p:titleStyle>
    <p:bodyStyle>
      <a:lvl1pPr marL="342900" indent="-342900" algn="l" rtl="0" eaLnBrk="0" fontAlgn="base" hangingPunct="0">
        <a:spcBef>
          <a:spcPct val="20000"/>
        </a:spcBef>
        <a:spcAft>
          <a:spcPct val="0"/>
        </a:spcAft>
        <a:buClr>
          <a:schemeClr val="tx1"/>
        </a:buClr>
        <a:buChar char="•"/>
        <a:defRPr sz="2400">
          <a:solidFill>
            <a:srgbClr val="000000"/>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Char char="•"/>
        <a:defRPr sz="2200">
          <a:solidFill>
            <a:srgbClr val="000000"/>
          </a:solidFill>
          <a:latin typeface="Calibri" pitchFamily="34" charset="0"/>
          <a:cs typeface="+mn-cs"/>
        </a:defRPr>
      </a:lvl2pPr>
      <a:lvl3pPr marL="1143000" indent="-228600" algn="l" rtl="0" eaLnBrk="0" fontAlgn="base" hangingPunct="0">
        <a:spcBef>
          <a:spcPct val="20000"/>
        </a:spcBef>
        <a:spcAft>
          <a:spcPct val="0"/>
        </a:spcAft>
        <a:buClr>
          <a:schemeClr val="tx1"/>
        </a:buClr>
        <a:buChar char="•"/>
        <a:defRPr sz="2000">
          <a:solidFill>
            <a:srgbClr val="000000"/>
          </a:solidFill>
          <a:latin typeface="Calibri" pitchFamily="34" charset="0"/>
          <a:cs typeface="+mn-cs"/>
        </a:defRPr>
      </a:lvl3pPr>
      <a:lvl4pPr marL="1600200" indent="-228600" algn="l" rtl="0" eaLnBrk="0" fontAlgn="base" hangingPunct="0">
        <a:spcBef>
          <a:spcPct val="20000"/>
        </a:spcBef>
        <a:spcAft>
          <a:spcPct val="0"/>
        </a:spcAft>
        <a:buClr>
          <a:schemeClr val="tx1"/>
        </a:buClr>
        <a:buChar char="•"/>
        <a:defRPr sz="1800">
          <a:solidFill>
            <a:srgbClr val="000000"/>
          </a:solidFill>
          <a:latin typeface="Calibri" pitchFamily="34" charset="0"/>
          <a:cs typeface="+mn-cs"/>
        </a:defRPr>
      </a:lvl4pPr>
      <a:lvl5pPr marL="2057400" indent="-228600" algn="l" rtl="0" eaLnBrk="0" fontAlgn="base" hangingPunct="0">
        <a:spcBef>
          <a:spcPct val="20000"/>
        </a:spcBef>
        <a:spcAft>
          <a:spcPct val="0"/>
        </a:spcAft>
        <a:buClr>
          <a:schemeClr val="tx1"/>
        </a:buClr>
        <a:buChar char="•"/>
        <a:defRPr sz="1600">
          <a:solidFill>
            <a:srgbClr val="000000"/>
          </a:solidFill>
          <a:latin typeface="Calibri" pitchFamily="34" charset="0"/>
          <a:cs typeface="+mn-cs"/>
        </a:defRPr>
      </a:lvl5pPr>
      <a:lvl6pPr marL="2514600" indent="-228600" algn="l" rtl="0" fontAlgn="base">
        <a:spcBef>
          <a:spcPct val="20000"/>
        </a:spcBef>
        <a:spcAft>
          <a:spcPct val="0"/>
        </a:spcAft>
        <a:buClr>
          <a:schemeClr val="tx1"/>
        </a:buClr>
        <a:buChar char="•"/>
        <a:defRPr sz="2000">
          <a:solidFill>
            <a:srgbClr val="000000"/>
          </a:solidFill>
          <a:latin typeface="Garamond" pitchFamily="18" charset="0"/>
          <a:cs typeface="+mn-cs"/>
        </a:defRPr>
      </a:lvl6pPr>
      <a:lvl7pPr marL="2971800" indent="-228600" algn="l" rtl="0" fontAlgn="base">
        <a:spcBef>
          <a:spcPct val="20000"/>
        </a:spcBef>
        <a:spcAft>
          <a:spcPct val="0"/>
        </a:spcAft>
        <a:buClr>
          <a:schemeClr val="tx1"/>
        </a:buClr>
        <a:buChar char="•"/>
        <a:defRPr sz="2000">
          <a:solidFill>
            <a:srgbClr val="000000"/>
          </a:solidFill>
          <a:latin typeface="Garamond" pitchFamily="18" charset="0"/>
          <a:cs typeface="+mn-cs"/>
        </a:defRPr>
      </a:lvl7pPr>
      <a:lvl8pPr marL="3429000" indent="-228600" algn="l" rtl="0" fontAlgn="base">
        <a:spcBef>
          <a:spcPct val="20000"/>
        </a:spcBef>
        <a:spcAft>
          <a:spcPct val="0"/>
        </a:spcAft>
        <a:buClr>
          <a:schemeClr val="tx1"/>
        </a:buClr>
        <a:buChar char="•"/>
        <a:defRPr sz="2000">
          <a:solidFill>
            <a:srgbClr val="000000"/>
          </a:solidFill>
          <a:latin typeface="Garamond" pitchFamily="18" charset="0"/>
          <a:cs typeface="+mn-cs"/>
        </a:defRPr>
      </a:lvl8pPr>
      <a:lvl9pPr marL="3886200" indent="-228600" algn="l" rtl="0" fontAlgn="base">
        <a:spcBef>
          <a:spcPct val="20000"/>
        </a:spcBef>
        <a:spcAft>
          <a:spcPct val="0"/>
        </a:spcAft>
        <a:buClr>
          <a:schemeClr val="tx1"/>
        </a:buClr>
        <a:buChar char="•"/>
        <a:defRPr sz="2000">
          <a:solidFill>
            <a:srgbClr val="000000"/>
          </a:solidFill>
          <a:latin typeface="Garamond" pitchFamily="18"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09.xml"/><Relationship Id="rId2" Type="http://schemas.openxmlformats.org/officeDocument/2006/relationships/tags" Target="../tags/tag308.xml"/><Relationship Id="rId1" Type="http://schemas.openxmlformats.org/officeDocument/2006/relationships/tags" Target="../tags/tag307.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9.wmf"/></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1.wmf"/><Relationship Id="rId5" Type="http://schemas.openxmlformats.org/officeDocument/2006/relationships/oleObject" Target="../embeddings/oleObject11.bin"/><Relationship Id="rId4" Type="http://schemas.openxmlformats.org/officeDocument/2006/relationships/image" Target="../media/image20.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2.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Understanding Social Media Marketing	 </a:t>
            </a:r>
            <a:endParaRPr lang="en-US" dirty="0"/>
          </a:p>
        </p:txBody>
      </p:sp>
      <p:sp>
        <p:nvSpPr>
          <p:cNvPr id="5" name="Rectangle 3"/>
          <p:cNvSpPr>
            <a:spLocks noChangeArrowheads="1"/>
          </p:cNvSpPr>
          <p:nvPr>
            <p:custDataLst>
              <p:tags r:id="rId3"/>
            </p:custDataLst>
          </p:nvPr>
        </p:nvSpPr>
        <p:spPr bwMode="auto">
          <a:xfrm>
            <a:off x="3686187" y="3733800"/>
            <a:ext cx="2509837" cy="673100"/>
          </a:xfrm>
          <a:prstGeom prst="rect">
            <a:avLst/>
          </a:prstGeom>
          <a:noFill/>
          <a:ln w="9525">
            <a:noFill/>
            <a:miter lim="800000"/>
            <a:headEnd/>
            <a:tailEnd/>
          </a:ln>
        </p:spPr>
        <p:txBody>
          <a:bodyPr lIns="0" tIns="0" rIns="0" bIns="0"/>
          <a:lstStyle/>
          <a:p>
            <a:pPr algn="ctr" eaLnBrk="0" hangingPunct="0"/>
            <a:r>
              <a:rPr lang="en-US" sz="2000" b="1" i="1" u="sng" dirty="0" smtClean="0">
                <a:solidFill>
                  <a:schemeClr val="bg1"/>
                </a:solidFill>
              </a:rPr>
              <a:t>Do the Math</a:t>
            </a:r>
            <a:endParaRPr lang="en-US" sz="2000" b="1" i="1" u="sng" dirty="0">
              <a:solidFill>
                <a:schemeClr val="bg1"/>
              </a:solidFill>
            </a:endParaRPr>
          </a:p>
        </p:txBody>
      </p:sp>
      <p:sp>
        <p:nvSpPr>
          <p:cNvPr id="6" name="Text Placeholder 5"/>
          <p:cNvSpPr>
            <a:spLocks noGrp="1"/>
          </p:cNvSpPr>
          <p:nvPr>
            <p:ph type="body" sz="quarter" idx="12"/>
          </p:nvPr>
        </p:nvSpPr>
        <p:spPr/>
        <p:txBody>
          <a:bodyPr/>
          <a:lstStyle/>
          <a:p>
            <a:r>
              <a:rPr lang="en-US" dirty="0" smtClean="0"/>
              <a:t>Training Document</a:t>
            </a:r>
            <a:endParaRPr lang="en-US" dirty="0"/>
          </a:p>
        </p:txBody>
      </p:sp>
      <p:sp>
        <p:nvSpPr>
          <p:cNvPr id="7" name="Text Placeholder 6"/>
          <p:cNvSpPr>
            <a:spLocks noGrp="1"/>
          </p:cNvSpPr>
          <p:nvPr>
            <p:ph type="body" sz="quarter" idx="11"/>
          </p:nvPr>
        </p:nvSpPr>
        <p:spPr/>
        <p:txBody>
          <a:bodyPr/>
          <a:lstStyle/>
          <a:p>
            <a:r>
              <a:rPr lang="en-US" dirty="0" smtClean="0"/>
              <a:t>Apr 07, 2013</a:t>
            </a:r>
            <a:endParaRPr lang="en-US"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blackWhite">
          <a:xfrm>
            <a:off x="450850" y="4468914"/>
            <a:ext cx="4076700" cy="2042722"/>
          </a:xfrm>
          <a:prstGeom prst="rect">
            <a:avLst/>
          </a:prstGeom>
          <a:solidFill>
            <a:schemeClr val="bg1"/>
          </a:solidFill>
          <a:ln w="12700">
            <a:solidFill>
              <a:schemeClr val="tx1"/>
            </a:solidFill>
            <a:miter lim="800000"/>
            <a:headEnd/>
            <a:tailEnd/>
          </a:ln>
          <a:effectLst/>
        </p:spPr>
        <p:txBody>
          <a:bodyPr tIns="0" bIns="91440" anchor="t"/>
          <a:lstStyle/>
          <a:p>
            <a:pPr marL="234950" indent="-234950" algn="l">
              <a:spcBef>
                <a:spcPct val="20000"/>
              </a:spcBef>
              <a:buClr>
                <a:srgbClr val="002060"/>
              </a:buClr>
              <a:buFont typeface="Webdings" pitchFamily="18" charset="2"/>
              <a:buChar char="4"/>
              <a:defRPr/>
            </a:pPr>
            <a:endParaRPr lang="en-US" sz="1200" b="0" dirty="0" smtClean="0">
              <a:solidFill>
                <a:srgbClr val="000000"/>
              </a:solidFill>
            </a:endParaRPr>
          </a:p>
          <a:p>
            <a:pPr marL="234950" indent="-234950" algn="l">
              <a:spcBef>
                <a:spcPct val="20000"/>
              </a:spcBef>
              <a:buClr>
                <a:srgbClr val="002060"/>
              </a:buClr>
              <a:buFont typeface="Webdings" pitchFamily="18" charset="2"/>
              <a:buChar char="4"/>
              <a:defRPr/>
            </a:pPr>
            <a:r>
              <a:rPr lang="en-US" sz="1200" b="0" dirty="0" smtClean="0">
                <a:solidFill>
                  <a:srgbClr val="000000"/>
                </a:solidFill>
              </a:rPr>
              <a:t>Twitter posts related to the product were obtained from a third party data source for the day and the previous day of the launch </a:t>
            </a:r>
          </a:p>
          <a:p>
            <a:pPr marL="234950" indent="-234950" algn="l">
              <a:spcBef>
                <a:spcPct val="20000"/>
              </a:spcBef>
              <a:buClr>
                <a:srgbClr val="002060"/>
              </a:buClr>
              <a:buFont typeface="Webdings" pitchFamily="18" charset="2"/>
              <a:buChar char="4"/>
              <a:defRPr/>
            </a:pPr>
            <a:r>
              <a:rPr lang="en-US" sz="1200" kern="0" dirty="0"/>
              <a:t>Unsupervised Topic </a:t>
            </a:r>
            <a:r>
              <a:rPr lang="en-US" sz="1200" kern="0" dirty="0" smtClean="0"/>
              <a:t>modelling </a:t>
            </a:r>
            <a:r>
              <a:rPr lang="en-US" sz="1200" kern="0" dirty="0"/>
              <a:t>was </a:t>
            </a:r>
            <a:r>
              <a:rPr lang="en-US" sz="1200" kern="0" dirty="0" smtClean="0"/>
              <a:t>done using muRx </a:t>
            </a:r>
            <a:r>
              <a:rPr lang="en-US" sz="1200" kern="0" dirty="0"/>
              <a:t>to identify the key </a:t>
            </a:r>
            <a:r>
              <a:rPr lang="en-US" sz="1200" kern="0" dirty="0" smtClean="0"/>
              <a:t>themes and topics discussed in the posts</a:t>
            </a:r>
            <a:endParaRPr lang="en-US" sz="1200" b="0" dirty="0" smtClean="0">
              <a:solidFill>
                <a:srgbClr val="000000"/>
              </a:solidFill>
            </a:endParaRPr>
          </a:p>
          <a:p>
            <a:pPr marL="234950" indent="-234950" algn="l">
              <a:spcBef>
                <a:spcPct val="20000"/>
              </a:spcBef>
              <a:buClr>
                <a:srgbClr val="002060"/>
              </a:buClr>
              <a:buFont typeface="Webdings" pitchFamily="18" charset="2"/>
              <a:buChar char="4"/>
              <a:defRPr/>
            </a:pPr>
            <a:r>
              <a:rPr lang="en-US" sz="1200" b="0" dirty="0" smtClean="0">
                <a:solidFill>
                  <a:srgbClr val="000000"/>
                </a:solidFill>
              </a:rPr>
              <a:t>Posts were categorized into the identified topics </a:t>
            </a:r>
            <a:r>
              <a:rPr lang="en-US" sz="1200" dirty="0" smtClean="0">
                <a:solidFill>
                  <a:srgbClr val="000000"/>
                </a:solidFill>
              </a:rPr>
              <a:t>by employing supervised modelling in muRx</a:t>
            </a:r>
            <a:endParaRPr lang="en-US" sz="1200" b="0" dirty="0" smtClean="0">
              <a:solidFill>
                <a:srgbClr val="000000"/>
              </a:solidFill>
            </a:endParaRPr>
          </a:p>
        </p:txBody>
      </p:sp>
      <p:sp>
        <p:nvSpPr>
          <p:cNvPr id="7" name="Rectangle 6"/>
          <p:cNvSpPr>
            <a:spLocks noChangeArrowheads="1"/>
          </p:cNvSpPr>
          <p:nvPr/>
        </p:nvSpPr>
        <p:spPr bwMode="auto">
          <a:xfrm>
            <a:off x="450850" y="4142507"/>
            <a:ext cx="4076700" cy="329184"/>
          </a:xfrm>
          <a:prstGeom prst="rect">
            <a:avLst/>
          </a:prstGeom>
          <a:solidFill>
            <a:srgbClr val="800000"/>
          </a:solidFill>
          <a:ln w="9525" algn="ctr">
            <a:solidFill>
              <a:schemeClr val="tx1"/>
            </a:solidFill>
            <a:miter lim="800000"/>
            <a:headEnd/>
            <a:tailEnd/>
          </a:ln>
        </p:spPr>
        <p:txBody>
          <a:bodyPr lIns="45720" rIns="45720" anchor="ctr" anchorCtr="1"/>
          <a:lstStyle/>
          <a:p>
            <a:pPr algn="ctr" eaLnBrk="0" hangingPunct="0"/>
            <a:r>
              <a:rPr lang="en-US" sz="1600" b="1" dirty="0" smtClean="0">
                <a:solidFill>
                  <a:srgbClr val="FFFFFF"/>
                </a:solidFill>
              </a:rPr>
              <a:t>Analytical Approach</a:t>
            </a:r>
            <a:endParaRPr lang="en-US" sz="1400" b="1" dirty="0">
              <a:solidFill>
                <a:srgbClr val="FFFFFF"/>
              </a:solidFill>
            </a:endParaRPr>
          </a:p>
        </p:txBody>
      </p:sp>
      <p:sp>
        <p:nvSpPr>
          <p:cNvPr id="10" name="Rectangle 9"/>
          <p:cNvSpPr>
            <a:spLocks noChangeArrowheads="1"/>
          </p:cNvSpPr>
          <p:nvPr/>
        </p:nvSpPr>
        <p:spPr bwMode="blackWhite">
          <a:xfrm>
            <a:off x="5264150" y="1792946"/>
            <a:ext cx="4078224" cy="2675968"/>
          </a:xfrm>
          <a:prstGeom prst="rect">
            <a:avLst/>
          </a:prstGeom>
          <a:solidFill>
            <a:schemeClr val="bg1"/>
          </a:solidFill>
          <a:ln w="12700">
            <a:solidFill>
              <a:schemeClr val="tx1"/>
            </a:solidFill>
            <a:miter lim="800000"/>
            <a:headEnd/>
            <a:tailEnd/>
          </a:ln>
          <a:effectLst/>
        </p:spPr>
        <p:txBody>
          <a:bodyPr tIns="91440" anchor="t"/>
          <a:lstStyle/>
          <a:p>
            <a:pPr marL="234950" indent="-234950" algn="l">
              <a:spcBef>
                <a:spcPct val="20000"/>
              </a:spcBef>
              <a:buClr>
                <a:srgbClr val="002060"/>
              </a:buClr>
              <a:buFont typeface="Webdings" pitchFamily="18" charset="2"/>
              <a:buChar char="4"/>
            </a:pPr>
            <a:r>
              <a:rPr lang="en-US" sz="1200" dirty="0" smtClean="0">
                <a:solidFill>
                  <a:srgbClr val="000000"/>
                </a:solidFill>
              </a:rPr>
              <a:t>The key themes identified were : </a:t>
            </a:r>
            <a:r>
              <a:rPr lang="en-US" sz="1200" dirty="0"/>
              <a:t>Availability/Promotions, Competition/Comparison, Intent to Purchase, Reviews &amp; Updates</a:t>
            </a:r>
          </a:p>
          <a:p>
            <a:pPr marL="234950" indent="-234950" algn="l">
              <a:spcBef>
                <a:spcPct val="20000"/>
              </a:spcBef>
              <a:buClr>
                <a:srgbClr val="002060"/>
              </a:buClr>
              <a:buFont typeface="Webdings" pitchFamily="18" charset="2"/>
              <a:buChar char="4"/>
            </a:pPr>
            <a:r>
              <a:rPr lang="en-US" sz="1200" dirty="0"/>
              <a:t>Most of the user sentiments were found to be positive about the product</a:t>
            </a:r>
          </a:p>
          <a:p>
            <a:pPr marL="234950" indent="-234950" algn="l">
              <a:spcBef>
                <a:spcPct val="20000"/>
              </a:spcBef>
              <a:buClr>
                <a:srgbClr val="002060"/>
              </a:buClr>
              <a:buFont typeface="Webdings" pitchFamily="18" charset="2"/>
              <a:buChar char="4"/>
            </a:pPr>
            <a:r>
              <a:rPr lang="en-US" sz="1200" dirty="0"/>
              <a:t>There </a:t>
            </a:r>
            <a:r>
              <a:rPr lang="en-US" sz="1200" dirty="0" smtClean="0"/>
              <a:t>were </a:t>
            </a:r>
            <a:r>
              <a:rPr lang="en-US" sz="1200" dirty="0"/>
              <a:t>negative sentiments about the delays in the pre-ordered </a:t>
            </a:r>
            <a:r>
              <a:rPr lang="en-US" sz="1200" dirty="0" smtClean="0"/>
              <a:t>shipments</a:t>
            </a:r>
            <a:endParaRPr lang="en-US" sz="1200" dirty="0"/>
          </a:p>
          <a:p>
            <a:pPr marL="234950" indent="-234950" algn="l">
              <a:spcBef>
                <a:spcPct val="20000"/>
              </a:spcBef>
              <a:buClr>
                <a:srgbClr val="002060"/>
              </a:buClr>
              <a:buChar char="4"/>
            </a:pPr>
            <a:r>
              <a:rPr lang="en-US" sz="1200" dirty="0" smtClean="0">
                <a:solidFill>
                  <a:srgbClr val="000000"/>
                </a:solidFill>
              </a:rPr>
              <a:t>Mu Sigma recommended the client </a:t>
            </a:r>
            <a:r>
              <a:rPr lang="en-US" sz="1200" dirty="0" smtClean="0"/>
              <a:t>to give </a:t>
            </a:r>
            <a:r>
              <a:rPr lang="en-US" sz="1200" dirty="0"/>
              <a:t>users incentives to pre-order when launch is right before the holiday season</a:t>
            </a:r>
            <a:endParaRPr lang="en-US" sz="1200" dirty="0">
              <a:solidFill>
                <a:srgbClr val="000000"/>
              </a:solidFill>
            </a:endParaRPr>
          </a:p>
        </p:txBody>
      </p:sp>
      <p:grpSp>
        <p:nvGrpSpPr>
          <p:cNvPr id="11" name="Group 21"/>
          <p:cNvGrpSpPr/>
          <p:nvPr/>
        </p:nvGrpSpPr>
        <p:grpSpPr>
          <a:xfrm>
            <a:off x="5264735" y="4530434"/>
            <a:ext cx="4078224" cy="1981203"/>
            <a:chOff x="457200" y="1449524"/>
            <a:chExt cx="4076700" cy="2328239"/>
          </a:xfrm>
        </p:grpSpPr>
        <p:sp>
          <p:nvSpPr>
            <p:cNvPr id="12" name="Rectangle 11"/>
            <p:cNvSpPr>
              <a:spLocks noChangeArrowheads="1"/>
            </p:cNvSpPr>
            <p:nvPr/>
          </p:nvSpPr>
          <p:spPr bwMode="blackWhite">
            <a:xfrm>
              <a:off x="457200" y="1730375"/>
              <a:ext cx="4073814" cy="2047388"/>
            </a:xfrm>
            <a:prstGeom prst="rect">
              <a:avLst/>
            </a:prstGeom>
            <a:solidFill>
              <a:schemeClr val="bg1"/>
            </a:solidFill>
            <a:ln w="12700">
              <a:solidFill>
                <a:schemeClr val="tx1"/>
              </a:solidFill>
              <a:miter lim="800000"/>
              <a:headEnd/>
              <a:tailEnd/>
            </a:ln>
            <a:effectLst/>
          </p:spPr>
          <p:txBody>
            <a:bodyPr tIns="91440" anchor="t"/>
            <a:lstStyle/>
            <a:p>
              <a:pPr marL="234950" indent="-234950" algn="l">
                <a:spcBef>
                  <a:spcPct val="20000"/>
                </a:spcBef>
                <a:buClr>
                  <a:srgbClr val="002060"/>
                </a:buClr>
                <a:buFont typeface="Webdings" pitchFamily="18" charset="2"/>
                <a:buChar char="4"/>
                <a:defRPr/>
              </a:pPr>
              <a:endParaRPr lang="en-US" sz="1200" b="0" dirty="0" smtClean="0">
                <a:solidFill>
                  <a:srgbClr val="000000"/>
                </a:solidFill>
              </a:endParaRPr>
            </a:p>
            <a:p>
              <a:pPr marL="234950" indent="-234950" algn="l">
                <a:spcBef>
                  <a:spcPct val="20000"/>
                </a:spcBef>
                <a:buClr>
                  <a:srgbClr val="002060"/>
                </a:buClr>
                <a:buFont typeface="Webdings" pitchFamily="18" charset="2"/>
                <a:buChar char="4"/>
                <a:defRPr/>
              </a:pPr>
              <a:r>
                <a:rPr lang="en-US" sz="1200" dirty="0" smtClean="0">
                  <a:solidFill>
                    <a:srgbClr val="000000"/>
                  </a:solidFill>
                </a:rPr>
                <a:t>Mu Sigma recommended the client to take steps </a:t>
              </a:r>
              <a:r>
                <a:rPr lang="en-US" sz="1200" dirty="0">
                  <a:solidFill>
                    <a:srgbClr val="000000"/>
                  </a:solidFill>
                </a:rPr>
                <a:t>to sustain organic buzz after launch through marketing activities focused on competitive differentiators and Voice of Customer </a:t>
              </a:r>
              <a:r>
                <a:rPr lang="en-US" sz="1200" dirty="0" smtClean="0">
                  <a:solidFill>
                    <a:srgbClr val="000000"/>
                  </a:solidFill>
                </a:rPr>
                <a:t>insights</a:t>
              </a:r>
              <a:endParaRPr lang="en-US" b="0" dirty="0">
                <a:solidFill>
                  <a:srgbClr val="000000"/>
                </a:solidFill>
              </a:endParaRPr>
            </a:p>
          </p:txBody>
        </p:sp>
        <p:sp>
          <p:nvSpPr>
            <p:cNvPr id="13" name="Rectangle 12"/>
            <p:cNvSpPr>
              <a:spLocks noChangeArrowheads="1"/>
            </p:cNvSpPr>
            <p:nvPr/>
          </p:nvSpPr>
          <p:spPr bwMode="auto">
            <a:xfrm>
              <a:off x="457200" y="1449524"/>
              <a:ext cx="4076700" cy="428591"/>
            </a:xfrm>
            <a:prstGeom prst="rect">
              <a:avLst/>
            </a:prstGeom>
            <a:solidFill>
              <a:srgbClr val="800000"/>
            </a:solidFill>
            <a:ln w="9525" algn="ctr">
              <a:solidFill>
                <a:schemeClr val="tx1"/>
              </a:solidFill>
              <a:miter lim="800000"/>
              <a:headEnd/>
              <a:tailEnd/>
            </a:ln>
          </p:spPr>
          <p:txBody>
            <a:bodyPr lIns="45720" rIns="45720" anchor="ctr" anchorCtr="1"/>
            <a:lstStyle/>
            <a:p>
              <a:pPr algn="ctr" eaLnBrk="0" hangingPunct="0"/>
              <a:r>
                <a:rPr lang="en-US" sz="1600" b="1" dirty="0" smtClean="0">
                  <a:solidFill>
                    <a:srgbClr val="FFFFFF"/>
                  </a:solidFill>
                </a:rPr>
                <a:t>Business Impact</a:t>
              </a:r>
              <a:endParaRPr lang="en-US" sz="1400" b="1" dirty="0">
                <a:solidFill>
                  <a:srgbClr val="FFFFFF"/>
                </a:solidFill>
              </a:endParaRPr>
            </a:p>
          </p:txBody>
        </p:sp>
      </p:grpSp>
      <p:sp>
        <p:nvSpPr>
          <p:cNvPr id="15" name="TextBox 14"/>
          <p:cNvSpPr txBox="1"/>
          <p:nvPr/>
        </p:nvSpPr>
        <p:spPr>
          <a:xfrm>
            <a:off x="1912" y="0"/>
            <a:ext cx="2945037" cy="261610"/>
          </a:xfrm>
          <a:prstGeom prst="rect">
            <a:avLst/>
          </a:prstGeom>
          <a:solidFill>
            <a:schemeClr val="bg1">
              <a:lumMod val="95000"/>
            </a:schemeClr>
          </a:solidFill>
        </p:spPr>
        <p:txBody>
          <a:bodyPr wrap="none" rtlCol="0">
            <a:spAutoFit/>
          </a:bodyPr>
          <a:lstStyle/>
          <a:p>
            <a:pPr algn="l"/>
            <a:r>
              <a:rPr lang="en-US" dirty="0" smtClean="0">
                <a:solidFill>
                  <a:schemeClr val="tx1">
                    <a:lumMod val="50000"/>
                    <a:lumOff val="50000"/>
                  </a:schemeClr>
                </a:solidFill>
              </a:rPr>
              <a:t>Case Study </a:t>
            </a:r>
            <a:r>
              <a:rPr lang="en-US" b="1" dirty="0" smtClean="0">
                <a:solidFill>
                  <a:schemeClr val="tx1">
                    <a:lumMod val="50000"/>
                    <a:lumOff val="50000"/>
                  </a:schemeClr>
                </a:solidFill>
              </a:rPr>
              <a:t>– </a:t>
            </a:r>
            <a:r>
              <a:rPr lang="en-US" dirty="0" smtClean="0">
                <a:solidFill>
                  <a:schemeClr val="tx1">
                    <a:lumMod val="50000"/>
                    <a:lumOff val="50000"/>
                  </a:schemeClr>
                </a:solidFill>
              </a:rPr>
              <a:t>Social Media Listening Report</a:t>
            </a:r>
            <a:endParaRPr lang="en-US" b="1" dirty="0">
              <a:solidFill>
                <a:schemeClr val="tx1">
                  <a:lumMod val="50000"/>
                  <a:lumOff val="50000"/>
                </a:schemeClr>
              </a:solidFill>
            </a:endParaRPr>
          </a:p>
        </p:txBody>
      </p:sp>
      <p:sp>
        <p:nvSpPr>
          <p:cNvPr id="22" name="AutoShape 9"/>
          <p:cNvSpPr>
            <a:spLocks noChangeArrowheads="1"/>
          </p:cNvSpPr>
          <p:nvPr/>
        </p:nvSpPr>
        <p:spPr bwMode="blackWhite">
          <a:xfrm rot="5400000">
            <a:off x="3852862" y="3947254"/>
            <a:ext cx="2073276" cy="330200"/>
          </a:xfrm>
          <a:prstGeom prst="triangle">
            <a:avLst>
              <a:gd name="adj" fmla="val 50000"/>
            </a:avLst>
          </a:prstGeom>
          <a:solidFill>
            <a:srgbClr val="006666"/>
          </a:solidFill>
          <a:ln w="12700">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Char char="4"/>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Times New Roman" pitchFamily="18" charset="0"/>
            </a:endParaRPr>
          </a:p>
        </p:txBody>
      </p:sp>
      <p:sp>
        <p:nvSpPr>
          <p:cNvPr id="24" name="Rectangle 23"/>
          <p:cNvSpPr>
            <a:spLocks noChangeArrowheads="1"/>
          </p:cNvSpPr>
          <p:nvPr/>
        </p:nvSpPr>
        <p:spPr bwMode="auto">
          <a:xfrm>
            <a:off x="450850" y="1437412"/>
            <a:ext cx="4076700" cy="335826"/>
          </a:xfrm>
          <a:prstGeom prst="rect">
            <a:avLst/>
          </a:prstGeom>
          <a:solidFill>
            <a:srgbClr val="800000"/>
          </a:solidFill>
          <a:ln w="9525" algn="ctr">
            <a:solidFill>
              <a:schemeClr val="tx1"/>
            </a:solidFill>
            <a:miter lim="800000"/>
            <a:headEnd/>
            <a:tailEnd/>
          </a:ln>
        </p:spPr>
        <p:txBody>
          <a:bodyPr lIns="45720" rIns="45720" anchor="ctr" anchorCtr="1"/>
          <a:lstStyle/>
          <a:p>
            <a:pPr algn="ctr" eaLnBrk="0" hangingPunct="0"/>
            <a:r>
              <a:rPr lang="en-US" sz="1600" b="1" dirty="0">
                <a:solidFill>
                  <a:srgbClr val="FFFFFF"/>
                </a:solidFill>
              </a:rPr>
              <a:t>Background</a:t>
            </a:r>
            <a:endParaRPr lang="en-US" sz="1400" b="1" dirty="0">
              <a:solidFill>
                <a:srgbClr val="FFFFFF"/>
              </a:solidFill>
            </a:endParaRPr>
          </a:p>
        </p:txBody>
      </p:sp>
      <p:sp>
        <p:nvSpPr>
          <p:cNvPr id="26" name="Title 3"/>
          <p:cNvSpPr txBox="1">
            <a:spLocks/>
          </p:cNvSpPr>
          <p:nvPr/>
        </p:nvSpPr>
        <p:spPr>
          <a:xfrm>
            <a:off x="457200" y="381000"/>
            <a:ext cx="8985250" cy="838200"/>
          </a:xfrm>
          <a:prstGeom prst="rect">
            <a:avLst/>
          </a:prstGeom>
        </p:spPr>
        <p:txBody>
          <a:bodyPr anchor="b"/>
          <a:lstStyle/>
          <a:p>
            <a:pPr algn="l" eaLnBrk="1" hangingPunct="1">
              <a:lnSpc>
                <a:spcPct val="90000"/>
              </a:lnSpc>
              <a:spcBef>
                <a:spcPct val="0"/>
              </a:spcBef>
              <a:buClrTx/>
            </a:pPr>
            <a:r>
              <a:rPr lang="en-US" sz="2200" b="1" kern="0" dirty="0" smtClean="0">
                <a:solidFill>
                  <a:srgbClr val="000000"/>
                </a:solidFill>
              </a:rPr>
              <a:t>Mu Sigma helped the leading technology provider to understand the social voice of customer during its latest product launch </a:t>
            </a:r>
            <a:endParaRPr kumimoji="0" lang="en-US" sz="2200" b="1" i="1" u="none" strike="noStrike" kern="0" cap="none" spc="0" normalizeH="0" baseline="0" noProof="0" dirty="0">
              <a:ln>
                <a:noFill/>
              </a:ln>
              <a:solidFill>
                <a:schemeClr val="tx2"/>
              </a:solidFill>
              <a:effectLst/>
              <a:uLnTx/>
              <a:uFillTx/>
              <a:latin typeface="+mj-lt"/>
              <a:ea typeface="+mj-ea"/>
              <a:cs typeface="+mj-cs"/>
            </a:endParaRPr>
          </a:p>
        </p:txBody>
      </p:sp>
      <p:sp>
        <p:nvSpPr>
          <p:cNvPr id="27" name="Rectangle 26"/>
          <p:cNvSpPr>
            <a:spLocks noChangeArrowheads="1"/>
          </p:cNvSpPr>
          <p:nvPr/>
        </p:nvSpPr>
        <p:spPr bwMode="auto">
          <a:xfrm>
            <a:off x="5264150" y="1437411"/>
            <a:ext cx="4076700" cy="329184"/>
          </a:xfrm>
          <a:prstGeom prst="rect">
            <a:avLst/>
          </a:prstGeom>
          <a:solidFill>
            <a:srgbClr val="800000"/>
          </a:solidFill>
          <a:ln w="9525" algn="ctr">
            <a:solidFill>
              <a:schemeClr val="tx1"/>
            </a:solidFill>
            <a:miter lim="800000"/>
            <a:headEnd/>
            <a:tailEnd/>
          </a:ln>
        </p:spPr>
        <p:txBody>
          <a:bodyPr lIns="45720" rIns="45720" anchor="ctr" anchorCtr="1"/>
          <a:lstStyle/>
          <a:p>
            <a:pPr algn="ctr" eaLnBrk="0" hangingPunct="0"/>
            <a:r>
              <a:rPr lang="en-US" sz="1600" b="1" dirty="0" smtClean="0">
                <a:solidFill>
                  <a:srgbClr val="FFFFFF"/>
                </a:solidFill>
              </a:rPr>
              <a:t>Insights/Recommendations</a:t>
            </a:r>
            <a:endParaRPr lang="en-US" sz="1400" b="1" dirty="0">
              <a:solidFill>
                <a:srgbClr val="FFFFFF"/>
              </a:solidFill>
            </a:endParaRPr>
          </a:p>
        </p:txBody>
      </p:sp>
      <p:sp>
        <p:nvSpPr>
          <p:cNvPr id="18" name="Rectangle 17"/>
          <p:cNvSpPr>
            <a:spLocks noChangeArrowheads="1"/>
          </p:cNvSpPr>
          <p:nvPr/>
        </p:nvSpPr>
        <p:spPr bwMode="blackWhite">
          <a:xfrm>
            <a:off x="450850" y="1755064"/>
            <a:ext cx="4076700" cy="2345881"/>
          </a:xfrm>
          <a:prstGeom prst="rect">
            <a:avLst/>
          </a:prstGeom>
          <a:solidFill>
            <a:schemeClr val="bg1"/>
          </a:solidFill>
          <a:ln w="12700">
            <a:solidFill>
              <a:schemeClr val="tx1"/>
            </a:solidFill>
            <a:miter lim="800000"/>
            <a:headEnd/>
            <a:tailEnd/>
          </a:ln>
          <a:effectLst/>
        </p:spPr>
        <p:txBody>
          <a:bodyPr tIns="91440" anchor="t"/>
          <a:lstStyle/>
          <a:p>
            <a:pPr marL="234950" lvl="0" indent="-234950" algn="l">
              <a:spcBef>
                <a:spcPct val="20000"/>
              </a:spcBef>
              <a:buClr>
                <a:srgbClr val="002060"/>
              </a:buClr>
              <a:buFont typeface="Webdings" pitchFamily="18" charset="2"/>
              <a:buChar char="4"/>
              <a:defRPr/>
            </a:pPr>
            <a:r>
              <a:rPr lang="en-US" sz="1200" b="0" dirty="0" smtClean="0">
                <a:solidFill>
                  <a:srgbClr val="000000"/>
                </a:solidFill>
              </a:rPr>
              <a:t>The client  is the head of the Central Marketing Organization (CMO) of the worl</a:t>
            </a:r>
            <a:r>
              <a:rPr lang="en-US" sz="1200" dirty="0" smtClean="0">
                <a:solidFill>
                  <a:srgbClr val="000000"/>
                </a:solidFill>
              </a:rPr>
              <a:t>d’s leading technology products and service provider</a:t>
            </a:r>
            <a:endParaRPr lang="en-US" sz="1200" b="0" dirty="0" smtClean="0"/>
          </a:p>
          <a:p>
            <a:pPr marL="234950" lvl="0" indent="-234950" algn="l">
              <a:spcBef>
                <a:spcPct val="20000"/>
              </a:spcBef>
              <a:buClr>
                <a:srgbClr val="002060"/>
              </a:buClr>
              <a:buFont typeface="Webdings" pitchFamily="18" charset="2"/>
              <a:buChar char="4"/>
              <a:defRPr/>
            </a:pPr>
            <a:r>
              <a:rPr lang="en-US" sz="1200" b="0" dirty="0" smtClean="0"/>
              <a:t>The company launched a new technology product into the market in October 2013 </a:t>
            </a:r>
          </a:p>
          <a:p>
            <a:pPr marL="234950" lvl="0" indent="-234950" algn="l">
              <a:spcBef>
                <a:spcPct val="20000"/>
              </a:spcBef>
              <a:buClr>
                <a:srgbClr val="002060"/>
              </a:buClr>
              <a:buFont typeface="Webdings" pitchFamily="18" charset="2"/>
              <a:buChar char="4"/>
              <a:defRPr/>
            </a:pPr>
            <a:r>
              <a:rPr lang="en-US" sz="1200" dirty="0" smtClean="0"/>
              <a:t>There was a lot of social media buzz created about the new product during its launch and the events associated with it</a:t>
            </a:r>
            <a:endParaRPr lang="en-US" sz="1200" b="0" dirty="0" smtClean="0"/>
          </a:p>
          <a:p>
            <a:pPr marL="234950" lvl="0" indent="-234950" algn="l">
              <a:spcBef>
                <a:spcPct val="20000"/>
              </a:spcBef>
              <a:buClr>
                <a:srgbClr val="002060"/>
              </a:buClr>
              <a:buFont typeface="Webdings" pitchFamily="18" charset="2"/>
              <a:buChar char="4"/>
              <a:defRPr/>
            </a:pPr>
            <a:r>
              <a:rPr lang="en-US" sz="1200" dirty="0" smtClean="0"/>
              <a:t>The client wanted to understand the various themes, topics and user sentiments about the product discussed on social media during this period</a:t>
            </a:r>
            <a:endParaRPr lang="en-US" sz="1200" b="0" kern="0" dirty="0" smtClean="0">
              <a:solidFill>
                <a:srgbClr val="000000"/>
              </a:solidFill>
              <a:latin typeface="Arial"/>
            </a:endParaRPr>
          </a:p>
        </p:txBody>
      </p:sp>
    </p:spTree>
    <p:extLst>
      <p:ext uri="{BB962C8B-B14F-4D97-AF65-F5344CB8AC3E}">
        <p14:creationId xmlns:p14="http://schemas.microsoft.com/office/powerpoint/2010/main" val="1783565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Introduction to </a:t>
            </a:r>
            <a:r>
              <a:rPr lang="en-US" dirty="0" smtClean="0"/>
              <a:t>social media </a:t>
            </a:r>
            <a:r>
              <a:rPr lang="en-US" dirty="0"/>
              <a:t>m</a:t>
            </a:r>
            <a:r>
              <a:rPr lang="en-US" dirty="0" smtClean="0"/>
              <a:t>arketing</a:t>
            </a:r>
          </a:p>
          <a:p>
            <a:r>
              <a:rPr lang="en-US" dirty="0"/>
              <a:t>Objectives of </a:t>
            </a:r>
            <a:r>
              <a:rPr lang="en-US" dirty="0" smtClean="0"/>
              <a:t>social media marketing</a:t>
            </a:r>
          </a:p>
          <a:p>
            <a:r>
              <a:rPr lang="en-US" dirty="0"/>
              <a:t>Social </a:t>
            </a:r>
            <a:r>
              <a:rPr lang="en-US" dirty="0" smtClean="0"/>
              <a:t>feedback </a:t>
            </a:r>
            <a:r>
              <a:rPr lang="en-US" dirty="0"/>
              <a:t>c</a:t>
            </a:r>
            <a:r>
              <a:rPr lang="en-US" dirty="0" smtClean="0"/>
              <a:t>ycle</a:t>
            </a:r>
          </a:p>
          <a:p>
            <a:r>
              <a:rPr lang="en-US" dirty="0" smtClean="0"/>
              <a:t>Steps to </a:t>
            </a:r>
            <a:r>
              <a:rPr lang="en-US" dirty="0"/>
              <a:t>setup social media marketing </a:t>
            </a:r>
            <a:r>
              <a:rPr lang="en-US" dirty="0" smtClean="0"/>
              <a:t>strategy</a:t>
            </a:r>
          </a:p>
          <a:p>
            <a:r>
              <a:rPr lang="en-US" dirty="0"/>
              <a:t>Social media marketing </a:t>
            </a:r>
            <a:r>
              <a:rPr lang="en-US" dirty="0" smtClean="0"/>
              <a:t>applications</a:t>
            </a:r>
          </a:p>
          <a:p>
            <a:r>
              <a:rPr lang="en-US" dirty="0" smtClean="0"/>
              <a:t>Challenges of social media marketing</a:t>
            </a:r>
          </a:p>
          <a:p>
            <a:r>
              <a:rPr lang="en-US" dirty="0" smtClean="0"/>
              <a:t>Data source and setting up Social Media dashboard for business</a:t>
            </a:r>
            <a:endParaRPr lang="en-IN" dirty="0"/>
          </a:p>
        </p:txBody>
      </p:sp>
      <p:sp>
        <p:nvSpPr>
          <p:cNvPr id="3" name="Title 2"/>
          <p:cNvSpPr>
            <a:spLocks noGrp="1"/>
          </p:cNvSpPr>
          <p:nvPr>
            <p:ph type="ctrTitle"/>
          </p:nvPr>
        </p:nvSpPr>
        <p:spPr/>
        <p:txBody>
          <a:bodyPr/>
          <a:lstStyle/>
          <a:p>
            <a:r>
              <a:rPr lang="en-US" dirty="0" smtClean="0"/>
              <a:t>Content</a:t>
            </a:r>
            <a:endParaRPr lang="en-IN" dirty="0"/>
          </a:p>
        </p:txBody>
      </p:sp>
    </p:spTree>
    <p:extLst>
      <p:ext uri="{BB962C8B-B14F-4D97-AF65-F5344CB8AC3E}">
        <p14:creationId xmlns:p14="http://schemas.microsoft.com/office/powerpoint/2010/main" val="2410720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a:xfrm>
            <a:off x="451262" y="1381125"/>
            <a:ext cx="8957863" cy="3416506"/>
          </a:xfrm>
        </p:spPr>
        <p:txBody>
          <a:bodyPr/>
          <a:lstStyle/>
          <a:p>
            <a:pPr marL="0" indent="0">
              <a:buNone/>
            </a:pPr>
            <a:r>
              <a:rPr lang="en-US" dirty="0" smtClean="0"/>
              <a:t>Social Media represents a shift in </a:t>
            </a:r>
            <a:r>
              <a:rPr lang="en-IN" dirty="0"/>
              <a:t>how people </a:t>
            </a:r>
            <a:r>
              <a:rPr lang="en-IN" dirty="0" smtClean="0"/>
              <a:t>discover, read, create </a:t>
            </a:r>
            <a:r>
              <a:rPr lang="en-IN" dirty="0"/>
              <a:t>and </a:t>
            </a:r>
            <a:r>
              <a:rPr lang="en-IN" dirty="0" smtClean="0"/>
              <a:t>share news</a:t>
            </a:r>
            <a:r>
              <a:rPr lang="en-IN" dirty="0"/>
              <a:t>, information and </a:t>
            </a:r>
            <a:r>
              <a:rPr lang="en-IN" dirty="0" smtClean="0"/>
              <a:t>content. Social media is a fusion of sociology and technology, transforming monologues into dialogues</a:t>
            </a:r>
          </a:p>
          <a:p>
            <a:pPr marL="0" indent="0">
              <a:buNone/>
            </a:pPr>
            <a:r>
              <a:rPr lang="en-US" dirty="0" smtClean="0"/>
              <a:t>Key characteristics of Social Media that differentiates it from other marketing channels</a:t>
            </a:r>
          </a:p>
          <a:p>
            <a:pPr>
              <a:spcBef>
                <a:spcPts val="600"/>
              </a:spcBef>
            </a:pPr>
            <a:r>
              <a:rPr lang="en-US" sz="1400" dirty="0" smtClean="0"/>
              <a:t>Social media provides an interactive platform. </a:t>
            </a:r>
            <a:r>
              <a:rPr lang="en-IN" sz="1400" dirty="0"/>
              <a:t>At one time, companies had a monologue with its </a:t>
            </a:r>
            <a:r>
              <a:rPr lang="en-IN" sz="1400" dirty="0" smtClean="0"/>
              <a:t>customers. Now</a:t>
            </a:r>
            <a:r>
              <a:rPr lang="en-IN" sz="1400" dirty="0"/>
              <a:t>, social media allows companies to have </a:t>
            </a:r>
            <a:r>
              <a:rPr lang="en-IN" sz="1400" dirty="0" smtClean="0"/>
              <a:t>a </a:t>
            </a:r>
            <a:r>
              <a:rPr lang="en-IN" sz="1400" dirty="0"/>
              <a:t>dialogue with its customers and gain valuable feedback and input as it creates the </a:t>
            </a:r>
            <a:r>
              <a:rPr lang="en-IN" sz="1400" dirty="0" smtClean="0"/>
              <a:t>message</a:t>
            </a:r>
            <a:endParaRPr lang="en-US" sz="1400" dirty="0" smtClean="0"/>
          </a:p>
          <a:p>
            <a:pPr>
              <a:spcBef>
                <a:spcPts val="600"/>
              </a:spcBef>
            </a:pPr>
            <a:r>
              <a:rPr lang="en-US" sz="1400" dirty="0" smtClean="0"/>
              <a:t>It allows the content reader to become a content publisher and hence allows the users to become voice of the company</a:t>
            </a:r>
          </a:p>
          <a:p>
            <a:pPr marL="234950" lvl="1" indent="-234950">
              <a:lnSpc>
                <a:spcPct val="100000"/>
              </a:lnSpc>
              <a:spcBef>
                <a:spcPts val="600"/>
              </a:spcBef>
              <a:buFont typeface="Webdings" pitchFamily="18" charset="2"/>
              <a:buChar char="4"/>
            </a:pPr>
            <a:r>
              <a:rPr lang="en-US" dirty="0">
                <a:ea typeface="+mn-ea"/>
                <a:cs typeface="+mn-cs"/>
              </a:rPr>
              <a:t>Social media provides fastest way to diffuse information. Companies can get </a:t>
            </a:r>
            <a:r>
              <a:rPr lang="en-US" dirty="0" smtClean="0">
                <a:ea typeface="+mn-ea"/>
                <a:cs typeface="+mn-cs"/>
              </a:rPr>
              <a:t>viral </a:t>
            </a:r>
            <a:r>
              <a:rPr lang="en-US" dirty="0">
                <a:ea typeface="+mn-ea"/>
                <a:cs typeface="+mn-cs"/>
              </a:rPr>
              <a:t>spread of ideas and discussions across millions due to comments, shares and </a:t>
            </a:r>
            <a:r>
              <a:rPr lang="en-US" dirty="0" smtClean="0">
                <a:ea typeface="+mn-ea"/>
                <a:cs typeface="+mn-cs"/>
              </a:rPr>
              <a:t>likes</a:t>
            </a:r>
          </a:p>
          <a:p>
            <a:pPr marL="0" lvl="1" indent="0">
              <a:lnSpc>
                <a:spcPct val="100000"/>
              </a:lnSpc>
              <a:spcBef>
                <a:spcPts val="1800"/>
              </a:spcBef>
              <a:buNone/>
            </a:pPr>
            <a:r>
              <a:rPr lang="en-US" sz="1600" u="sng" dirty="0">
                <a:ea typeface="+mn-ea"/>
                <a:cs typeface="+mn-cs"/>
              </a:rPr>
              <a:t>Types of Social Media </a:t>
            </a:r>
            <a:r>
              <a:rPr lang="en-US" sz="1600" u="sng" dirty="0" smtClean="0">
                <a:ea typeface="+mn-ea"/>
                <a:cs typeface="+mn-cs"/>
              </a:rPr>
              <a:t>Platform</a:t>
            </a:r>
            <a:endParaRPr lang="en-US" sz="1600" u="sng" dirty="0">
              <a:ea typeface="+mn-ea"/>
              <a:cs typeface="+mn-cs"/>
            </a:endParaRPr>
          </a:p>
        </p:txBody>
      </p:sp>
      <p:sp>
        <p:nvSpPr>
          <p:cNvPr id="4" name="TextBox 3"/>
          <p:cNvSpPr txBox="1"/>
          <p:nvPr/>
        </p:nvSpPr>
        <p:spPr>
          <a:xfrm>
            <a:off x="964951" y="4910339"/>
            <a:ext cx="3895106" cy="307777"/>
          </a:xfrm>
          <a:prstGeom prst="rect">
            <a:avLst/>
          </a:prstGeom>
          <a:noFill/>
        </p:spPr>
        <p:txBody>
          <a:bodyPr wrap="square" rtlCol="0">
            <a:spAutoFit/>
          </a:bodyPr>
          <a:lstStyle/>
          <a:p>
            <a:pPr algn="l"/>
            <a:r>
              <a:rPr lang="en-US" sz="1400" dirty="0" smtClean="0"/>
              <a:t>Blogs and Microblogs - </a:t>
            </a:r>
            <a:endParaRPr lang="en-IN" sz="1400" dirty="0"/>
          </a:p>
        </p:txBody>
      </p:sp>
      <p:pic>
        <p:nvPicPr>
          <p:cNvPr id="11243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5031" y="4874714"/>
            <a:ext cx="490537"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15822" y="5533364"/>
            <a:ext cx="3895106" cy="307777"/>
          </a:xfrm>
          <a:prstGeom prst="rect">
            <a:avLst/>
          </a:prstGeom>
          <a:noFill/>
        </p:spPr>
        <p:txBody>
          <a:bodyPr wrap="square" rtlCol="0">
            <a:spAutoFit/>
          </a:bodyPr>
          <a:lstStyle/>
          <a:p>
            <a:pPr algn="l"/>
            <a:r>
              <a:rPr lang="en-US" sz="1400" dirty="0" smtClean="0"/>
              <a:t>Social Networks - </a:t>
            </a:r>
            <a:endParaRPr lang="en-IN" sz="1400" dirty="0"/>
          </a:p>
        </p:txBody>
      </p:sp>
      <p:sp>
        <p:nvSpPr>
          <p:cNvPr id="8" name="TextBox 7"/>
          <p:cNvSpPr txBox="1"/>
          <p:nvPr/>
        </p:nvSpPr>
        <p:spPr>
          <a:xfrm>
            <a:off x="3485568" y="5371028"/>
            <a:ext cx="3895106" cy="307777"/>
          </a:xfrm>
          <a:prstGeom prst="rect">
            <a:avLst/>
          </a:prstGeom>
          <a:noFill/>
        </p:spPr>
        <p:txBody>
          <a:bodyPr wrap="square" rtlCol="0">
            <a:spAutoFit/>
          </a:bodyPr>
          <a:lstStyle/>
          <a:p>
            <a:pPr algn="l"/>
            <a:r>
              <a:rPr lang="en-US" sz="1400" dirty="0" smtClean="0"/>
              <a:t>Multimedia Sharing - </a:t>
            </a:r>
            <a:endParaRPr lang="en-IN" sz="1400" dirty="0"/>
          </a:p>
        </p:txBody>
      </p:sp>
      <p:sp>
        <p:nvSpPr>
          <p:cNvPr id="9" name="TextBox 8"/>
          <p:cNvSpPr txBox="1"/>
          <p:nvPr/>
        </p:nvSpPr>
        <p:spPr>
          <a:xfrm>
            <a:off x="6177206" y="5824062"/>
            <a:ext cx="3895106" cy="307777"/>
          </a:xfrm>
          <a:prstGeom prst="rect">
            <a:avLst/>
          </a:prstGeom>
          <a:noFill/>
        </p:spPr>
        <p:txBody>
          <a:bodyPr wrap="square" rtlCol="0">
            <a:spAutoFit/>
          </a:bodyPr>
          <a:lstStyle/>
          <a:p>
            <a:pPr algn="l"/>
            <a:r>
              <a:rPr lang="en-US" sz="1400" dirty="0" smtClean="0"/>
              <a:t>Reviews and Opinions - </a:t>
            </a:r>
            <a:endParaRPr lang="en-IN" sz="1400" dirty="0"/>
          </a:p>
        </p:txBody>
      </p:sp>
      <p:sp>
        <p:nvSpPr>
          <p:cNvPr id="10" name="TextBox 9"/>
          <p:cNvSpPr txBox="1"/>
          <p:nvPr/>
        </p:nvSpPr>
        <p:spPr>
          <a:xfrm>
            <a:off x="3240299" y="6042207"/>
            <a:ext cx="3895106" cy="307777"/>
          </a:xfrm>
          <a:prstGeom prst="rect">
            <a:avLst/>
          </a:prstGeom>
          <a:noFill/>
        </p:spPr>
        <p:txBody>
          <a:bodyPr wrap="square" rtlCol="0">
            <a:spAutoFit/>
          </a:bodyPr>
          <a:lstStyle/>
          <a:p>
            <a:pPr algn="l"/>
            <a:r>
              <a:rPr lang="en-US" sz="1400" dirty="0" smtClean="0"/>
              <a:t>Events - </a:t>
            </a:r>
            <a:endParaRPr lang="en-IN" sz="1400" dirty="0"/>
          </a:p>
        </p:txBody>
      </p:sp>
      <p:sp>
        <p:nvSpPr>
          <p:cNvPr id="11" name="TextBox 10"/>
          <p:cNvSpPr txBox="1"/>
          <p:nvPr/>
        </p:nvSpPr>
        <p:spPr>
          <a:xfrm>
            <a:off x="4949279" y="4874713"/>
            <a:ext cx="3895106" cy="307777"/>
          </a:xfrm>
          <a:prstGeom prst="rect">
            <a:avLst/>
          </a:prstGeom>
          <a:noFill/>
        </p:spPr>
        <p:txBody>
          <a:bodyPr wrap="square" rtlCol="0">
            <a:spAutoFit/>
          </a:bodyPr>
          <a:lstStyle/>
          <a:p>
            <a:pPr algn="l"/>
            <a:r>
              <a:rPr lang="en-US" sz="1400" dirty="0" smtClean="0"/>
              <a:t>Community Q&amp;A - </a:t>
            </a:r>
            <a:endParaRPr lang="en-IN" sz="1400" dirty="0"/>
          </a:p>
        </p:txBody>
      </p:sp>
      <p:pic>
        <p:nvPicPr>
          <p:cNvPr id="11243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138" y="5465796"/>
            <a:ext cx="447674" cy="442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43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7852" y="5317237"/>
            <a:ext cx="911196" cy="387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435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1048" y="5651533"/>
            <a:ext cx="109537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435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8360" y="4793696"/>
            <a:ext cx="2581275"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435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8978" y="5988866"/>
            <a:ext cx="72390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1156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social </a:t>
            </a:r>
            <a:r>
              <a:rPr lang="en-US" dirty="0"/>
              <a:t>m</a:t>
            </a:r>
            <a:r>
              <a:rPr lang="en-US" dirty="0" smtClean="0"/>
              <a:t>edia marketing</a:t>
            </a:r>
            <a:endParaRPr lang="en-IN" dirty="0"/>
          </a:p>
        </p:txBody>
      </p:sp>
      <p:sp>
        <p:nvSpPr>
          <p:cNvPr id="3" name="Content Placeholder 2"/>
          <p:cNvSpPr>
            <a:spLocks noGrp="1"/>
          </p:cNvSpPr>
          <p:nvPr>
            <p:ph idx="1"/>
          </p:nvPr>
        </p:nvSpPr>
        <p:spPr>
          <a:xfrm>
            <a:off x="444249" y="1381124"/>
            <a:ext cx="8763001" cy="4912797"/>
          </a:xfrm>
        </p:spPr>
        <p:txBody>
          <a:bodyPr/>
          <a:lstStyle/>
          <a:p>
            <a:r>
              <a:rPr lang="en-US" b="1" dirty="0" smtClean="0"/>
              <a:t>Increase brand awareness </a:t>
            </a:r>
            <a:r>
              <a:rPr lang="en-US" dirty="0" smtClean="0"/>
              <a:t>- </a:t>
            </a:r>
            <a:r>
              <a:rPr lang="en-IN" sz="1200" dirty="0"/>
              <a:t>Handling a strong social media presence is an efficient way to </a:t>
            </a:r>
            <a:r>
              <a:rPr lang="en-IN" sz="1200" dirty="0" smtClean="0"/>
              <a:t>build </a:t>
            </a:r>
            <a:r>
              <a:rPr lang="en-IN" sz="1200" dirty="0"/>
              <a:t>company’s reputation and showcase your business. By regularly </a:t>
            </a:r>
            <a:r>
              <a:rPr lang="en-IN" sz="1200" dirty="0" smtClean="0"/>
              <a:t>updating </a:t>
            </a:r>
            <a:r>
              <a:rPr lang="en-IN" sz="1200" dirty="0"/>
              <a:t>prospects on all the brand and social happenings, they subconsciously start to </a:t>
            </a:r>
            <a:r>
              <a:rPr lang="en-IN" sz="1200" dirty="0" smtClean="0"/>
              <a:t>view the </a:t>
            </a:r>
            <a:r>
              <a:rPr lang="en-IN" sz="1200" dirty="0"/>
              <a:t>company as an authority</a:t>
            </a:r>
            <a:endParaRPr lang="en-US" sz="1400" dirty="0" smtClean="0"/>
          </a:p>
          <a:p>
            <a:r>
              <a:rPr lang="en-US" b="1" dirty="0" smtClean="0"/>
              <a:t>Develop a loyal community </a:t>
            </a:r>
            <a:r>
              <a:rPr lang="en-US" dirty="0" smtClean="0"/>
              <a:t>- </a:t>
            </a:r>
            <a:r>
              <a:rPr lang="en-IN" sz="1200" dirty="0"/>
              <a:t>Community strength is a very powerful branding force, and social media offers exactly this kind of relationship-building opportunity that is virtually </a:t>
            </a:r>
            <a:r>
              <a:rPr lang="en-IN" sz="1200" dirty="0" smtClean="0"/>
              <a:t>limitless. An </a:t>
            </a:r>
            <a:r>
              <a:rPr lang="en-IN" sz="1200" dirty="0"/>
              <a:t>emotional connection with </a:t>
            </a:r>
            <a:r>
              <a:rPr lang="en-IN" sz="1200" dirty="0" smtClean="0"/>
              <a:t>prospects </a:t>
            </a:r>
            <a:r>
              <a:rPr lang="en-IN" sz="1200" dirty="0"/>
              <a:t>will vouch for </a:t>
            </a:r>
            <a:r>
              <a:rPr lang="en-IN" sz="1200" dirty="0" smtClean="0"/>
              <a:t>positive </a:t>
            </a:r>
            <a:r>
              <a:rPr lang="en-IN" sz="1200" dirty="0"/>
              <a:t>business reputation</a:t>
            </a:r>
            <a:endParaRPr lang="en-US" sz="1200" dirty="0" smtClean="0"/>
          </a:p>
          <a:p>
            <a:r>
              <a:rPr lang="en-US" b="1" dirty="0"/>
              <a:t>Increase website traffic </a:t>
            </a:r>
            <a:r>
              <a:rPr lang="en-US" dirty="0"/>
              <a:t>- </a:t>
            </a:r>
            <a:r>
              <a:rPr lang="en-IN" sz="1200" dirty="0"/>
              <a:t>Social media channels are major generators, constantly bringing high volume of traffic to </a:t>
            </a:r>
            <a:r>
              <a:rPr lang="en-IN" sz="1200" dirty="0" smtClean="0"/>
              <a:t>company’s </a:t>
            </a:r>
            <a:r>
              <a:rPr lang="en-IN" sz="1200" dirty="0"/>
              <a:t>webpage. </a:t>
            </a:r>
            <a:r>
              <a:rPr lang="en-IN" sz="1200" dirty="0" smtClean="0"/>
              <a:t>This </a:t>
            </a:r>
            <a:r>
              <a:rPr lang="en-IN" sz="1200" dirty="0"/>
              <a:t>has brought to life the idea of integrating social media to companies’ websites as a way to convert leads into </a:t>
            </a:r>
            <a:r>
              <a:rPr lang="en-IN" sz="1200" dirty="0" smtClean="0"/>
              <a:t>prospects</a:t>
            </a:r>
            <a:endParaRPr lang="en-US" dirty="0" smtClean="0"/>
          </a:p>
          <a:p>
            <a:r>
              <a:rPr lang="en-US" b="1" dirty="0" smtClean="0"/>
              <a:t>Showcase </a:t>
            </a:r>
            <a:r>
              <a:rPr lang="en-US" b="1" dirty="0"/>
              <a:t>your </a:t>
            </a:r>
            <a:r>
              <a:rPr lang="en-US" b="1" dirty="0" smtClean="0"/>
              <a:t>products </a:t>
            </a:r>
            <a:r>
              <a:rPr lang="en-US" dirty="0"/>
              <a:t>- </a:t>
            </a:r>
            <a:r>
              <a:rPr lang="en-IN" sz="1200" dirty="0"/>
              <a:t>Social media isn’t just a forum for discussion, but sharing and displaying products and services. Images have become increasingly popular in social media – </a:t>
            </a:r>
            <a:r>
              <a:rPr lang="en-IN" sz="1200" dirty="0" smtClean="0"/>
              <a:t>Pinterest</a:t>
            </a:r>
            <a:r>
              <a:rPr lang="en-US" sz="1200" dirty="0" smtClean="0"/>
              <a:t>, a social media platform dedicated entirely to sharing images is fastest growing Social media channel</a:t>
            </a:r>
          </a:p>
          <a:p>
            <a:r>
              <a:rPr lang="en-US" b="1" dirty="0" smtClean="0"/>
              <a:t>Lead Generation </a:t>
            </a:r>
            <a:r>
              <a:rPr lang="en-US" dirty="0" smtClean="0"/>
              <a:t>– </a:t>
            </a:r>
            <a:r>
              <a:rPr lang="en-IN" sz="1200" dirty="0" smtClean="0"/>
              <a:t>Listening consumers does not only hep in gathering feedback, it also helps in identifying prospects. </a:t>
            </a:r>
            <a:r>
              <a:rPr lang="en-IN" sz="1200" dirty="0"/>
              <a:t>Prospects are more likely to become customers if </a:t>
            </a:r>
            <a:r>
              <a:rPr lang="en-IN" sz="1200" dirty="0" smtClean="0"/>
              <a:t>company’s </a:t>
            </a:r>
            <a:r>
              <a:rPr lang="en-IN" sz="1200" dirty="0"/>
              <a:t>respond to their specific requirements in a prompt and personal manner. Social media helps you easily discover </a:t>
            </a:r>
            <a:r>
              <a:rPr lang="en-IN" sz="1200" dirty="0" smtClean="0"/>
              <a:t>customers</a:t>
            </a:r>
            <a:r>
              <a:rPr lang="en-IN" sz="1200" dirty="0"/>
              <a:t>’ preferences so that </a:t>
            </a:r>
            <a:r>
              <a:rPr lang="en-IN" sz="1200" dirty="0" smtClean="0"/>
              <a:t>companies </a:t>
            </a:r>
            <a:r>
              <a:rPr lang="en-IN" sz="1200" dirty="0"/>
              <a:t>can: focus on meeting their </a:t>
            </a:r>
            <a:r>
              <a:rPr lang="en-IN" sz="1200" dirty="0" smtClean="0"/>
              <a:t>needs </a:t>
            </a:r>
            <a:r>
              <a:rPr lang="en-IN" sz="1200" dirty="0"/>
              <a:t>and expectations, gain proficiency in that exact niche, excel your product list, and research your </a:t>
            </a:r>
            <a:r>
              <a:rPr lang="en-IN" sz="1200" dirty="0" smtClean="0"/>
              <a:t>competitors</a:t>
            </a:r>
          </a:p>
          <a:p>
            <a:r>
              <a:rPr lang="en-US" b="1" dirty="0" smtClean="0"/>
              <a:t>Improve </a:t>
            </a:r>
            <a:r>
              <a:rPr lang="en-US" b="1" dirty="0"/>
              <a:t>customer support </a:t>
            </a:r>
            <a:r>
              <a:rPr lang="en-US" dirty="0"/>
              <a:t>– </a:t>
            </a:r>
            <a:r>
              <a:rPr lang="en-US" sz="1200" dirty="0"/>
              <a:t>Social media is becoming an important platform for providing customer support. Companies are employing </a:t>
            </a:r>
            <a:r>
              <a:rPr lang="en-US" sz="1200" dirty="0" smtClean="0"/>
              <a:t>SMEs (subject matter experts) </a:t>
            </a:r>
            <a:r>
              <a:rPr lang="en-US" sz="1200" dirty="0"/>
              <a:t>in their social media team provide customer </a:t>
            </a:r>
            <a:r>
              <a:rPr lang="en-US" sz="1200" dirty="0" smtClean="0"/>
              <a:t>support</a:t>
            </a:r>
            <a:endParaRPr lang="en-US" sz="1200" dirty="0"/>
          </a:p>
        </p:txBody>
      </p:sp>
      <p:graphicFrame>
        <p:nvGraphicFramePr>
          <p:cNvPr id="4" name="Content Placeholder 3"/>
          <p:cNvGraphicFramePr>
            <a:graphicFrameLocks noChangeAspect="1"/>
          </p:cNvGraphicFramePr>
          <p:nvPr>
            <p:extLst>
              <p:ext uri="{D42A27DB-BD31-4B8C-83A1-F6EECF244321}">
                <p14:modId xmlns:p14="http://schemas.microsoft.com/office/powerpoint/2010/main" val="1327445544"/>
              </p:ext>
            </p:extLst>
          </p:nvPr>
        </p:nvGraphicFramePr>
        <p:xfrm>
          <a:off x="8174011" y="6137315"/>
          <a:ext cx="1033239" cy="747579"/>
        </p:xfrm>
        <a:graphic>
          <a:graphicData uri="http://schemas.openxmlformats.org/presentationml/2006/ole">
            <mc:AlternateContent xmlns:mc="http://schemas.openxmlformats.org/markup-compatibility/2006">
              <mc:Choice xmlns:v="urn:schemas-microsoft-com:vml" Requires="v">
                <p:oleObj spid="_x0000_s1128463" name="Acrobat Document" showAsIcon="1" r:id="rId3" imgW="914400" imgH="771480" progId="AcroExch.Document.7">
                  <p:embed/>
                </p:oleObj>
              </mc:Choice>
              <mc:Fallback>
                <p:oleObj name="Acrobat Document" showAsIcon="1" r:id="rId3" imgW="914400" imgH="771480" progId="AcroExch.Document.7">
                  <p:embed/>
                  <p:pic>
                    <p:nvPicPr>
                      <p:cNvPr id="0" name=""/>
                      <p:cNvPicPr/>
                      <p:nvPr/>
                    </p:nvPicPr>
                    <p:blipFill>
                      <a:blip r:embed="rId4"/>
                      <a:stretch>
                        <a:fillRect/>
                      </a:stretch>
                    </p:blipFill>
                    <p:spPr>
                      <a:xfrm>
                        <a:off x="8174011" y="6137315"/>
                        <a:ext cx="1033239" cy="747579"/>
                      </a:xfrm>
                      <a:prstGeom prst="rect">
                        <a:avLst/>
                      </a:prstGeom>
                    </p:spPr>
                  </p:pic>
                </p:oleObj>
              </mc:Fallback>
            </mc:AlternateContent>
          </a:graphicData>
        </a:graphic>
      </p:graphicFrame>
      <p:sp>
        <p:nvSpPr>
          <p:cNvPr id="5" name="TextBox 4"/>
          <p:cNvSpPr txBox="1"/>
          <p:nvPr/>
        </p:nvSpPr>
        <p:spPr>
          <a:xfrm>
            <a:off x="5885826" y="6380299"/>
            <a:ext cx="2989232" cy="261610"/>
          </a:xfrm>
          <a:prstGeom prst="rect">
            <a:avLst/>
          </a:prstGeom>
          <a:noFill/>
        </p:spPr>
        <p:txBody>
          <a:bodyPr wrap="square" rtlCol="0">
            <a:spAutoFit/>
          </a:bodyPr>
          <a:lstStyle/>
          <a:p>
            <a:r>
              <a:rPr lang="en-US" b="1" dirty="0" smtClean="0"/>
              <a:t>Reference material</a:t>
            </a:r>
            <a:endParaRPr lang="en-IN" b="1" dirty="0"/>
          </a:p>
        </p:txBody>
      </p:sp>
    </p:spTree>
    <p:extLst>
      <p:ext uri="{BB962C8B-B14F-4D97-AF65-F5344CB8AC3E}">
        <p14:creationId xmlns:p14="http://schemas.microsoft.com/office/powerpoint/2010/main" val="2817588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feedback </a:t>
            </a:r>
            <a:r>
              <a:rPr lang="en-US" dirty="0"/>
              <a:t>c</a:t>
            </a:r>
            <a:r>
              <a:rPr lang="en-US" dirty="0" smtClean="0"/>
              <a:t>ycle</a:t>
            </a:r>
            <a:endParaRPr lang="en-US" dirty="0"/>
          </a:p>
        </p:txBody>
      </p:sp>
      <p:sp>
        <p:nvSpPr>
          <p:cNvPr id="60" name="Subtitle 1"/>
          <p:cNvSpPr txBox="1">
            <a:spLocks/>
          </p:cNvSpPr>
          <p:nvPr/>
        </p:nvSpPr>
        <p:spPr>
          <a:xfrm>
            <a:off x="507417" y="1205862"/>
            <a:ext cx="8673660" cy="2971800"/>
          </a:xfrm>
          <a:prstGeom prst="rect">
            <a:avLst/>
          </a:prstGeom>
        </p:spPr>
        <p:txBody>
          <a:bodyPr/>
          <a:lst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pPr marL="182880" indent="-182880">
              <a:spcBef>
                <a:spcPts val="600"/>
              </a:spcBef>
            </a:pPr>
            <a:r>
              <a:rPr lang="en-US" sz="1500" kern="0" dirty="0" smtClean="0"/>
              <a:t>A consumer goes through various journey points while purchasing a product</a:t>
            </a:r>
          </a:p>
          <a:p>
            <a:pPr marL="182880" indent="-182880">
              <a:spcBef>
                <a:spcPts val="600"/>
              </a:spcBef>
            </a:pPr>
            <a:r>
              <a:rPr lang="en-US" sz="1500" kern="0" dirty="0" smtClean="0"/>
              <a:t>Key goal of marketing is to push the customers down the funnel</a:t>
            </a:r>
          </a:p>
        </p:txBody>
      </p:sp>
      <p:sp>
        <p:nvSpPr>
          <p:cNvPr id="64" name="Subtitle 1"/>
          <p:cNvSpPr txBox="1">
            <a:spLocks/>
          </p:cNvSpPr>
          <p:nvPr/>
        </p:nvSpPr>
        <p:spPr>
          <a:xfrm>
            <a:off x="2114707" y="1930301"/>
            <a:ext cx="2921013" cy="669534"/>
          </a:xfrm>
          <a:prstGeom prst="rect">
            <a:avLst/>
          </a:prstGeom>
        </p:spPr>
        <p:txBody>
          <a:bodyPr/>
          <a:lst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pPr marL="0" indent="0">
              <a:spcBef>
                <a:spcPts val="1200"/>
              </a:spcBef>
              <a:buNone/>
            </a:pPr>
            <a:r>
              <a:rPr lang="en-US" sz="1200" kern="0" dirty="0" smtClean="0"/>
              <a:t>“</a:t>
            </a:r>
            <a:r>
              <a:rPr lang="en-US" sz="1200" kern="0" dirty="0"/>
              <a:t>P</a:t>
            </a:r>
            <a:r>
              <a:rPr lang="en-US" sz="1200" kern="0" dirty="0" smtClean="0"/>
              <a:t>ull” strategy - customers understand their needs and pulls out relevant information</a:t>
            </a:r>
          </a:p>
        </p:txBody>
      </p:sp>
      <p:sp>
        <p:nvSpPr>
          <p:cNvPr id="67" name="Rectangle 66"/>
          <p:cNvSpPr/>
          <p:nvPr/>
        </p:nvSpPr>
        <p:spPr bwMode="auto">
          <a:xfrm>
            <a:off x="366269" y="1902839"/>
            <a:ext cx="4941263" cy="4571999"/>
          </a:xfrm>
          <a:prstGeom prst="rect">
            <a:avLst/>
          </a:prstGeom>
          <a:noFill/>
          <a:ln w="28575">
            <a:solidFill>
              <a:schemeClr val="tx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72" name="Rectangle 71"/>
          <p:cNvSpPr/>
          <p:nvPr/>
        </p:nvSpPr>
        <p:spPr bwMode="auto">
          <a:xfrm>
            <a:off x="373917" y="1902839"/>
            <a:ext cx="1687561" cy="623341"/>
          </a:xfrm>
          <a:prstGeom prst="rect">
            <a:avLst/>
          </a:prstGeom>
          <a:solidFill>
            <a:schemeClr val="accent2"/>
          </a:solidFill>
          <a:ln>
            <a:solidFill>
              <a:schemeClr val="tx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Char char="4"/>
            </a:pPr>
            <a:endParaRPr lang="en-US" sz="1600" dirty="0">
              <a:solidFill>
                <a:schemeClr val="tx1"/>
              </a:solidFill>
            </a:endParaRPr>
          </a:p>
        </p:txBody>
      </p:sp>
      <p:sp>
        <p:nvSpPr>
          <p:cNvPr id="70" name="TextBox 69"/>
          <p:cNvSpPr txBox="1"/>
          <p:nvPr/>
        </p:nvSpPr>
        <p:spPr>
          <a:xfrm>
            <a:off x="362041" y="1905000"/>
            <a:ext cx="1790765" cy="523220"/>
          </a:xfrm>
          <a:prstGeom prst="rect">
            <a:avLst/>
          </a:prstGeom>
          <a:noFill/>
        </p:spPr>
        <p:txBody>
          <a:bodyPr wrap="square" rtlCol="0">
            <a:spAutoFit/>
          </a:bodyPr>
          <a:lstStyle/>
          <a:p>
            <a:r>
              <a:rPr lang="en-US" sz="1400" b="1" u="sng" dirty="0">
                <a:solidFill>
                  <a:schemeClr val="bg1"/>
                </a:solidFill>
              </a:rPr>
              <a:t>Social Media Marketing </a:t>
            </a:r>
            <a:r>
              <a:rPr lang="en-US" sz="1400" b="1" u="sng" dirty="0" smtClean="0">
                <a:solidFill>
                  <a:schemeClr val="bg1"/>
                </a:solidFill>
              </a:rPr>
              <a:t>Funnel</a:t>
            </a:r>
            <a:endParaRPr lang="en-US" sz="1400" b="1" u="sng" dirty="0">
              <a:solidFill>
                <a:schemeClr val="bg1"/>
              </a:solidFill>
            </a:endParaRPr>
          </a:p>
        </p:txBody>
      </p:sp>
      <p:sp>
        <p:nvSpPr>
          <p:cNvPr id="76" name="Rectangle 75"/>
          <p:cNvSpPr/>
          <p:nvPr/>
        </p:nvSpPr>
        <p:spPr bwMode="auto">
          <a:xfrm>
            <a:off x="366269" y="5637413"/>
            <a:ext cx="4941263" cy="840561"/>
          </a:xfrm>
          <a:prstGeom prst="rect">
            <a:avLst/>
          </a:prstGeom>
          <a:solidFill>
            <a:schemeClr val="bg1"/>
          </a:solidFill>
          <a:ln>
            <a:solidFill>
              <a:schemeClr val="tx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80" name="Subtitle 1"/>
          <p:cNvSpPr txBox="1">
            <a:spLocks/>
          </p:cNvSpPr>
          <p:nvPr/>
        </p:nvSpPr>
        <p:spPr>
          <a:xfrm>
            <a:off x="383167" y="5637413"/>
            <a:ext cx="4884889" cy="1529262"/>
          </a:xfrm>
          <a:prstGeom prst="rect">
            <a:avLst/>
          </a:prstGeom>
        </p:spPr>
        <p:txBody>
          <a:bodyPr/>
          <a:lst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pPr marL="182880" indent="-182880">
              <a:spcBef>
                <a:spcPts val="600"/>
              </a:spcBef>
            </a:pPr>
            <a:r>
              <a:rPr lang="en-US" sz="1200" kern="0" dirty="0" smtClean="0"/>
              <a:t>Non-purchasers also play a role in contributing to advocacy</a:t>
            </a:r>
          </a:p>
          <a:p>
            <a:pPr marL="182880" indent="-182880">
              <a:spcBef>
                <a:spcPts val="600"/>
              </a:spcBef>
            </a:pPr>
            <a:r>
              <a:rPr lang="en-US" sz="1200" kern="0" dirty="0" smtClean="0"/>
              <a:t>A highly potential medium of marketing whose financial Impact is still unclear and </a:t>
            </a:r>
            <a:r>
              <a:rPr lang="en-US" sz="1200" kern="0" dirty="0"/>
              <a:t>immeasurable</a:t>
            </a:r>
            <a:endParaRPr lang="en-US" sz="1200" kern="0" dirty="0" smtClean="0"/>
          </a:p>
        </p:txBody>
      </p:sp>
      <p:sp>
        <p:nvSpPr>
          <p:cNvPr id="88" name="Rectangle 87"/>
          <p:cNvSpPr/>
          <p:nvPr/>
        </p:nvSpPr>
        <p:spPr bwMode="auto">
          <a:xfrm>
            <a:off x="373917" y="2871077"/>
            <a:ext cx="1790764" cy="2766336"/>
          </a:xfrm>
          <a:prstGeom prst="rect">
            <a:avLst/>
          </a:prstGeom>
          <a:solidFill>
            <a:schemeClr val="bg1"/>
          </a:solidFill>
          <a:ln>
            <a:solidFill>
              <a:schemeClr val="tx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89" name="Subtitle 1"/>
          <p:cNvSpPr txBox="1">
            <a:spLocks/>
          </p:cNvSpPr>
          <p:nvPr/>
        </p:nvSpPr>
        <p:spPr>
          <a:xfrm>
            <a:off x="282943" y="3038080"/>
            <a:ext cx="1907216" cy="1529262"/>
          </a:xfrm>
          <a:prstGeom prst="rect">
            <a:avLst/>
          </a:prstGeom>
        </p:spPr>
        <p:txBody>
          <a:bodyPr/>
          <a:lst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pPr marL="182880" indent="-182880">
              <a:spcBef>
                <a:spcPts val="0"/>
              </a:spcBef>
            </a:pPr>
            <a:r>
              <a:rPr lang="en-US" sz="1200" kern="0" dirty="0" smtClean="0"/>
              <a:t>Key motive is to create awareness and influence consideration</a:t>
            </a:r>
          </a:p>
          <a:p>
            <a:pPr marL="182880" indent="-182880">
              <a:spcBef>
                <a:spcPts val="0"/>
              </a:spcBef>
            </a:pPr>
            <a:r>
              <a:rPr lang="en-US" sz="1200" kern="0" dirty="0" smtClean="0"/>
              <a:t>Loyal Advocates amplify the funnel every time by creating more awareness</a:t>
            </a:r>
            <a:endParaRPr lang="en-US" sz="1200" kern="0" dirty="0"/>
          </a:p>
          <a:p>
            <a:pPr marL="182880" indent="-182880">
              <a:spcBef>
                <a:spcPts val="0"/>
              </a:spcBef>
            </a:pPr>
            <a:r>
              <a:rPr lang="en-US" sz="1200" kern="0" dirty="0" smtClean="0"/>
              <a:t>Journey point can be measured by tracking customer engagements on social networking sites</a:t>
            </a:r>
            <a:endParaRPr lang="en-US" sz="1200" kern="0" dirty="0"/>
          </a:p>
        </p:txBody>
      </p:sp>
      <p:grpSp>
        <p:nvGrpSpPr>
          <p:cNvPr id="101" name="Group 100"/>
          <p:cNvGrpSpPr/>
          <p:nvPr/>
        </p:nvGrpSpPr>
        <p:grpSpPr>
          <a:xfrm>
            <a:off x="2477214" y="2949180"/>
            <a:ext cx="2792218" cy="2566899"/>
            <a:chOff x="4000500" y="1216667"/>
            <a:chExt cx="2667001" cy="2766336"/>
          </a:xfrm>
        </p:grpSpPr>
        <p:graphicFrame>
          <p:nvGraphicFramePr>
            <p:cNvPr id="96" name="Diagram 95"/>
            <p:cNvGraphicFramePr/>
            <p:nvPr>
              <p:extLst>
                <p:ext uri="{D42A27DB-BD31-4B8C-83A1-F6EECF244321}">
                  <p14:modId xmlns:p14="http://schemas.microsoft.com/office/powerpoint/2010/main" val="1714008634"/>
                </p:ext>
              </p:extLst>
            </p:nvPr>
          </p:nvGraphicFramePr>
          <p:xfrm>
            <a:off x="4000500" y="1216667"/>
            <a:ext cx="2667001" cy="2766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7" name="TextBox 96"/>
            <p:cNvSpPr txBox="1"/>
            <p:nvPr/>
          </p:nvSpPr>
          <p:spPr>
            <a:xfrm>
              <a:off x="4740020" y="2816754"/>
              <a:ext cx="1203760" cy="276999"/>
            </a:xfrm>
            <a:prstGeom prst="rect">
              <a:avLst/>
            </a:prstGeom>
            <a:noFill/>
            <a:ln>
              <a:noFill/>
            </a:ln>
          </p:spPr>
          <p:txBody>
            <a:bodyPr wrap="square" rtlCol="0">
              <a:spAutoFit/>
            </a:bodyPr>
            <a:lstStyle/>
            <a:p>
              <a:r>
                <a:rPr lang="en-US" sz="1200" b="1" dirty="0" smtClean="0">
                  <a:solidFill>
                    <a:schemeClr val="bg1"/>
                  </a:solidFill>
                </a:rPr>
                <a:t>Experience</a:t>
              </a:r>
              <a:endParaRPr lang="en-US" sz="1000" b="1" dirty="0">
                <a:solidFill>
                  <a:schemeClr val="bg1"/>
                </a:solidFill>
              </a:endParaRPr>
            </a:p>
          </p:txBody>
        </p:sp>
        <p:sp>
          <p:nvSpPr>
            <p:cNvPr id="98" name="TextBox 97"/>
            <p:cNvSpPr txBox="1"/>
            <p:nvPr/>
          </p:nvSpPr>
          <p:spPr>
            <a:xfrm>
              <a:off x="4438125" y="1557675"/>
              <a:ext cx="1813292" cy="461665"/>
            </a:xfrm>
            <a:prstGeom prst="rect">
              <a:avLst/>
            </a:prstGeom>
            <a:noFill/>
            <a:ln>
              <a:noFill/>
            </a:ln>
          </p:spPr>
          <p:txBody>
            <a:bodyPr wrap="square" rtlCol="0">
              <a:spAutoFit/>
            </a:bodyPr>
            <a:lstStyle/>
            <a:p>
              <a:r>
                <a:rPr lang="en-US" b="1" dirty="0" smtClean="0">
                  <a:solidFill>
                    <a:schemeClr val="bg1"/>
                  </a:solidFill>
                </a:rPr>
                <a:t>Consideration &amp; Evaluation</a:t>
              </a:r>
              <a:endParaRPr lang="en-US" sz="900" b="1" dirty="0">
                <a:solidFill>
                  <a:schemeClr val="bg1"/>
                </a:solidFill>
              </a:endParaRPr>
            </a:p>
          </p:txBody>
        </p:sp>
        <p:sp>
          <p:nvSpPr>
            <p:cNvPr id="99" name="TextBox 98"/>
            <p:cNvSpPr txBox="1"/>
            <p:nvPr/>
          </p:nvSpPr>
          <p:spPr>
            <a:xfrm>
              <a:off x="4923667" y="3153602"/>
              <a:ext cx="822461" cy="353943"/>
            </a:xfrm>
            <a:prstGeom prst="rect">
              <a:avLst/>
            </a:prstGeom>
            <a:noFill/>
            <a:ln>
              <a:noFill/>
            </a:ln>
          </p:spPr>
          <p:txBody>
            <a:bodyPr wrap="square" rtlCol="0">
              <a:spAutoFit/>
            </a:bodyPr>
            <a:lstStyle/>
            <a:p>
              <a:r>
                <a:rPr lang="en-US" sz="900" b="1" dirty="0" smtClean="0">
                  <a:solidFill>
                    <a:schemeClr val="bg1"/>
                  </a:solidFill>
                </a:rPr>
                <a:t>Loyalty &amp; </a:t>
              </a:r>
              <a:r>
                <a:rPr lang="en-US" sz="800" b="1" dirty="0" smtClean="0">
                  <a:solidFill>
                    <a:schemeClr val="bg1"/>
                  </a:solidFill>
                </a:rPr>
                <a:t>Advocacy</a:t>
              </a:r>
              <a:endParaRPr lang="en-US" sz="900" b="1" dirty="0">
                <a:solidFill>
                  <a:schemeClr val="bg1"/>
                </a:solidFill>
              </a:endParaRPr>
            </a:p>
          </p:txBody>
        </p:sp>
        <p:sp>
          <p:nvSpPr>
            <p:cNvPr id="100" name="TextBox 99"/>
            <p:cNvSpPr txBox="1"/>
            <p:nvPr/>
          </p:nvSpPr>
          <p:spPr>
            <a:xfrm>
              <a:off x="4759033" y="2436316"/>
              <a:ext cx="1203760" cy="276999"/>
            </a:xfrm>
            <a:prstGeom prst="rect">
              <a:avLst/>
            </a:prstGeom>
            <a:noFill/>
            <a:ln>
              <a:noFill/>
            </a:ln>
          </p:spPr>
          <p:txBody>
            <a:bodyPr wrap="square" rtlCol="0">
              <a:spAutoFit/>
            </a:bodyPr>
            <a:lstStyle/>
            <a:p>
              <a:r>
                <a:rPr lang="en-US" sz="1200" b="1" dirty="0" smtClean="0">
                  <a:solidFill>
                    <a:schemeClr val="bg1"/>
                  </a:solidFill>
                </a:rPr>
                <a:t>Purchase</a:t>
              </a:r>
              <a:endParaRPr lang="en-US" sz="1000" b="1" dirty="0">
                <a:solidFill>
                  <a:schemeClr val="bg1"/>
                </a:solidFill>
              </a:endParaRPr>
            </a:p>
          </p:txBody>
        </p:sp>
      </p:grpSp>
      <p:sp>
        <p:nvSpPr>
          <p:cNvPr id="102" name="U-Turn Arrow 101"/>
          <p:cNvSpPr/>
          <p:nvPr/>
        </p:nvSpPr>
        <p:spPr bwMode="auto">
          <a:xfrm rot="16200000">
            <a:off x="1539841" y="3239998"/>
            <a:ext cx="3048240" cy="1620604"/>
          </a:xfrm>
          <a:prstGeom prst="uturnArrow">
            <a:avLst>
              <a:gd name="adj1" fmla="val 5100"/>
              <a:gd name="adj2" fmla="val 11545"/>
              <a:gd name="adj3" fmla="val 0"/>
              <a:gd name="adj4" fmla="val 17116"/>
              <a:gd name="adj5" fmla="val 9780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03" name="Rectangle 102"/>
          <p:cNvSpPr/>
          <p:nvPr/>
        </p:nvSpPr>
        <p:spPr bwMode="auto">
          <a:xfrm>
            <a:off x="3676742" y="5118100"/>
            <a:ext cx="393700" cy="456320"/>
          </a:xfrm>
          <a:prstGeom prst="rect">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04" name="Bent Arrow 103"/>
          <p:cNvSpPr/>
          <p:nvPr/>
        </p:nvSpPr>
        <p:spPr bwMode="auto">
          <a:xfrm rot="5400000">
            <a:off x="3607840" y="2631497"/>
            <a:ext cx="332387" cy="406400"/>
          </a:xfrm>
          <a:prstGeom prst="bentArrow">
            <a:avLst>
              <a:gd name="adj1" fmla="val 25000"/>
              <a:gd name="adj2" fmla="val 25000"/>
              <a:gd name="adj3" fmla="val 44105"/>
              <a:gd name="adj4" fmla="val 4375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05" name="Bent Arrow 104"/>
          <p:cNvSpPr/>
          <p:nvPr/>
        </p:nvSpPr>
        <p:spPr bwMode="auto">
          <a:xfrm rot="10800000">
            <a:off x="3977234" y="3432306"/>
            <a:ext cx="1020381" cy="1913954"/>
          </a:xfrm>
          <a:prstGeom prst="bentArrow">
            <a:avLst>
              <a:gd name="adj1" fmla="val 7330"/>
              <a:gd name="adj2" fmla="val 17532"/>
              <a:gd name="adj3" fmla="val 25000"/>
              <a:gd name="adj4" fmla="val 18857"/>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06" name="TextBox 105"/>
          <p:cNvSpPr txBox="1"/>
          <p:nvPr/>
        </p:nvSpPr>
        <p:spPr>
          <a:xfrm rot="5400000">
            <a:off x="1347025" y="4498771"/>
            <a:ext cx="2219871" cy="276999"/>
          </a:xfrm>
          <a:prstGeom prst="rect">
            <a:avLst/>
          </a:prstGeom>
          <a:noFill/>
        </p:spPr>
        <p:txBody>
          <a:bodyPr wrap="square" rtlCol="0">
            <a:spAutoFit/>
          </a:bodyPr>
          <a:lstStyle/>
          <a:p>
            <a:r>
              <a:rPr lang="en-US" b="1" dirty="0" smtClean="0">
                <a:solidFill>
                  <a:schemeClr val="bg1"/>
                </a:solidFill>
              </a:rPr>
              <a:t> </a:t>
            </a:r>
            <a:r>
              <a:rPr lang="en-US" b="1" dirty="0" smtClean="0"/>
              <a:t>LOYATLY</a:t>
            </a:r>
            <a:r>
              <a:rPr lang="en-US" b="1" dirty="0" smtClean="0">
                <a:solidFill>
                  <a:schemeClr val="bg1"/>
                </a:solidFill>
              </a:rPr>
              <a:t> </a:t>
            </a:r>
            <a:r>
              <a:rPr lang="en-US" sz="1200" b="1" dirty="0" smtClean="0"/>
              <a:t>LOOP</a:t>
            </a:r>
            <a:endParaRPr lang="en-US" b="1" dirty="0"/>
          </a:p>
        </p:txBody>
      </p:sp>
      <p:sp>
        <p:nvSpPr>
          <p:cNvPr id="107" name="TextBox 106"/>
          <p:cNvSpPr txBox="1"/>
          <p:nvPr/>
        </p:nvSpPr>
        <p:spPr>
          <a:xfrm rot="5400000">
            <a:off x="3981116" y="4213364"/>
            <a:ext cx="2219871" cy="261610"/>
          </a:xfrm>
          <a:prstGeom prst="rect">
            <a:avLst/>
          </a:prstGeom>
          <a:noFill/>
        </p:spPr>
        <p:txBody>
          <a:bodyPr wrap="square" rtlCol="0">
            <a:spAutoFit/>
          </a:bodyPr>
          <a:lstStyle/>
          <a:p>
            <a:r>
              <a:rPr lang="en-US" b="1" dirty="0" smtClean="0"/>
              <a:t>Contributors</a:t>
            </a:r>
            <a:endParaRPr lang="en-US" b="1" dirty="0"/>
          </a:p>
        </p:txBody>
      </p:sp>
      <p:sp>
        <p:nvSpPr>
          <p:cNvPr id="49" name="Rectangle 48"/>
          <p:cNvSpPr/>
          <p:nvPr/>
        </p:nvSpPr>
        <p:spPr bwMode="auto">
          <a:xfrm>
            <a:off x="5317404" y="1905000"/>
            <a:ext cx="4360327" cy="4571999"/>
          </a:xfrm>
          <a:prstGeom prst="rect">
            <a:avLst/>
          </a:prstGeom>
          <a:noFill/>
          <a:ln w="28575">
            <a:solidFill>
              <a:schemeClr val="tx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50" name="Rectangle 49"/>
          <p:cNvSpPr/>
          <p:nvPr/>
        </p:nvSpPr>
        <p:spPr bwMode="auto">
          <a:xfrm>
            <a:off x="5317404" y="1902839"/>
            <a:ext cx="1687561" cy="623341"/>
          </a:xfrm>
          <a:prstGeom prst="rect">
            <a:avLst/>
          </a:prstGeom>
          <a:solidFill>
            <a:schemeClr val="accent2"/>
          </a:solidFill>
          <a:ln>
            <a:solidFill>
              <a:schemeClr val="tx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51" name="TextBox 50"/>
          <p:cNvSpPr txBox="1"/>
          <p:nvPr/>
        </p:nvSpPr>
        <p:spPr>
          <a:xfrm>
            <a:off x="5330104" y="1930301"/>
            <a:ext cx="1674861" cy="523220"/>
          </a:xfrm>
          <a:prstGeom prst="rect">
            <a:avLst/>
          </a:prstGeom>
          <a:noFill/>
        </p:spPr>
        <p:txBody>
          <a:bodyPr wrap="square" rtlCol="0">
            <a:spAutoFit/>
          </a:bodyPr>
          <a:lstStyle/>
          <a:p>
            <a:r>
              <a:rPr lang="en-US" sz="1400" b="1" u="sng" dirty="0" smtClean="0">
                <a:solidFill>
                  <a:schemeClr val="bg1"/>
                </a:solidFill>
              </a:rPr>
              <a:t>Traditional Marketing Funnel</a:t>
            </a:r>
            <a:endParaRPr lang="en-US" sz="1400" b="1" u="sng" dirty="0">
              <a:solidFill>
                <a:schemeClr val="bg1"/>
              </a:solidFill>
            </a:endParaRPr>
          </a:p>
        </p:txBody>
      </p:sp>
      <p:sp>
        <p:nvSpPr>
          <p:cNvPr id="52" name="Rectangle 51"/>
          <p:cNvSpPr/>
          <p:nvPr/>
        </p:nvSpPr>
        <p:spPr bwMode="auto">
          <a:xfrm>
            <a:off x="5317404" y="5637413"/>
            <a:ext cx="4361891" cy="840561"/>
          </a:xfrm>
          <a:prstGeom prst="rect">
            <a:avLst/>
          </a:prstGeom>
          <a:solidFill>
            <a:schemeClr val="bg1"/>
          </a:solidFill>
          <a:ln>
            <a:solidFill>
              <a:schemeClr val="tx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53" name="Subtitle 1"/>
          <p:cNvSpPr txBox="1">
            <a:spLocks/>
          </p:cNvSpPr>
          <p:nvPr/>
        </p:nvSpPr>
        <p:spPr>
          <a:xfrm>
            <a:off x="5330103" y="5637413"/>
            <a:ext cx="4336935" cy="1529262"/>
          </a:xfrm>
          <a:prstGeom prst="rect">
            <a:avLst/>
          </a:prstGeom>
        </p:spPr>
        <p:txBody>
          <a:bodyPr/>
          <a:lst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pPr marL="182880" indent="-182880">
              <a:spcBef>
                <a:spcPts val="0"/>
              </a:spcBef>
            </a:pPr>
            <a:r>
              <a:rPr lang="en-US" sz="1200" kern="0" dirty="0" smtClean="0"/>
              <a:t>A very powerful medium of marketing, as the financial impact is quantifiable</a:t>
            </a:r>
          </a:p>
          <a:p>
            <a:pPr marL="182880" indent="-182880">
              <a:spcBef>
                <a:spcPts val="0"/>
              </a:spcBef>
            </a:pPr>
            <a:endParaRPr lang="en-US" sz="1400" kern="0" dirty="0"/>
          </a:p>
        </p:txBody>
      </p:sp>
      <p:sp>
        <p:nvSpPr>
          <p:cNvPr id="54" name="Rectangle 53"/>
          <p:cNvSpPr/>
          <p:nvPr/>
        </p:nvSpPr>
        <p:spPr bwMode="auto">
          <a:xfrm>
            <a:off x="7984405" y="2871077"/>
            <a:ext cx="1689100" cy="2766336"/>
          </a:xfrm>
          <a:prstGeom prst="rect">
            <a:avLst/>
          </a:prstGeom>
          <a:solidFill>
            <a:schemeClr val="bg1"/>
          </a:solidFill>
          <a:ln>
            <a:solidFill>
              <a:schemeClr val="tx1"/>
            </a:solid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55" name="Subtitle 1"/>
          <p:cNvSpPr txBox="1">
            <a:spLocks/>
          </p:cNvSpPr>
          <p:nvPr/>
        </p:nvSpPr>
        <p:spPr>
          <a:xfrm>
            <a:off x="7920905" y="3043144"/>
            <a:ext cx="1813200" cy="2971800"/>
          </a:xfrm>
          <a:prstGeom prst="rect">
            <a:avLst/>
          </a:prstGeom>
        </p:spPr>
        <p:txBody>
          <a:bodyPr/>
          <a:lst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pPr marL="182880" indent="-182880">
              <a:spcBef>
                <a:spcPts val="0"/>
              </a:spcBef>
            </a:pPr>
            <a:r>
              <a:rPr lang="en-US" sz="1200" kern="0" dirty="0"/>
              <a:t>Buyers targeted for loyalty, by providing good services and </a:t>
            </a:r>
            <a:r>
              <a:rPr lang="en-US" sz="1200" kern="0" dirty="0" smtClean="0"/>
              <a:t>support</a:t>
            </a:r>
          </a:p>
          <a:p>
            <a:pPr marL="182880" indent="-182880">
              <a:spcBef>
                <a:spcPts val="0"/>
              </a:spcBef>
            </a:pPr>
            <a:r>
              <a:rPr lang="en-US" sz="1200" kern="0" dirty="0" smtClean="0"/>
              <a:t>Majorly based on word of mouth advocacy – Insignificant  turn-out</a:t>
            </a:r>
          </a:p>
          <a:p>
            <a:pPr marL="182880" indent="-182880">
              <a:spcBef>
                <a:spcPts val="0"/>
              </a:spcBef>
            </a:pPr>
            <a:r>
              <a:rPr lang="en-US" sz="1200" kern="0" dirty="0" smtClean="0"/>
              <a:t>No metrics to measure Marketing journey points</a:t>
            </a:r>
          </a:p>
          <a:p>
            <a:pPr marL="182880" indent="-182880">
              <a:spcBef>
                <a:spcPts val="0"/>
              </a:spcBef>
            </a:pPr>
            <a:endParaRPr lang="en-US" sz="1200" kern="0" dirty="0"/>
          </a:p>
        </p:txBody>
      </p:sp>
      <p:sp>
        <p:nvSpPr>
          <p:cNvPr id="56" name="Subtitle 1"/>
          <p:cNvSpPr txBox="1">
            <a:spLocks/>
          </p:cNvSpPr>
          <p:nvPr/>
        </p:nvSpPr>
        <p:spPr>
          <a:xfrm>
            <a:off x="7090548" y="1914035"/>
            <a:ext cx="2576491" cy="1122957"/>
          </a:xfrm>
          <a:prstGeom prst="rect">
            <a:avLst/>
          </a:prstGeom>
        </p:spPr>
        <p:txBody>
          <a:bodyPr/>
          <a:lstStyle>
            <a:lvl1pPr marL="234950" indent="-234950" algn="l" rtl="0" eaLnBrk="1" fontAlgn="base" hangingPunct="1">
              <a:spcBef>
                <a:spcPct val="100000"/>
              </a:spcBef>
              <a:spcAft>
                <a:spcPct val="0"/>
              </a:spcAft>
              <a:buClr>
                <a:srgbClr val="003399"/>
              </a:buClr>
              <a:buFont typeface="Webdings" pitchFamily="18" charset="2"/>
              <a:buChar char="4"/>
              <a:defRPr sz="1600" b="0">
                <a:solidFill>
                  <a:schemeClr val="tx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pPr marL="0" indent="0">
              <a:spcBef>
                <a:spcPts val="0"/>
              </a:spcBef>
              <a:buNone/>
            </a:pPr>
            <a:r>
              <a:rPr lang="en-US" sz="1200" kern="0" dirty="0"/>
              <a:t>“Push” strategy –products pushed to the customers through advertisements, direct marketing, etc.</a:t>
            </a:r>
          </a:p>
        </p:txBody>
      </p:sp>
      <p:grpSp>
        <p:nvGrpSpPr>
          <p:cNvPr id="57" name="Group 56"/>
          <p:cNvGrpSpPr/>
          <p:nvPr/>
        </p:nvGrpSpPr>
        <p:grpSpPr>
          <a:xfrm>
            <a:off x="5342804" y="2941516"/>
            <a:ext cx="2606040" cy="2598422"/>
            <a:chOff x="304800" y="2875418"/>
            <a:chExt cx="2673153" cy="2749430"/>
          </a:xfrm>
        </p:grpSpPr>
        <p:graphicFrame>
          <p:nvGraphicFramePr>
            <p:cNvPr id="58" name="Diagram 57"/>
            <p:cNvGraphicFramePr/>
            <p:nvPr>
              <p:extLst>
                <p:ext uri="{D42A27DB-BD31-4B8C-83A1-F6EECF244321}">
                  <p14:modId xmlns:p14="http://schemas.microsoft.com/office/powerpoint/2010/main" val="1464358174"/>
                </p:ext>
              </p:extLst>
            </p:nvPr>
          </p:nvGraphicFramePr>
          <p:xfrm>
            <a:off x="304800" y="2875418"/>
            <a:ext cx="2673153" cy="27494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9" name="TextBox 58"/>
            <p:cNvSpPr txBox="1"/>
            <p:nvPr/>
          </p:nvSpPr>
          <p:spPr>
            <a:xfrm>
              <a:off x="1120690" y="4383683"/>
              <a:ext cx="1085490" cy="256883"/>
            </a:xfrm>
            <a:prstGeom prst="rect">
              <a:avLst/>
            </a:prstGeom>
            <a:noFill/>
            <a:ln>
              <a:noFill/>
            </a:ln>
          </p:spPr>
          <p:txBody>
            <a:bodyPr wrap="square" rtlCol="0">
              <a:spAutoFit/>
            </a:bodyPr>
            <a:lstStyle/>
            <a:p>
              <a:r>
                <a:rPr lang="en-US" sz="1200" b="1" dirty="0" smtClean="0">
                  <a:solidFill>
                    <a:schemeClr val="bg1"/>
                  </a:solidFill>
                </a:rPr>
                <a:t>Experience</a:t>
              </a:r>
              <a:endParaRPr lang="en-US" sz="1000" b="1" dirty="0">
                <a:solidFill>
                  <a:schemeClr val="bg1"/>
                </a:solidFill>
              </a:endParaRPr>
            </a:p>
          </p:txBody>
        </p:sp>
        <p:sp>
          <p:nvSpPr>
            <p:cNvPr id="61" name="TextBox 60"/>
            <p:cNvSpPr txBox="1"/>
            <p:nvPr/>
          </p:nvSpPr>
          <p:spPr>
            <a:xfrm>
              <a:off x="878890" y="3397369"/>
              <a:ext cx="1635135" cy="428139"/>
            </a:xfrm>
            <a:prstGeom prst="rect">
              <a:avLst/>
            </a:prstGeom>
            <a:noFill/>
            <a:ln>
              <a:noFill/>
            </a:ln>
          </p:spPr>
          <p:txBody>
            <a:bodyPr wrap="square" rtlCol="0">
              <a:spAutoFit/>
            </a:bodyPr>
            <a:lstStyle/>
            <a:p>
              <a:r>
                <a:rPr lang="en-US" sz="1200" b="1" dirty="0" smtClean="0">
                  <a:solidFill>
                    <a:schemeClr val="bg1"/>
                  </a:solidFill>
                </a:rPr>
                <a:t>Consideration &amp; Evaluation</a:t>
              </a:r>
              <a:endParaRPr lang="en-US" sz="1000" b="1" dirty="0">
                <a:solidFill>
                  <a:schemeClr val="bg1"/>
                </a:solidFill>
              </a:endParaRPr>
            </a:p>
          </p:txBody>
        </p:sp>
        <p:sp>
          <p:nvSpPr>
            <p:cNvPr id="65" name="TextBox 64"/>
            <p:cNvSpPr txBox="1"/>
            <p:nvPr/>
          </p:nvSpPr>
          <p:spPr>
            <a:xfrm>
              <a:off x="1180277" y="4693228"/>
              <a:ext cx="912943" cy="382370"/>
            </a:xfrm>
            <a:prstGeom prst="rect">
              <a:avLst/>
            </a:prstGeom>
            <a:noFill/>
            <a:ln>
              <a:noFill/>
            </a:ln>
          </p:spPr>
          <p:txBody>
            <a:bodyPr wrap="square" rtlCol="0">
              <a:spAutoFit/>
            </a:bodyPr>
            <a:lstStyle/>
            <a:p>
              <a:r>
                <a:rPr lang="en-US" sz="1000" b="1" dirty="0" smtClean="0">
                  <a:solidFill>
                    <a:schemeClr val="bg1"/>
                  </a:solidFill>
                </a:rPr>
                <a:t>Loyalty &amp; </a:t>
              </a:r>
              <a:r>
                <a:rPr lang="en-US" sz="900" b="1" dirty="0" smtClean="0">
                  <a:solidFill>
                    <a:schemeClr val="bg1"/>
                  </a:solidFill>
                </a:rPr>
                <a:t>Advocacy</a:t>
              </a:r>
              <a:endParaRPr lang="en-US" sz="1000" b="1" dirty="0">
                <a:solidFill>
                  <a:schemeClr val="bg1"/>
                </a:solidFill>
              </a:endParaRPr>
            </a:p>
          </p:txBody>
        </p:sp>
      </p:grpSp>
    </p:spTree>
    <p:extLst>
      <p:ext uri="{BB962C8B-B14F-4D97-AF65-F5344CB8AC3E}">
        <p14:creationId xmlns:p14="http://schemas.microsoft.com/office/powerpoint/2010/main" val="1104791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setup social media marketing strategy</a:t>
            </a:r>
            <a:endParaRPr lang="en-IN" dirty="0"/>
          </a:p>
        </p:txBody>
      </p:sp>
      <p:grpSp>
        <p:nvGrpSpPr>
          <p:cNvPr id="7" name="Group 6"/>
          <p:cNvGrpSpPr/>
          <p:nvPr/>
        </p:nvGrpSpPr>
        <p:grpSpPr>
          <a:xfrm>
            <a:off x="429544" y="1469653"/>
            <a:ext cx="9139734" cy="1380424"/>
            <a:chOff x="429544" y="1849664"/>
            <a:chExt cx="9139734" cy="794759"/>
          </a:xfrm>
        </p:grpSpPr>
        <p:sp>
          <p:nvSpPr>
            <p:cNvPr id="8" name="Freeform 7"/>
            <p:cNvSpPr/>
            <p:nvPr/>
          </p:nvSpPr>
          <p:spPr>
            <a:xfrm>
              <a:off x="429544" y="1849664"/>
              <a:ext cx="1986898" cy="794759"/>
            </a:xfrm>
            <a:custGeom>
              <a:avLst/>
              <a:gdLst>
                <a:gd name="connsiteX0" fmla="*/ 0 w 1986898"/>
                <a:gd name="connsiteY0" fmla="*/ 0 h 794759"/>
                <a:gd name="connsiteX1" fmla="*/ 1589519 w 1986898"/>
                <a:gd name="connsiteY1" fmla="*/ 0 h 794759"/>
                <a:gd name="connsiteX2" fmla="*/ 1986898 w 1986898"/>
                <a:gd name="connsiteY2" fmla="*/ 397380 h 794759"/>
                <a:gd name="connsiteX3" fmla="*/ 1589519 w 1986898"/>
                <a:gd name="connsiteY3" fmla="*/ 794759 h 794759"/>
                <a:gd name="connsiteX4" fmla="*/ 0 w 1986898"/>
                <a:gd name="connsiteY4" fmla="*/ 794759 h 794759"/>
                <a:gd name="connsiteX5" fmla="*/ 397380 w 1986898"/>
                <a:gd name="connsiteY5" fmla="*/ 397380 h 794759"/>
                <a:gd name="connsiteX6" fmla="*/ 0 w 1986898"/>
                <a:gd name="connsiteY6" fmla="*/ 0 h 79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98" h="794759">
                  <a:moveTo>
                    <a:pt x="0" y="0"/>
                  </a:moveTo>
                  <a:lnTo>
                    <a:pt x="1589519" y="0"/>
                  </a:lnTo>
                  <a:lnTo>
                    <a:pt x="1986898" y="397380"/>
                  </a:lnTo>
                  <a:lnTo>
                    <a:pt x="1589519" y="794759"/>
                  </a:lnTo>
                  <a:lnTo>
                    <a:pt x="0" y="794759"/>
                  </a:lnTo>
                  <a:lnTo>
                    <a:pt x="397380" y="39738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9397" tIns="44006" rIns="441385" bIns="44006" numCol="1" spcCol="1270" anchor="ctr" anchorCtr="0">
              <a:noAutofit/>
            </a:bodyPr>
            <a:lstStyle/>
            <a:p>
              <a:pPr defTabSz="1466850">
                <a:lnSpc>
                  <a:spcPct val="90000"/>
                </a:lnSpc>
                <a:spcBef>
                  <a:spcPct val="0"/>
                </a:spcBef>
                <a:spcAft>
                  <a:spcPct val="35000"/>
                </a:spcAft>
              </a:pPr>
              <a:r>
                <a:rPr lang="en-US" sz="1400" dirty="0"/>
                <a:t>Identify the target audience</a:t>
              </a:r>
              <a:endParaRPr lang="en-IN" sz="1400" dirty="0"/>
            </a:p>
          </p:txBody>
        </p:sp>
        <p:sp>
          <p:nvSpPr>
            <p:cNvPr id="11" name="Freeform 10"/>
            <p:cNvSpPr/>
            <p:nvPr/>
          </p:nvSpPr>
          <p:spPr>
            <a:xfrm>
              <a:off x="2217753" y="1849664"/>
              <a:ext cx="1986898" cy="794759"/>
            </a:xfrm>
            <a:custGeom>
              <a:avLst/>
              <a:gdLst>
                <a:gd name="connsiteX0" fmla="*/ 0 w 1986898"/>
                <a:gd name="connsiteY0" fmla="*/ 0 h 794759"/>
                <a:gd name="connsiteX1" fmla="*/ 1589519 w 1986898"/>
                <a:gd name="connsiteY1" fmla="*/ 0 h 794759"/>
                <a:gd name="connsiteX2" fmla="*/ 1986898 w 1986898"/>
                <a:gd name="connsiteY2" fmla="*/ 397380 h 794759"/>
                <a:gd name="connsiteX3" fmla="*/ 1589519 w 1986898"/>
                <a:gd name="connsiteY3" fmla="*/ 794759 h 794759"/>
                <a:gd name="connsiteX4" fmla="*/ 0 w 1986898"/>
                <a:gd name="connsiteY4" fmla="*/ 794759 h 794759"/>
                <a:gd name="connsiteX5" fmla="*/ 397380 w 1986898"/>
                <a:gd name="connsiteY5" fmla="*/ 397380 h 794759"/>
                <a:gd name="connsiteX6" fmla="*/ 0 w 1986898"/>
                <a:gd name="connsiteY6" fmla="*/ 0 h 79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98" h="794759">
                  <a:moveTo>
                    <a:pt x="0" y="0"/>
                  </a:moveTo>
                  <a:lnTo>
                    <a:pt x="1589519" y="0"/>
                  </a:lnTo>
                  <a:lnTo>
                    <a:pt x="1986898" y="397380"/>
                  </a:lnTo>
                  <a:lnTo>
                    <a:pt x="1589519" y="794759"/>
                  </a:lnTo>
                  <a:lnTo>
                    <a:pt x="0" y="794759"/>
                  </a:lnTo>
                  <a:lnTo>
                    <a:pt x="397380" y="39738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9397" tIns="44006" rIns="441385" bIns="44006" numCol="1" spcCol="1270" anchor="ctr" anchorCtr="0">
              <a:noAutofit/>
            </a:bodyPr>
            <a:lstStyle/>
            <a:p>
              <a:pPr defTabSz="1466850">
                <a:lnSpc>
                  <a:spcPct val="90000"/>
                </a:lnSpc>
                <a:spcBef>
                  <a:spcPct val="0"/>
                </a:spcBef>
                <a:spcAft>
                  <a:spcPct val="35000"/>
                </a:spcAft>
              </a:pPr>
              <a:r>
                <a:rPr lang="en-US" sz="1400" dirty="0" smtClean="0"/>
                <a:t>Design</a:t>
              </a:r>
              <a:endParaRPr lang="en-IN" sz="1400" dirty="0"/>
            </a:p>
          </p:txBody>
        </p:sp>
        <p:sp>
          <p:nvSpPr>
            <p:cNvPr id="13" name="Freeform 12"/>
            <p:cNvSpPr/>
            <p:nvPr/>
          </p:nvSpPr>
          <p:spPr>
            <a:xfrm>
              <a:off x="4005962" y="1849664"/>
              <a:ext cx="1986898" cy="794759"/>
            </a:xfrm>
            <a:custGeom>
              <a:avLst/>
              <a:gdLst>
                <a:gd name="connsiteX0" fmla="*/ 0 w 1986898"/>
                <a:gd name="connsiteY0" fmla="*/ 0 h 794759"/>
                <a:gd name="connsiteX1" fmla="*/ 1589519 w 1986898"/>
                <a:gd name="connsiteY1" fmla="*/ 0 h 794759"/>
                <a:gd name="connsiteX2" fmla="*/ 1986898 w 1986898"/>
                <a:gd name="connsiteY2" fmla="*/ 397380 h 794759"/>
                <a:gd name="connsiteX3" fmla="*/ 1589519 w 1986898"/>
                <a:gd name="connsiteY3" fmla="*/ 794759 h 794759"/>
                <a:gd name="connsiteX4" fmla="*/ 0 w 1986898"/>
                <a:gd name="connsiteY4" fmla="*/ 794759 h 794759"/>
                <a:gd name="connsiteX5" fmla="*/ 397380 w 1986898"/>
                <a:gd name="connsiteY5" fmla="*/ 397380 h 794759"/>
                <a:gd name="connsiteX6" fmla="*/ 0 w 1986898"/>
                <a:gd name="connsiteY6" fmla="*/ 0 h 79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98" h="794759">
                  <a:moveTo>
                    <a:pt x="0" y="0"/>
                  </a:moveTo>
                  <a:lnTo>
                    <a:pt x="1589519" y="0"/>
                  </a:lnTo>
                  <a:lnTo>
                    <a:pt x="1986898" y="397380"/>
                  </a:lnTo>
                  <a:lnTo>
                    <a:pt x="1589519" y="794759"/>
                  </a:lnTo>
                  <a:lnTo>
                    <a:pt x="0" y="794759"/>
                  </a:lnTo>
                  <a:lnTo>
                    <a:pt x="397380" y="39738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9397" tIns="44006" rIns="441385" bIns="44006" numCol="1" spcCol="1270" anchor="ctr" anchorCtr="0">
              <a:noAutofit/>
            </a:bodyPr>
            <a:lstStyle/>
            <a:p>
              <a:pPr defTabSz="1466850">
                <a:lnSpc>
                  <a:spcPct val="90000"/>
                </a:lnSpc>
                <a:spcBef>
                  <a:spcPct val="0"/>
                </a:spcBef>
                <a:spcAft>
                  <a:spcPct val="35000"/>
                </a:spcAft>
              </a:pPr>
              <a:r>
                <a:rPr lang="en-US" sz="1400" dirty="0"/>
                <a:t>Listen</a:t>
              </a:r>
              <a:endParaRPr lang="en-IN" sz="1400" dirty="0"/>
            </a:p>
          </p:txBody>
        </p:sp>
        <p:sp>
          <p:nvSpPr>
            <p:cNvPr id="15" name="Freeform 14"/>
            <p:cNvSpPr/>
            <p:nvPr/>
          </p:nvSpPr>
          <p:spPr>
            <a:xfrm>
              <a:off x="5794171" y="1849664"/>
              <a:ext cx="1986898" cy="794759"/>
            </a:xfrm>
            <a:custGeom>
              <a:avLst/>
              <a:gdLst>
                <a:gd name="connsiteX0" fmla="*/ 0 w 1986898"/>
                <a:gd name="connsiteY0" fmla="*/ 0 h 794759"/>
                <a:gd name="connsiteX1" fmla="*/ 1589519 w 1986898"/>
                <a:gd name="connsiteY1" fmla="*/ 0 h 794759"/>
                <a:gd name="connsiteX2" fmla="*/ 1986898 w 1986898"/>
                <a:gd name="connsiteY2" fmla="*/ 397380 h 794759"/>
                <a:gd name="connsiteX3" fmla="*/ 1589519 w 1986898"/>
                <a:gd name="connsiteY3" fmla="*/ 794759 h 794759"/>
                <a:gd name="connsiteX4" fmla="*/ 0 w 1986898"/>
                <a:gd name="connsiteY4" fmla="*/ 794759 h 794759"/>
                <a:gd name="connsiteX5" fmla="*/ 397380 w 1986898"/>
                <a:gd name="connsiteY5" fmla="*/ 397380 h 794759"/>
                <a:gd name="connsiteX6" fmla="*/ 0 w 1986898"/>
                <a:gd name="connsiteY6" fmla="*/ 0 h 79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98" h="794759">
                  <a:moveTo>
                    <a:pt x="0" y="0"/>
                  </a:moveTo>
                  <a:lnTo>
                    <a:pt x="1589519" y="0"/>
                  </a:lnTo>
                  <a:lnTo>
                    <a:pt x="1986898" y="397380"/>
                  </a:lnTo>
                  <a:lnTo>
                    <a:pt x="1589519" y="794759"/>
                  </a:lnTo>
                  <a:lnTo>
                    <a:pt x="0" y="794759"/>
                  </a:lnTo>
                  <a:lnTo>
                    <a:pt x="397380" y="39738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9397" tIns="44006" rIns="441385" bIns="44006" numCol="1" spcCol="1270" anchor="ctr" anchorCtr="0">
              <a:noAutofit/>
            </a:bodyPr>
            <a:lstStyle/>
            <a:p>
              <a:pPr defTabSz="1466850">
                <a:lnSpc>
                  <a:spcPct val="90000"/>
                </a:lnSpc>
                <a:spcBef>
                  <a:spcPct val="0"/>
                </a:spcBef>
                <a:spcAft>
                  <a:spcPct val="35000"/>
                </a:spcAft>
              </a:pPr>
              <a:r>
                <a:rPr lang="en-US" sz="1400" dirty="0" smtClean="0"/>
                <a:t>Engage</a:t>
              </a:r>
              <a:endParaRPr lang="en-IN" sz="1400" dirty="0"/>
            </a:p>
          </p:txBody>
        </p:sp>
        <p:sp>
          <p:nvSpPr>
            <p:cNvPr id="17" name="Freeform 16"/>
            <p:cNvSpPr/>
            <p:nvPr/>
          </p:nvSpPr>
          <p:spPr>
            <a:xfrm>
              <a:off x="7582380" y="1849664"/>
              <a:ext cx="1986898" cy="794759"/>
            </a:xfrm>
            <a:custGeom>
              <a:avLst/>
              <a:gdLst>
                <a:gd name="connsiteX0" fmla="*/ 0 w 1986898"/>
                <a:gd name="connsiteY0" fmla="*/ 0 h 794759"/>
                <a:gd name="connsiteX1" fmla="*/ 1589519 w 1986898"/>
                <a:gd name="connsiteY1" fmla="*/ 0 h 794759"/>
                <a:gd name="connsiteX2" fmla="*/ 1986898 w 1986898"/>
                <a:gd name="connsiteY2" fmla="*/ 397380 h 794759"/>
                <a:gd name="connsiteX3" fmla="*/ 1589519 w 1986898"/>
                <a:gd name="connsiteY3" fmla="*/ 794759 h 794759"/>
                <a:gd name="connsiteX4" fmla="*/ 0 w 1986898"/>
                <a:gd name="connsiteY4" fmla="*/ 794759 h 794759"/>
                <a:gd name="connsiteX5" fmla="*/ 397380 w 1986898"/>
                <a:gd name="connsiteY5" fmla="*/ 397380 h 794759"/>
                <a:gd name="connsiteX6" fmla="*/ 0 w 1986898"/>
                <a:gd name="connsiteY6" fmla="*/ 0 h 79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6898" h="794759">
                  <a:moveTo>
                    <a:pt x="0" y="0"/>
                  </a:moveTo>
                  <a:lnTo>
                    <a:pt x="1589519" y="0"/>
                  </a:lnTo>
                  <a:lnTo>
                    <a:pt x="1986898" y="397380"/>
                  </a:lnTo>
                  <a:lnTo>
                    <a:pt x="1589519" y="794759"/>
                  </a:lnTo>
                  <a:lnTo>
                    <a:pt x="0" y="794759"/>
                  </a:lnTo>
                  <a:lnTo>
                    <a:pt x="397380" y="397380"/>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9397" tIns="44006" rIns="441385" bIns="44006" numCol="1" spcCol="1270" anchor="ctr" anchorCtr="0">
              <a:noAutofit/>
            </a:bodyPr>
            <a:lstStyle/>
            <a:p>
              <a:pPr defTabSz="1466850">
                <a:lnSpc>
                  <a:spcPct val="90000"/>
                </a:lnSpc>
                <a:spcBef>
                  <a:spcPct val="0"/>
                </a:spcBef>
                <a:spcAft>
                  <a:spcPct val="35000"/>
                </a:spcAft>
              </a:pPr>
              <a:r>
                <a:rPr lang="en-US" sz="1400" dirty="0"/>
                <a:t>Measure</a:t>
              </a:r>
              <a:endParaRPr lang="en-IN" sz="1400" dirty="0"/>
            </a:p>
          </p:txBody>
        </p:sp>
      </p:grpSp>
      <p:grpSp>
        <p:nvGrpSpPr>
          <p:cNvPr id="23" name="Group 22"/>
          <p:cNvGrpSpPr/>
          <p:nvPr/>
        </p:nvGrpSpPr>
        <p:grpSpPr>
          <a:xfrm>
            <a:off x="866904" y="2838202"/>
            <a:ext cx="106878" cy="1140037"/>
            <a:chOff x="783779" y="2838202"/>
            <a:chExt cx="106878" cy="1140037"/>
          </a:xfrm>
        </p:grpSpPr>
        <p:cxnSp>
          <p:nvCxnSpPr>
            <p:cNvPr id="21" name="Straight Connector 20"/>
            <p:cNvCxnSpPr/>
            <p:nvPr/>
          </p:nvCxnSpPr>
          <p:spPr bwMode="auto">
            <a:xfrm>
              <a:off x="837218" y="2838202"/>
              <a:ext cx="0" cy="1045029"/>
            </a:xfrm>
            <a:prstGeom prst="line">
              <a:avLst/>
            </a:prstGeom>
            <a:pattFill prst="pct50">
              <a:fgClr>
                <a:schemeClr val="hlink"/>
              </a:fgClr>
              <a:bgClr>
                <a:srgbClr val="FFFFFF"/>
              </a:bgClr>
            </a:pattFill>
            <a:ln w="19050" cap="flat" cmpd="sng" algn="ctr">
              <a:solidFill>
                <a:schemeClr val="accent2"/>
              </a:solidFill>
              <a:prstDash val="solid"/>
              <a:round/>
              <a:headEnd type="none" w="med" len="med"/>
              <a:tailEnd type="none" w="med" len="med"/>
            </a:ln>
            <a:effectLst/>
          </p:spPr>
        </p:cxnSp>
        <p:sp>
          <p:nvSpPr>
            <p:cNvPr id="22" name="Oval 21"/>
            <p:cNvSpPr/>
            <p:nvPr/>
          </p:nvSpPr>
          <p:spPr bwMode="auto">
            <a:xfrm>
              <a:off x="783779" y="3871361"/>
              <a:ext cx="106878" cy="106878"/>
            </a:xfrm>
            <a:prstGeom prst="ellipse">
              <a:avLst/>
            </a:prstGeom>
            <a:ln>
              <a:noFill/>
              <a:headEnd type="none" w="med" len="med"/>
              <a:tailEnd type="none" w="med" len="med"/>
            </a:ln>
            <a:effectLst>
              <a:outerShdw blurRad="50800" dist="38100" dir="2700000" algn="tl" rotWithShape="0">
                <a:prstClr val="black">
                  <a:alpha val="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IN" sz="1600" b="0" dirty="0" smtClean="0">
                <a:solidFill>
                  <a:schemeClr val="tx1"/>
                </a:solidFill>
                <a:latin typeface="+mn-lt"/>
                <a:ea typeface="+mn-ea"/>
                <a:cs typeface="+mn-cs"/>
              </a:endParaRPr>
            </a:p>
          </p:txBody>
        </p:sp>
      </p:grpSp>
      <p:sp>
        <p:nvSpPr>
          <p:cNvPr id="25" name="TextBox 24"/>
          <p:cNvSpPr txBox="1"/>
          <p:nvPr/>
        </p:nvSpPr>
        <p:spPr>
          <a:xfrm>
            <a:off x="989618" y="3614958"/>
            <a:ext cx="1327095" cy="600164"/>
          </a:xfrm>
          <a:prstGeom prst="rect">
            <a:avLst/>
          </a:prstGeom>
          <a:noFill/>
        </p:spPr>
        <p:txBody>
          <a:bodyPr wrap="square" rtlCol="0">
            <a:spAutoFit/>
          </a:bodyPr>
          <a:lstStyle/>
          <a:p>
            <a:pPr algn="l"/>
            <a:r>
              <a:rPr lang="en-US" dirty="0" smtClean="0"/>
              <a:t>Know where your audience spend time</a:t>
            </a:r>
          </a:p>
        </p:txBody>
      </p:sp>
      <p:cxnSp>
        <p:nvCxnSpPr>
          <p:cNvPr id="27" name="Straight Connector 26"/>
          <p:cNvCxnSpPr/>
          <p:nvPr/>
        </p:nvCxnSpPr>
        <p:spPr bwMode="auto">
          <a:xfrm>
            <a:off x="579250" y="2828442"/>
            <a:ext cx="0" cy="2586706"/>
          </a:xfrm>
          <a:prstGeom prst="line">
            <a:avLst/>
          </a:prstGeom>
          <a:pattFill prst="pct50">
            <a:fgClr>
              <a:schemeClr val="hlink"/>
            </a:fgClr>
            <a:bgClr>
              <a:srgbClr val="FFFFFF"/>
            </a:bgClr>
          </a:pattFill>
          <a:ln w="19050" cap="flat" cmpd="sng" algn="ctr">
            <a:solidFill>
              <a:schemeClr val="accent2"/>
            </a:solidFill>
            <a:prstDash val="solid"/>
            <a:round/>
            <a:headEnd type="none" w="med" len="med"/>
            <a:tailEnd type="none" w="med" len="med"/>
          </a:ln>
          <a:effectLst/>
        </p:spPr>
      </p:cxnSp>
      <p:sp>
        <p:nvSpPr>
          <p:cNvPr id="29" name="TextBox 28"/>
          <p:cNvSpPr txBox="1"/>
          <p:nvPr/>
        </p:nvSpPr>
        <p:spPr>
          <a:xfrm>
            <a:off x="807529" y="4404681"/>
            <a:ext cx="1327095" cy="430887"/>
          </a:xfrm>
          <a:prstGeom prst="rect">
            <a:avLst/>
          </a:prstGeom>
          <a:noFill/>
        </p:spPr>
        <p:txBody>
          <a:bodyPr wrap="square" rtlCol="0">
            <a:spAutoFit/>
          </a:bodyPr>
          <a:lstStyle/>
          <a:p>
            <a:pPr algn="l"/>
            <a:r>
              <a:rPr lang="en-US" dirty="0"/>
              <a:t>Understand </a:t>
            </a:r>
            <a:r>
              <a:rPr lang="en-US" dirty="0" smtClean="0"/>
              <a:t>profile  </a:t>
            </a:r>
            <a:r>
              <a:rPr lang="en-US" dirty="0"/>
              <a:t>of the audience</a:t>
            </a:r>
          </a:p>
        </p:txBody>
      </p:sp>
      <p:sp>
        <p:nvSpPr>
          <p:cNvPr id="30" name="Oval 29"/>
          <p:cNvSpPr/>
          <p:nvPr/>
        </p:nvSpPr>
        <p:spPr bwMode="auto">
          <a:xfrm>
            <a:off x="537686" y="5361709"/>
            <a:ext cx="106878" cy="106878"/>
          </a:xfrm>
          <a:prstGeom prst="ellipse">
            <a:avLst/>
          </a:prstGeom>
          <a:ln>
            <a:noFill/>
            <a:headEnd type="none" w="med" len="med"/>
            <a:tailEnd type="none" w="med" len="med"/>
          </a:ln>
          <a:effectLst>
            <a:outerShdw blurRad="50800" dist="38100" dir="2700000" algn="tl" rotWithShape="0">
              <a:prstClr val="black">
                <a:alpha val="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IN" sz="1600" b="0" dirty="0" smtClean="0">
              <a:solidFill>
                <a:schemeClr val="tx1"/>
              </a:solidFill>
              <a:latin typeface="+mn-lt"/>
              <a:ea typeface="+mn-ea"/>
              <a:cs typeface="+mn-cs"/>
            </a:endParaRPr>
          </a:p>
        </p:txBody>
      </p:sp>
      <p:cxnSp>
        <p:nvCxnSpPr>
          <p:cNvPr id="32" name="Straight Connector 31"/>
          <p:cNvCxnSpPr/>
          <p:nvPr/>
        </p:nvCxnSpPr>
        <p:spPr bwMode="auto">
          <a:xfrm>
            <a:off x="740239" y="2832263"/>
            <a:ext cx="0" cy="1848616"/>
          </a:xfrm>
          <a:prstGeom prst="line">
            <a:avLst/>
          </a:prstGeom>
          <a:pattFill prst="pct50">
            <a:fgClr>
              <a:schemeClr val="hlink"/>
            </a:fgClr>
            <a:bgClr>
              <a:srgbClr val="FFFFFF"/>
            </a:bgClr>
          </a:pattFill>
          <a:ln w="19050" cap="flat" cmpd="sng" algn="ctr">
            <a:solidFill>
              <a:schemeClr val="accent2"/>
            </a:solidFill>
            <a:prstDash val="solid"/>
            <a:round/>
            <a:headEnd type="none" w="med" len="med"/>
            <a:tailEnd type="none" w="med" len="med"/>
          </a:ln>
          <a:effectLst/>
        </p:spPr>
      </p:cxnSp>
      <p:sp>
        <p:nvSpPr>
          <p:cNvPr id="36" name="Oval 35"/>
          <p:cNvSpPr/>
          <p:nvPr/>
        </p:nvSpPr>
        <p:spPr bwMode="auto">
          <a:xfrm>
            <a:off x="690086" y="4577959"/>
            <a:ext cx="106878" cy="106878"/>
          </a:xfrm>
          <a:prstGeom prst="ellipse">
            <a:avLst/>
          </a:prstGeom>
          <a:ln>
            <a:noFill/>
            <a:headEnd type="none" w="med" len="med"/>
            <a:tailEnd type="none" w="med" len="med"/>
          </a:ln>
          <a:effectLst>
            <a:outerShdw blurRad="50800" dist="38100" dir="2700000" algn="tl" rotWithShape="0">
              <a:prstClr val="black">
                <a:alpha val="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IN" sz="1600" b="0" dirty="0" smtClean="0">
              <a:solidFill>
                <a:schemeClr val="tx1"/>
              </a:solidFill>
              <a:latin typeface="+mn-lt"/>
              <a:ea typeface="+mn-ea"/>
              <a:cs typeface="+mn-cs"/>
            </a:endParaRPr>
          </a:p>
        </p:txBody>
      </p:sp>
      <p:sp>
        <p:nvSpPr>
          <p:cNvPr id="38" name="TextBox 37"/>
          <p:cNvSpPr txBox="1"/>
          <p:nvPr/>
        </p:nvSpPr>
        <p:spPr>
          <a:xfrm>
            <a:off x="690086" y="5100400"/>
            <a:ext cx="1327095" cy="600164"/>
          </a:xfrm>
          <a:prstGeom prst="rect">
            <a:avLst/>
          </a:prstGeom>
          <a:noFill/>
        </p:spPr>
        <p:txBody>
          <a:bodyPr wrap="square" rtlCol="0">
            <a:spAutoFit/>
          </a:bodyPr>
          <a:lstStyle/>
          <a:p>
            <a:pPr algn="l"/>
            <a:r>
              <a:rPr lang="en-US" dirty="0"/>
              <a:t>Target audience based on product attributes</a:t>
            </a:r>
            <a:endParaRPr lang="en-IN" dirty="0"/>
          </a:p>
        </p:txBody>
      </p:sp>
      <p:grpSp>
        <p:nvGrpSpPr>
          <p:cNvPr id="39" name="Group 38"/>
          <p:cNvGrpSpPr/>
          <p:nvPr/>
        </p:nvGrpSpPr>
        <p:grpSpPr>
          <a:xfrm>
            <a:off x="2645931" y="2838202"/>
            <a:ext cx="106878" cy="1140037"/>
            <a:chOff x="783779" y="2838202"/>
            <a:chExt cx="106878" cy="1140037"/>
          </a:xfrm>
        </p:grpSpPr>
        <p:cxnSp>
          <p:nvCxnSpPr>
            <p:cNvPr id="40" name="Straight Connector 39"/>
            <p:cNvCxnSpPr/>
            <p:nvPr/>
          </p:nvCxnSpPr>
          <p:spPr bwMode="auto">
            <a:xfrm>
              <a:off x="837218" y="2838202"/>
              <a:ext cx="0" cy="1045029"/>
            </a:xfrm>
            <a:prstGeom prst="line">
              <a:avLst/>
            </a:prstGeom>
            <a:pattFill prst="pct50">
              <a:fgClr>
                <a:schemeClr val="hlink"/>
              </a:fgClr>
              <a:bgClr>
                <a:srgbClr val="FFFFFF"/>
              </a:bgClr>
            </a:pattFill>
            <a:ln w="19050" cap="flat" cmpd="sng" algn="ctr">
              <a:solidFill>
                <a:schemeClr val="accent2"/>
              </a:solidFill>
              <a:prstDash val="solid"/>
              <a:round/>
              <a:headEnd type="none" w="med" len="med"/>
              <a:tailEnd type="none" w="med" len="med"/>
            </a:ln>
            <a:effectLst/>
          </p:spPr>
        </p:cxnSp>
        <p:sp>
          <p:nvSpPr>
            <p:cNvPr id="41" name="Oval 40"/>
            <p:cNvSpPr/>
            <p:nvPr/>
          </p:nvSpPr>
          <p:spPr bwMode="auto">
            <a:xfrm>
              <a:off x="783779" y="3871361"/>
              <a:ext cx="106878" cy="106878"/>
            </a:xfrm>
            <a:prstGeom prst="ellipse">
              <a:avLst/>
            </a:prstGeom>
            <a:ln>
              <a:noFill/>
              <a:headEnd type="none" w="med" len="med"/>
              <a:tailEnd type="none" w="med" len="med"/>
            </a:ln>
            <a:effectLst>
              <a:outerShdw blurRad="50800" dist="38100" dir="2700000" algn="tl" rotWithShape="0">
                <a:prstClr val="black">
                  <a:alpha val="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IN" sz="1600" b="0" dirty="0" smtClean="0">
                <a:solidFill>
                  <a:schemeClr val="tx1"/>
                </a:solidFill>
                <a:latin typeface="+mn-lt"/>
                <a:ea typeface="+mn-ea"/>
                <a:cs typeface="+mn-cs"/>
              </a:endParaRPr>
            </a:p>
          </p:txBody>
        </p:sp>
      </p:grpSp>
      <p:sp>
        <p:nvSpPr>
          <p:cNvPr id="42" name="TextBox 41"/>
          <p:cNvSpPr txBox="1"/>
          <p:nvPr/>
        </p:nvSpPr>
        <p:spPr>
          <a:xfrm>
            <a:off x="2752809" y="3572172"/>
            <a:ext cx="1451842" cy="600164"/>
          </a:xfrm>
          <a:prstGeom prst="rect">
            <a:avLst/>
          </a:prstGeom>
          <a:noFill/>
        </p:spPr>
        <p:txBody>
          <a:bodyPr wrap="square" rtlCol="0">
            <a:spAutoFit/>
          </a:bodyPr>
          <a:lstStyle/>
          <a:p>
            <a:pPr algn="l"/>
            <a:r>
              <a:rPr lang="en-US" dirty="0" smtClean="0"/>
              <a:t>The key is to create content that resonates with user</a:t>
            </a:r>
          </a:p>
        </p:txBody>
      </p:sp>
      <p:cxnSp>
        <p:nvCxnSpPr>
          <p:cNvPr id="43" name="Straight Connector 42"/>
          <p:cNvCxnSpPr/>
          <p:nvPr/>
        </p:nvCxnSpPr>
        <p:spPr bwMode="auto">
          <a:xfrm>
            <a:off x="2358277" y="2840317"/>
            <a:ext cx="0" cy="2586706"/>
          </a:xfrm>
          <a:prstGeom prst="line">
            <a:avLst/>
          </a:prstGeom>
          <a:pattFill prst="pct50">
            <a:fgClr>
              <a:schemeClr val="hlink"/>
            </a:fgClr>
            <a:bgClr>
              <a:srgbClr val="FFFFFF"/>
            </a:bgClr>
          </a:pattFill>
          <a:ln w="19050" cap="flat" cmpd="sng" algn="ctr">
            <a:solidFill>
              <a:schemeClr val="accent2"/>
            </a:solidFill>
            <a:prstDash val="solid"/>
            <a:round/>
            <a:headEnd type="none" w="med" len="med"/>
            <a:tailEnd type="none" w="med" len="med"/>
          </a:ln>
          <a:effectLst/>
        </p:spPr>
      </p:cxnSp>
      <p:sp>
        <p:nvSpPr>
          <p:cNvPr id="44" name="TextBox 43"/>
          <p:cNvSpPr txBox="1"/>
          <p:nvPr/>
        </p:nvSpPr>
        <p:spPr>
          <a:xfrm>
            <a:off x="2483641" y="5161940"/>
            <a:ext cx="1327095" cy="938719"/>
          </a:xfrm>
          <a:prstGeom prst="rect">
            <a:avLst/>
          </a:prstGeom>
          <a:noFill/>
        </p:spPr>
        <p:txBody>
          <a:bodyPr wrap="square" rtlCol="0">
            <a:spAutoFit/>
          </a:bodyPr>
          <a:lstStyle/>
          <a:p>
            <a:pPr algn="l"/>
            <a:r>
              <a:rPr lang="en-US" dirty="0" smtClean="0"/>
              <a:t>Identify best practices around when to post, themes, length of the posts</a:t>
            </a:r>
            <a:endParaRPr lang="en-US" dirty="0"/>
          </a:p>
        </p:txBody>
      </p:sp>
      <p:sp>
        <p:nvSpPr>
          <p:cNvPr id="45" name="Oval 44"/>
          <p:cNvSpPr/>
          <p:nvPr/>
        </p:nvSpPr>
        <p:spPr bwMode="auto">
          <a:xfrm>
            <a:off x="2316713" y="5373584"/>
            <a:ext cx="106878" cy="106878"/>
          </a:xfrm>
          <a:prstGeom prst="ellipse">
            <a:avLst/>
          </a:prstGeom>
          <a:ln>
            <a:noFill/>
            <a:headEnd type="none" w="med" len="med"/>
            <a:tailEnd type="none" w="med" len="med"/>
          </a:ln>
          <a:effectLst>
            <a:outerShdw blurRad="50800" dist="38100" dir="2700000" algn="tl" rotWithShape="0">
              <a:prstClr val="black">
                <a:alpha val="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IN" sz="1600" b="0" dirty="0" smtClean="0">
              <a:solidFill>
                <a:schemeClr val="tx1"/>
              </a:solidFill>
              <a:latin typeface="+mn-lt"/>
              <a:ea typeface="+mn-ea"/>
              <a:cs typeface="+mn-cs"/>
            </a:endParaRPr>
          </a:p>
        </p:txBody>
      </p:sp>
      <p:cxnSp>
        <p:nvCxnSpPr>
          <p:cNvPr id="46" name="Straight Connector 45"/>
          <p:cNvCxnSpPr/>
          <p:nvPr/>
        </p:nvCxnSpPr>
        <p:spPr bwMode="auto">
          <a:xfrm>
            <a:off x="2519266" y="2832263"/>
            <a:ext cx="0" cy="1848616"/>
          </a:xfrm>
          <a:prstGeom prst="line">
            <a:avLst/>
          </a:prstGeom>
          <a:pattFill prst="pct50">
            <a:fgClr>
              <a:schemeClr val="hlink"/>
            </a:fgClr>
            <a:bgClr>
              <a:srgbClr val="FFFFFF"/>
            </a:bgClr>
          </a:pattFill>
          <a:ln w="19050" cap="flat" cmpd="sng" algn="ctr">
            <a:solidFill>
              <a:schemeClr val="accent2"/>
            </a:solidFill>
            <a:prstDash val="solid"/>
            <a:round/>
            <a:headEnd type="none" w="med" len="med"/>
            <a:tailEnd type="none" w="med" len="med"/>
          </a:ln>
          <a:effectLst/>
        </p:spPr>
      </p:cxnSp>
      <p:sp>
        <p:nvSpPr>
          <p:cNvPr id="47" name="Oval 46"/>
          <p:cNvSpPr/>
          <p:nvPr/>
        </p:nvSpPr>
        <p:spPr bwMode="auto">
          <a:xfrm>
            <a:off x="2469113" y="4577959"/>
            <a:ext cx="106878" cy="106878"/>
          </a:xfrm>
          <a:prstGeom prst="ellipse">
            <a:avLst/>
          </a:prstGeom>
          <a:ln>
            <a:noFill/>
            <a:headEnd type="none" w="med" len="med"/>
            <a:tailEnd type="none" w="med" len="med"/>
          </a:ln>
          <a:effectLst>
            <a:outerShdw blurRad="50800" dist="38100" dir="2700000" algn="tl" rotWithShape="0">
              <a:prstClr val="black">
                <a:alpha val="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IN" sz="1600" b="0" dirty="0" smtClean="0">
              <a:solidFill>
                <a:schemeClr val="tx1"/>
              </a:solidFill>
              <a:latin typeface="+mn-lt"/>
              <a:ea typeface="+mn-ea"/>
              <a:cs typeface="+mn-cs"/>
            </a:endParaRPr>
          </a:p>
        </p:txBody>
      </p:sp>
      <p:sp>
        <p:nvSpPr>
          <p:cNvPr id="48" name="TextBox 47"/>
          <p:cNvSpPr txBox="1"/>
          <p:nvPr/>
        </p:nvSpPr>
        <p:spPr>
          <a:xfrm>
            <a:off x="2616245" y="4289752"/>
            <a:ext cx="1677184" cy="769441"/>
          </a:xfrm>
          <a:prstGeom prst="rect">
            <a:avLst/>
          </a:prstGeom>
          <a:noFill/>
        </p:spPr>
        <p:txBody>
          <a:bodyPr wrap="square" rtlCol="0">
            <a:spAutoFit/>
          </a:bodyPr>
          <a:lstStyle/>
          <a:p>
            <a:pPr algn="l"/>
            <a:r>
              <a:rPr lang="en-US" dirty="0" smtClean="0"/>
              <a:t>Type of content can vary with the objective, product, theme, channel</a:t>
            </a:r>
            <a:endParaRPr lang="en-IN" dirty="0"/>
          </a:p>
        </p:txBody>
      </p:sp>
      <p:grpSp>
        <p:nvGrpSpPr>
          <p:cNvPr id="49" name="Group 48"/>
          <p:cNvGrpSpPr/>
          <p:nvPr/>
        </p:nvGrpSpPr>
        <p:grpSpPr>
          <a:xfrm>
            <a:off x="4470247" y="2828442"/>
            <a:ext cx="106878" cy="1140037"/>
            <a:chOff x="783779" y="2838202"/>
            <a:chExt cx="106878" cy="1140037"/>
          </a:xfrm>
        </p:grpSpPr>
        <p:cxnSp>
          <p:nvCxnSpPr>
            <p:cNvPr id="50" name="Straight Connector 49"/>
            <p:cNvCxnSpPr/>
            <p:nvPr/>
          </p:nvCxnSpPr>
          <p:spPr bwMode="auto">
            <a:xfrm>
              <a:off x="837218" y="2838202"/>
              <a:ext cx="0" cy="1045029"/>
            </a:xfrm>
            <a:prstGeom prst="line">
              <a:avLst/>
            </a:prstGeom>
            <a:pattFill prst="pct50">
              <a:fgClr>
                <a:schemeClr val="hlink"/>
              </a:fgClr>
              <a:bgClr>
                <a:srgbClr val="FFFFFF"/>
              </a:bgClr>
            </a:pattFill>
            <a:ln w="19050" cap="flat" cmpd="sng" algn="ctr">
              <a:solidFill>
                <a:schemeClr val="accent2"/>
              </a:solidFill>
              <a:prstDash val="solid"/>
              <a:round/>
              <a:headEnd type="none" w="med" len="med"/>
              <a:tailEnd type="none" w="med" len="med"/>
            </a:ln>
            <a:effectLst/>
          </p:spPr>
        </p:cxnSp>
        <p:sp>
          <p:nvSpPr>
            <p:cNvPr id="51" name="Oval 50"/>
            <p:cNvSpPr/>
            <p:nvPr/>
          </p:nvSpPr>
          <p:spPr bwMode="auto">
            <a:xfrm>
              <a:off x="783779" y="3871361"/>
              <a:ext cx="106878" cy="106878"/>
            </a:xfrm>
            <a:prstGeom prst="ellipse">
              <a:avLst/>
            </a:prstGeom>
            <a:ln>
              <a:noFill/>
              <a:headEnd type="none" w="med" len="med"/>
              <a:tailEnd type="none" w="med" len="med"/>
            </a:ln>
            <a:effectLst>
              <a:outerShdw blurRad="50800" dist="38100" dir="2700000" algn="tl" rotWithShape="0">
                <a:prstClr val="black">
                  <a:alpha val="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IN" sz="1600" b="0" dirty="0" smtClean="0">
                <a:solidFill>
                  <a:schemeClr val="tx1"/>
                </a:solidFill>
                <a:latin typeface="+mn-lt"/>
                <a:ea typeface="+mn-ea"/>
                <a:cs typeface="+mn-cs"/>
              </a:endParaRPr>
            </a:p>
          </p:txBody>
        </p:sp>
      </p:grpSp>
      <p:sp>
        <p:nvSpPr>
          <p:cNvPr id="52" name="TextBox 51"/>
          <p:cNvSpPr txBox="1"/>
          <p:nvPr/>
        </p:nvSpPr>
        <p:spPr>
          <a:xfrm>
            <a:off x="4577125" y="3681162"/>
            <a:ext cx="1451842" cy="430887"/>
          </a:xfrm>
          <a:prstGeom prst="rect">
            <a:avLst/>
          </a:prstGeom>
          <a:noFill/>
        </p:spPr>
        <p:txBody>
          <a:bodyPr wrap="square" rtlCol="0">
            <a:spAutoFit/>
          </a:bodyPr>
          <a:lstStyle/>
          <a:p>
            <a:pPr algn="l"/>
            <a:r>
              <a:rPr lang="en-US" dirty="0" smtClean="0"/>
              <a:t>Gather user’s feedback</a:t>
            </a:r>
          </a:p>
        </p:txBody>
      </p:sp>
      <p:cxnSp>
        <p:nvCxnSpPr>
          <p:cNvPr id="56" name="Straight Connector 55"/>
          <p:cNvCxnSpPr/>
          <p:nvPr/>
        </p:nvCxnSpPr>
        <p:spPr bwMode="auto">
          <a:xfrm>
            <a:off x="4343582" y="2822503"/>
            <a:ext cx="0" cy="1848616"/>
          </a:xfrm>
          <a:prstGeom prst="line">
            <a:avLst/>
          </a:prstGeom>
          <a:pattFill prst="pct50">
            <a:fgClr>
              <a:schemeClr val="hlink"/>
            </a:fgClr>
            <a:bgClr>
              <a:srgbClr val="FFFFFF"/>
            </a:bgClr>
          </a:pattFill>
          <a:ln w="19050" cap="flat" cmpd="sng" algn="ctr">
            <a:solidFill>
              <a:schemeClr val="accent2"/>
            </a:solidFill>
            <a:prstDash val="solid"/>
            <a:round/>
            <a:headEnd type="none" w="med" len="med"/>
            <a:tailEnd type="none" w="med" len="med"/>
          </a:ln>
          <a:effectLst/>
        </p:spPr>
      </p:cxnSp>
      <p:sp>
        <p:nvSpPr>
          <p:cNvPr id="57" name="Oval 56"/>
          <p:cNvSpPr/>
          <p:nvPr/>
        </p:nvSpPr>
        <p:spPr bwMode="auto">
          <a:xfrm>
            <a:off x="4293429" y="4568199"/>
            <a:ext cx="106878" cy="106878"/>
          </a:xfrm>
          <a:prstGeom prst="ellipse">
            <a:avLst/>
          </a:prstGeom>
          <a:ln>
            <a:noFill/>
            <a:headEnd type="none" w="med" len="med"/>
            <a:tailEnd type="none" w="med" len="med"/>
          </a:ln>
          <a:effectLst>
            <a:outerShdw blurRad="50800" dist="38100" dir="2700000" algn="tl" rotWithShape="0">
              <a:prstClr val="black">
                <a:alpha val="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IN" sz="1600" b="0" dirty="0" smtClean="0">
              <a:solidFill>
                <a:schemeClr val="tx1"/>
              </a:solidFill>
              <a:latin typeface="+mn-lt"/>
              <a:ea typeface="+mn-ea"/>
              <a:cs typeface="+mn-cs"/>
            </a:endParaRPr>
          </a:p>
        </p:txBody>
      </p:sp>
      <p:sp>
        <p:nvSpPr>
          <p:cNvPr id="58" name="TextBox 57"/>
          <p:cNvSpPr txBox="1"/>
          <p:nvPr/>
        </p:nvSpPr>
        <p:spPr>
          <a:xfrm>
            <a:off x="4440561" y="4374992"/>
            <a:ext cx="1480742" cy="430887"/>
          </a:xfrm>
          <a:prstGeom prst="rect">
            <a:avLst/>
          </a:prstGeom>
          <a:noFill/>
        </p:spPr>
        <p:txBody>
          <a:bodyPr wrap="square" rtlCol="0">
            <a:spAutoFit/>
          </a:bodyPr>
          <a:lstStyle/>
          <a:p>
            <a:pPr algn="l"/>
            <a:r>
              <a:rPr lang="en-US" dirty="0" smtClean="0"/>
              <a:t>Know the buzz and user perception</a:t>
            </a:r>
            <a:endParaRPr lang="en-IN" dirty="0"/>
          </a:p>
        </p:txBody>
      </p:sp>
      <p:grpSp>
        <p:nvGrpSpPr>
          <p:cNvPr id="59" name="Group 58"/>
          <p:cNvGrpSpPr/>
          <p:nvPr/>
        </p:nvGrpSpPr>
        <p:grpSpPr>
          <a:xfrm>
            <a:off x="6214895" y="2836037"/>
            <a:ext cx="106878" cy="1140037"/>
            <a:chOff x="783779" y="2838202"/>
            <a:chExt cx="106878" cy="1140037"/>
          </a:xfrm>
        </p:grpSpPr>
        <p:cxnSp>
          <p:nvCxnSpPr>
            <p:cNvPr id="60" name="Straight Connector 59"/>
            <p:cNvCxnSpPr/>
            <p:nvPr/>
          </p:nvCxnSpPr>
          <p:spPr bwMode="auto">
            <a:xfrm>
              <a:off x="837218" y="2838202"/>
              <a:ext cx="0" cy="1045029"/>
            </a:xfrm>
            <a:prstGeom prst="line">
              <a:avLst/>
            </a:prstGeom>
            <a:pattFill prst="pct50">
              <a:fgClr>
                <a:schemeClr val="hlink"/>
              </a:fgClr>
              <a:bgClr>
                <a:srgbClr val="FFFFFF"/>
              </a:bgClr>
            </a:pattFill>
            <a:ln w="19050" cap="flat" cmpd="sng" algn="ctr">
              <a:solidFill>
                <a:schemeClr val="accent2"/>
              </a:solidFill>
              <a:prstDash val="solid"/>
              <a:round/>
              <a:headEnd type="none" w="med" len="med"/>
              <a:tailEnd type="none" w="med" len="med"/>
            </a:ln>
            <a:effectLst/>
          </p:spPr>
        </p:cxnSp>
        <p:sp>
          <p:nvSpPr>
            <p:cNvPr id="61" name="Oval 60"/>
            <p:cNvSpPr/>
            <p:nvPr/>
          </p:nvSpPr>
          <p:spPr bwMode="auto">
            <a:xfrm>
              <a:off x="783779" y="3871361"/>
              <a:ext cx="106878" cy="106878"/>
            </a:xfrm>
            <a:prstGeom prst="ellipse">
              <a:avLst/>
            </a:prstGeom>
            <a:ln>
              <a:noFill/>
              <a:headEnd type="none" w="med" len="med"/>
              <a:tailEnd type="none" w="med" len="med"/>
            </a:ln>
            <a:effectLst>
              <a:outerShdw blurRad="50800" dist="38100" dir="2700000" algn="tl" rotWithShape="0">
                <a:prstClr val="black">
                  <a:alpha val="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IN" sz="1600" b="0" dirty="0" smtClean="0">
                <a:solidFill>
                  <a:schemeClr val="tx1"/>
                </a:solidFill>
                <a:latin typeface="+mn-lt"/>
                <a:ea typeface="+mn-ea"/>
                <a:cs typeface="+mn-cs"/>
              </a:endParaRPr>
            </a:p>
          </p:txBody>
        </p:sp>
      </p:grpSp>
      <p:sp>
        <p:nvSpPr>
          <p:cNvPr id="62" name="TextBox 61"/>
          <p:cNvSpPr txBox="1"/>
          <p:nvPr/>
        </p:nvSpPr>
        <p:spPr>
          <a:xfrm>
            <a:off x="6321773" y="3653132"/>
            <a:ext cx="1451842" cy="600164"/>
          </a:xfrm>
          <a:prstGeom prst="rect">
            <a:avLst/>
          </a:prstGeom>
          <a:noFill/>
        </p:spPr>
        <p:txBody>
          <a:bodyPr wrap="square" rtlCol="0">
            <a:spAutoFit/>
          </a:bodyPr>
          <a:lstStyle/>
          <a:p>
            <a:pPr algn="l"/>
            <a:r>
              <a:rPr lang="en-US" dirty="0" smtClean="0"/>
              <a:t>Identify prospects and turn them into leads</a:t>
            </a:r>
          </a:p>
        </p:txBody>
      </p:sp>
      <p:cxnSp>
        <p:nvCxnSpPr>
          <p:cNvPr id="63" name="Straight Connector 62"/>
          <p:cNvCxnSpPr/>
          <p:nvPr/>
        </p:nvCxnSpPr>
        <p:spPr bwMode="auto">
          <a:xfrm>
            <a:off x="5927241" y="2838152"/>
            <a:ext cx="0" cy="2586706"/>
          </a:xfrm>
          <a:prstGeom prst="line">
            <a:avLst/>
          </a:prstGeom>
          <a:pattFill prst="pct50">
            <a:fgClr>
              <a:schemeClr val="hlink"/>
            </a:fgClr>
            <a:bgClr>
              <a:srgbClr val="FFFFFF"/>
            </a:bgClr>
          </a:pattFill>
          <a:ln w="19050" cap="flat" cmpd="sng" algn="ctr">
            <a:solidFill>
              <a:schemeClr val="accent2"/>
            </a:solidFill>
            <a:prstDash val="solid"/>
            <a:round/>
            <a:headEnd type="none" w="med" len="med"/>
            <a:tailEnd type="none" w="med" len="med"/>
          </a:ln>
          <a:effectLst/>
        </p:spPr>
      </p:cxnSp>
      <p:sp>
        <p:nvSpPr>
          <p:cNvPr id="64" name="TextBox 63"/>
          <p:cNvSpPr txBox="1"/>
          <p:nvPr/>
        </p:nvSpPr>
        <p:spPr>
          <a:xfrm>
            <a:off x="6052605" y="5100400"/>
            <a:ext cx="1327095" cy="600164"/>
          </a:xfrm>
          <a:prstGeom prst="rect">
            <a:avLst/>
          </a:prstGeom>
          <a:noFill/>
        </p:spPr>
        <p:txBody>
          <a:bodyPr wrap="square" rtlCol="0">
            <a:spAutoFit/>
          </a:bodyPr>
          <a:lstStyle/>
          <a:p>
            <a:pPr algn="l"/>
            <a:r>
              <a:rPr lang="en-US" dirty="0" smtClean="0"/>
              <a:t>Educate the customers and provide support</a:t>
            </a:r>
            <a:endParaRPr lang="en-US" dirty="0"/>
          </a:p>
        </p:txBody>
      </p:sp>
      <p:sp>
        <p:nvSpPr>
          <p:cNvPr id="65" name="Oval 64"/>
          <p:cNvSpPr/>
          <p:nvPr/>
        </p:nvSpPr>
        <p:spPr bwMode="auto">
          <a:xfrm>
            <a:off x="5885677" y="5371419"/>
            <a:ext cx="106878" cy="106878"/>
          </a:xfrm>
          <a:prstGeom prst="ellipse">
            <a:avLst/>
          </a:prstGeom>
          <a:ln>
            <a:noFill/>
            <a:headEnd type="none" w="med" len="med"/>
            <a:tailEnd type="none" w="med" len="med"/>
          </a:ln>
          <a:effectLst>
            <a:outerShdw blurRad="50800" dist="38100" dir="2700000" algn="tl" rotWithShape="0">
              <a:prstClr val="black">
                <a:alpha val="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IN" sz="1600" b="0" dirty="0" smtClean="0">
              <a:solidFill>
                <a:schemeClr val="tx1"/>
              </a:solidFill>
              <a:latin typeface="+mn-lt"/>
              <a:ea typeface="+mn-ea"/>
              <a:cs typeface="+mn-cs"/>
            </a:endParaRPr>
          </a:p>
        </p:txBody>
      </p:sp>
      <p:cxnSp>
        <p:nvCxnSpPr>
          <p:cNvPr id="66" name="Straight Connector 65"/>
          <p:cNvCxnSpPr/>
          <p:nvPr/>
        </p:nvCxnSpPr>
        <p:spPr bwMode="auto">
          <a:xfrm>
            <a:off x="6088230" y="2830098"/>
            <a:ext cx="0" cy="1848616"/>
          </a:xfrm>
          <a:prstGeom prst="line">
            <a:avLst/>
          </a:prstGeom>
          <a:pattFill prst="pct50">
            <a:fgClr>
              <a:schemeClr val="hlink"/>
            </a:fgClr>
            <a:bgClr>
              <a:srgbClr val="FFFFFF"/>
            </a:bgClr>
          </a:pattFill>
          <a:ln w="19050" cap="flat" cmpd="sng" algn="ctr">
            <a:solidFill>
              <a:schemeClr val="accent2"/>
            </a:solidFill>
            <a:prstDash val="solid"/>
            <a:round/>
            <a:headEnd type="none" w="med" len="med"/>
            <a:tailEnd type="none" w="med" len="med"/>
          </a:ln>
          <a:effectLst/>
        </p:spPr>
      </p:cxnSp>
      <p:sp>
        <p:nvSpPr>
          <p:cNvPr id="67" name="Oval 66"/>
          <p:cNvSpPr/>
          <p:nvPr/>
        </p:nvSpPr>
        <p:spPr bwMode="auto">
          <a:xfrm>
            <a:off x="6038077" y="4575794"/>
            <a:ext cx="106878" cy="106878"/>
          </a:xfrm>
          <a:prstGeom prst="ellipse">
            <a:avLst/>
          </a:prstGeom>
          <a:ln>
            <a:noFill/>
            <a:headEnd type="none" w="med" len="med"/>
            <a:tailEnd type="none" w="med" len="med"/>
          </a:ln>
          <a:effectLst>
            <a:outerShdw blurRad="50800" dist="38100" dir="2700000" algn="tl" rotWithShape="0">
              <a:prstClr val="black">
                <a:alpha val="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IN" sz="1600" b="0" dirty="0" smtClean="0">
              <a:solidFill>
                <a:schemeClr val="tx1"/>
              </a:solidFill>
              <a:latin typeface="+mn-lt"/>
              <a:ea typeface="+mn-ea"/>
              <a:cs typeface="+mn-cs"/>
            </a:endParaRPr>
          </a:p>
        </p:txBody>
      </p:sp>
      <p:sp>
        <p:nvSpPr>
          <p:cNvPr id="68" name="TextBox 67"/>
          <p:cNvSpPr txBox="1"/>
          <p:nvPr/>
        </p:nvSpPr>
        <p:spPr>
          <a:xfrm>
            <a:off x="6185209" y="4387815"/>
            <a:ext cx="1595860" cy="600164"/>
          </a:xfrm>
          <a:prstGeom prst="rect">
            <a:avLst/>
          </a:prstGeom>
          <a:noFill/>
        </p:spPr>
        <p:txBody>
          <a:bodyPr wrap="square" rtlCol="0">
            <a:spAutoFit/>
          </a:bodyPr>
          <a:lstStyle/>
          <a:p>
            <a:pPr algn="l"/>
            <a:r>
              <a:rPr lang="en-US" dirty="0" smtClean="0"/>
              <a:t>Identify evangelists and  leverage word of mouth</a:t>
            </a:r>
            <a:endParaRPr lang="en-IN" dirty="0"/>
          </a:p>
        </p:txBody>
      </p:sp>
      <p:grpSp>
        <p:nvGrpSpPr>
          <p:cNvPr id="69" name="Group 68"/>
          <p:cNvGrpSpPr/>
          <p:nvPr/>
        </p:nvGrpSpPr>
        <p:grpSpPr>
          <a:xfrm>
            <a:off x="8058063" y="2834487"/>
            <a:ext cx="106878" cy="1140037"/>
            <a:chOff x="783779" y="2838202"/>
            <a:chExt cx="106878" cy="1140037"/>
          </a:xfrm>
        </p:grpSpPr>
        <p:cxnSp>
          <p:nvCxnSpPr>
            <p:cNvPr id="70" name="Straight Connector 69"/>
            <p:cNvCxnSpPr/>
            <p:nvPr/>
          </p:nvCxnSpPr>
          <p:spPr bwMode="auto">
            <a:xfrm>
              <a:off x="837218" y="2838202"/>
              <a:ext cx="0" cy="1045029"/>
            </a:xfrm>
            <a:prstGeom prst="line">
              <a:avLst/>
            </a:prstGeom>
            <a:pattFill prst="pct50">
              <a:fgClr>
                <a:schemeClr val="hlink"/>
              </a:fgClr>
              <a:bgClr>
                <a:srgbClr val="FFFFFF"/>
              </a:bgClr>
            </a:pattFill>
            <a:ln w="19050" cap="flat" cmpd="sng" algn="ctr">
              <a:solidFill>
                <a:schemeClr val="accent2"/>
              </a:solidFill>
              <a:prstDash val="solid"/>
              <a:round/>
              <a:headEnd type="none" w="med" len="med"/>
              <a:tailEnd type="none" w="med" len="med"/>
            </a:ln>
            <a:effectLst/>
          </p:spPr>
        </p:cxnSp>
        <p:sp>
          <p:nvSpPr>
            <p:cNvPr id="71" name="Oval 70"/>
            <p:cNvSpPr/>
            <p:nvPr/>
          </p:nvSpPr>
          <p:spPr bwMode="auto">
            <a:xfrm>
              <a:off x="783779" y="3871361"/>
              <a:ext cx="106878" cy="106878"/>
            </a:xfrm>
            <a:prstGeom prst="ellipse">
              <a:avLst/>
            </a:prstGeom>
            <a:ln>
              <a:noFill/>
              <a:headEnd type="none" w="med" len="med"/>
              <a:tailEnd type="none" w="med" len="med"/>
            </a:ln>
            <a:effectLst>
              <a:outerShdw blurRad="50800" dist="38100" dir="2700000" algn="tl" rotWithShape="0">
                <a:prstClr val="black">
                  <a:alpha val="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IN" sz="1600" b="0" dirty="0" smtClean="0">
                <a:solidFill>
                  <a:schemeClr val="tx1"/>
                </a:solidFill>
                <a:latin typeface="+mn-lt"/>
                <a:ea typeface="+mn-ea"/>
                <a:cs typeface="+mn-cs"/>
              </a:endParaRPr>
            </a:p>
          </p:txBody>
        </p:sp>
      </p:grpSp>
      <p:sp>
        <p:nvSpPr>
          <p:cNvPr id="72" name="TextBox 71"/>
          <p:cNvSpPr txBox="1"/>
          <p:nvPr/>
        </p:nvSpPr>
        <p:spPr>
          <a:xfrm>
            <a:off x="8164941" y="3794082"/>
            <a:ext cx="1451842" cy="261610"/>
          </a:xfrm>
          <a:prstGeom prst="rect">
            <a:avLst/>
          </a:prstGeom>
          <a:noFill/>
        </p:spPr>
        <p:txBody>
          <a:bodyPr wrap="square" rtlCol="0">
            <a:spAutoFit/>
          </a:bodyPr>
          <a:lstStyle/>
          <a:p>
            <a:pPr algn="l"/>
            <a:r>
              <a:rPr lang="en-US" dirty="0" smtClean="0"/>
              <a:t>Identify the KPIs</a:t>
            </a:r>
          </a:p>
        </p:txBody>
      </p:sp>
      <p:cxnSp>
        <p:nvCxnSpPr>
          <p:cNvPr id="75" name="Straight Connector 74"/>
          <p:cNvCxnSpPr/>
          <p:nvPr/>
        </p:nvCxnSpPr>
        <p:spPr bwMode="auto">
          <a:xfrm>
            <a:off x="7931398" y="2828548"/>
            <a:ext cx="0" cy="1848616"/>
          </a:xfrm>
          <a:prstGeom prst="line">
            <a:avLst/>
          </a:prstGeom>
          <a:pattFill prst="pct50">
            <a:fgClr>
              <a:schemeClr val="hlink"/>
            </a:fgClr>
            <a:bgClr>
              <a:srgbClr val="FFFFFF"/>
            </a:bgClr>
          </a:pattFill>
          <a:ln w="19050" cap="flat" cmpd="sng" algn="ctr">
            <a:solidFill>
              <a:schemeClr val="accent2"/>
            </a:solidFill>
            <a:prstDash val="solid"/>
            <a:round/>
            <a:headEnd type="none" w="med" len="med"/>
            <a:tailEnd type="none" w="med" len="med"/>
          </a:ln>
          <a:effectLst/>
        </p:spPr>
      </p:cxnSp>
      <p:sp>
        <p:nvSpPr>
          <p:cNvPr id="76" name="Oval 75"/>
          <p:cNvSpPr/>
          <p:nvPr/>
        </p:nvSpPr>
        <p:spPr bwMode="auto">
          <a:xfrm>
            <a:off x="7881245" y="4574244"/>
            <a:ext cx="106878" cy="106878"/>
          </a:xfrm>
          <a:prstGeom prst="ellipse">
            <a:avLst/>
          </a:prstGeom>
          <a:ln>
            <a:noFill/>
            <a:headEnd type="none" w="med" len="med"/>
            <a:tailEnd type="none" w="med" len="med"/>
          </a:ln>
          <a:effectLst>
            <a:outerShdw blurRad="50800" dist="38100" dir="2700000" algn="tl" rotWithShape="0">
              <a:prstClr val="black">
                <a:alpha val="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IN" sz="1600" b="0" dirty="0" smtClean="0">
              <a:solidFill>
                <a:schemeClr val="tx1"/>
              </a:solidFill>
              <a:latin typeface="+mn-lt"/>
              <a:ea typeface="+mn-ea"/>
              <a:cs typeface="+mn-cs"/>
            </a:endParaRPr>
          </a:p>
        </p:txBody>
      </p:sp>
      <p:sp>
        <p:nvSpPr>
          <p:cNvPr id="77" name="TextBox 76"/>
          <p:cNvSpPr txBox="1"/>
          <p:nvPr/>
        </p:nvSpPr>
        <p:spPr>
          <a:xfrm>
            <a:off x="8028377" y="4374390"/>
            <a:ext cx="1540901" cy="430887"/>
          </a:xfrm>
          <a:prstGeom prst="rect">
            <a:avLst/>
          </a:prstGeom>
          <a:noFill/>
        </p:spPr>
        <p:txBody>
          <a:bodyPr wrap="square" rtlCol="0">
            <a:spAutoFit/>
          </a:bodyPr>
          <a:lstStyle/>
          <a:p>
            <a:pPr algn="l"/>
            <a:r>
              <a:rPr lang="en-US" dirty="0" smtClean="0"/>
              <a:t>Track KPIs to see if goals have been met</a:t>
            </a:r>
            <a:endParaRPr lang="en-IN" dirty="0"/>
          </a:p>
        </p:txBody>
      </p:sp>
      <p:graphicFrame>
        <p:nvGraphicFramePr>
          <p:cNvPr id="53" name="Object 52"/>
          <p:cNvGraphicFramePr>
            <a:graphicFrameLocks/>
          </p:cNvGraphicFramePr>
          <p:nvPr>
            <p:extLst>
              <p:ext uri="{D42A27DB-BD31-4B8C-83A1-F6EECF244321}">
                <p14:modId xmlns:p14="http://schemas.microsoft.com/office/powerpoint/2010/main" val="491742072"/>
              </p:ext>
            </p:extLst>
          </p:nvPr>
        </p:nvGraphicFramePr>
        <p:xfrm>
          <a:off x="7988123" y="5961782"/>
          <a:ext cx="1033272" cy="749808"/>
        </p:xfrm>
        <a:graphic>
          <a:graphicData uri="http://schemas.openxmlformats.org/presentationml/2006/ole">
            <mc:AlternateContent xmlns:mc="http://schemas.openxmlformats.org/markup-compatibility/2006">
              <mc:Choice xmlns:v="urn:schemas-microsoft-com:vml" Requires="v">
                <p:oleObj spid="_x0000_s1129500" name="Acrobat Document" showAsIcon="1" r:id="rId3" imgW="914400" imgH="771480" progId="AcroExch.Document.11">
                  <p:embed/>
                </p:oleObj>
              </mc:Choice>
              <mc:Fallback>
                <p:oleObj name="Acrobat Document" showAsIcon="1" r:id="rId3" imgW="914400" imgH="771480" progId="AcroExch.Document.11">
                  <p:embed/>
                  <p:pic>
                    <p:nvPicPr>
                      <p:cNvPr id="0" name=""/>
                      <p:cNvPicPr preferRelativeResize="0"/>
                      <p:nvPr/>
                    </p:nvPicPr>
                    <p:blipFill>
                      <a:blip r:embed="rId4"/>
                      <a:stretch>
                        <a:fillRect/>
                      </a:stretch>
                    </p:blipFill>
                    <p:spPr>
                      <a:xfrm>
                        <a:off x="7988123" y="5961782"/>
                        <a:ext cx="1033272" cy="749808"/>
                      </a:xfrm>
                      <a:prstGeom prst="rect">
                        <a:avLst/>
                      </a:prstGeom>
                    </p:spPr>
                  </p:pic>
                </p:oleObj>
              </mc:Fallback>
            </mc:AlternateContent>
          </a:graphicData>
        </a:graphic>
      </p:graphicFrame>
      <p:graphicFrame>
        <p:nvGraphicFramePr>
          <p:cNvPr id="54" name="Content Placeholder 5"/>
          <p:cNvGraphicFramePr>
            <a:graphicFrameLocks noGrp="1" noChangeAspect="1"/>
          </p:cNvGraphicFramePr>
          <p:nvPr>
            <p:ph idx="1"/>
            <p:extLst>
              <p:ext uri="{D42A27DB-BD31-4B8C-83A1-F6EECF244321}">
                <p14:modId xmlns:p14="http://schemas.microsoft.com/office/powerpoint/2010/main" val="1869950717"/>
              </p:ext>
            </p:extLst>
          </p:nvPr>
        </p:nvGraphicFramePr>
        <p:xfrm>
          <a:off x="6787620" y="5956009"/>
          <a:ext cx="1033272" cy="755581"/>
        </p:xfrm>
        <a:graphic>
          <a:graphicData uri="http://schemas.openxmlformats.org/presentationml/2006/ole">
            <mc:AlternateContent xmlns:mc="http://schemas.openxmlformats.org/markup-compatibility/2006">
              <mc:Choice xmlns:v="urn:schemas-microsoft-com:vml" Requires="v">
                <p:oleObj spid="_x0000_s1129501" name="Acrobat Document" showAsIcon="1" r:id="rId5" imgW="914400" imgH="771480" progId="AcroExch.Document.11">
                  <p:embed/>
                </p:oleObj>
              </mc:Choice>
              <mc:Fallback>
                <p:oleObj name="Acrobat Document" showAsIcon="1" r:id="rId5" imgW="914400" imgH="771480" progId="AcroExch.Document.11">
                  <p:embed/>
                  <p:pic>
                    <p:nvPicPr>
                      <p:cNvPr id="0" name=""/>
                      <p:cNvPicPr/>
                      <p:nvPr/>
                    </p:nvPicPr>
                    <p:blipFill>
                      <a:blip r:embed="rId6"/>
                      <a:stretch>
                        <a:fillRect/>
                      </a:stretch>
                    </p:blipFill>
                    <p:spPr>
                      <a:xfrm>
                        <a:off x="6787620" y="5956009"/>
                        <a:ext cx="1033272" cy="755581"/>
                      </a:xfrm>
                      <a:prstGeom prst="rect">
                        <a:avLst/>
                      </a:prstGeom>
                    </p:spPr>
                  </p:pic>
                </p:oleObj>
              </mc:Fallback>
            </mc:AlternateContent>
          </a:graphicData>
        </a:graphic>
      </p:graphicFrame>
      <p:sp>
        <p:nvSpPr>
          <p:cNvPr id="55" name="TextBox 54"/>
          <p:cNvSpPr txBox="1"/>
          <p:nvPr/>
        </p:nvSpPr>
        <p:spPr>
          <a:xfrm>
            <a:off x="4400307" y="6262083"/>
            <a:ext cx="2989232" cy="261610"/>
          </a:xfrm>
          <a:prstGeom prst="rect">
            <a:avLst/>
          </a:prstGeom>
          <a:noFill/>
        </p:spPr>
        <p:txBody>
          <a:bodyPr wrap="square" rtlCol="0">
            <a:spAutoFit/>
          </a:bodyPr>
          <a:lstStyle/>
          <a:p>
            <a:r>
              <a:rPr lang="en-US" b="1" dirty="0" smtClean="0"/>
              <a:t>Reference material</a:t>
            </a:r>
            <a:endParaRPr lang="en-IN" b="1" dirty="0"/>
          </a:p>
        </p:txBody>
      </p:sp>
    </p:spTree>
    <p:extLst>
      <p:ext uri="{BB962C8B-B14F-4D97-AF65-F5344CB8AC3E}">
        <p14:creationId xmlns:p14="http://schemas.microsoft.com/office/powerpoint/2010/main" val="3174064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a:t>
            </a:r>
            <a:r>
              <a:rPr lang="en-US" dirty="0"/>
              <a:t>m</a:t>
            </a:r>
            <a:r>
              <a:rPr lang="en-US" dirty="0" smtClean="0"/>
              <a:t>edia marketing applications</a:t>
            </a:r>
            <a:endParaRPr lang="en-IN" dirty="0"/>
          </a:p>
        </p:txBody>
      </p:sp>
      <p:sp>
        <p:nvSpPr>
          <p:cNvPr id="3" name="Content Placeholder 2"/>
          <p:cNvSpPr>
            <a:spLocks noGrp="1"/>
          </p:cNvSpPr>
          <p:nvPr>
            <p:ph idx="1"/>
          </p:nvPr>
        </p:nvSpPr>
        <p:spPr>
          <a:xfrm>
            <a:off x="486888" y="1381125"/>
            <a:ext cx="8922237" cy="4191000"/>
          </a:xfrm>
        </p:spPr>
        <p:txBody>
          <a:bodyPr/>
          <a:lstStyle/>
          <a:p>
            <a:r>
              <a:rPr lang="en-US" b="1" dirty="0" smtClean="0"/>
              <a:t>Creating Buzz </a:t>
            </a:r>
            <a:r>
              <a:rPr lang="en-US" sz="1800" dirty="0" smtClean="0"/>
              <a:t>- </a:t>
            </a:r>
            <a:r>
              <a:rPr lang="en-IN" sz="1400" dirty="0"/>
              <a:t>Eighteen months before Ford </a:t>
            </a:r>
            <a:r>
              <a:rPr lang="en-IN" sz="1400" dirty="0" smtClean="0"/>
              <a:t>re-entered </a:t>
            </a:r>
            <a:r>
              <a:rPr lang="en-IN" sz="1400" dirty="0"/>
              <a:t>the US subcompact-car market with its Fiesta model, it began a broad marketing campaign called the Fiesta Movement. A major element involved giving 100 social-media influencers a European model of the car, having them complete “missions,” and asking them to document their experiences on various social channels. Videos related to the Fiesta campaign generated 6.5 million views on YouTube, and Ford received 50,000 requests for information about the vehicle, primarily from non-Ford </a:t>
            </a:r>
            <a:r>
              <a:rPr lang="en-IN" sz="1400" dirty="0" smtClean="0"/>
              <a:t>drivers</a:t>
            </a:r>
            <a:endParaRPr lang="en-IN" dirty="0" smtClean="0"/>
          </a:p>
          <a:p>
            <a:r>
              <a:rPr lang="en-IN" b="1" dirty="0"/>
              <a:t>Learning from </a:t>
            </a:r>
            <a:r>
              <a:rPr lang="en-IN" b="1" dirty="0" smtClean="0"/>
              <a:t>customers</a:t>
            </a:r>
            <a:r>
              <a:rPr lang="en-IN" sz="1400" dirty="0"/>
              <a:t> </a:t>
            </a:r>
            <a:r>
              <a:rPr lang="en-IN" sz="1400" dirty="0" smtClean="0"/>
              <a:t>- PepsiCo </a:t>
            </a:r>
            <a:r>
              <a:rPr lang="en-IN" sz="1400" dirty="0"/>
              <a:t>has used social networks to gather customer insights via its DEWmocracy promotions, which have led to the creation of new varieties of its Mountain Dew brand. Since 2008, the company has sold more than 36 million cases of </a:t>
            </a:r>
            <a:r>
              <a:rPr lang="en-IN" sz="1400" dirty="0" smtClean="0"/>
              <a:t>them</a:t>
            </a:r>
            <a:endParaRPr lang="en-IN" sz="1400" dirty="0"/>
          </a:p>
          <a:p>
            <a:r>
              <a:rPr lang="en-IN" b="1" dirty="0"/>
              <a:t>Targeting </a:t>
            </a:r>
            <a:r>
              <a:rPr lang="en-IN" b="1" dirty="0" smtClean="0"/>
              <a:t>customers</a:t>
            </a:r>
            <a:r>
              <a:rPr lang="en-IN" sz="1400" b="1" dirty="0"/>
              <a:t> </a:t>
            </a:r>
            <a:r>
              <a:rPr lang="en-IN" sz="1400" dirty="0" smtClean="0"/>
              <a:t>- Levi </a:t>
            </a:r>
            <a:r>
              <a:rPr lang="en-IN" sz="1400" dirty="0"/>
              <a:t>Strauss has used social media to offer location-specific deals. In one instance, direct interactions with just 400 consumers led 1,600 people to turn up at the company’s stores— an example of social media’s word-of-mouth effect</a:t>
            </a:r>
          </a:p>
          <a:p>
            <a:pPr marL="0" indent="0">
              <a:buNone/>
            </a:pPr>
            <a:endParaRPr lang="en-IN" sz="1400" dirty="0"/>
          </a:p>
        </p:txBody>
      </p:sp>
    </p:spTree>
    <p:extLst>
      <p:ext uri="{BB962C8B-B14F-4D97-AF65-F5344CB8AC3E}">
        <p14:creationId xmlns:p14="http://schemas.microsoft.com/office/powerpoint/2010/main" val="1441359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of Social Media Marketing</a:t>
            </a:r>
            <a:endParaRPr lang="en-IN" dirty="0"/>
          </a:p>
        </p:txBody>
      </p:sp>
      <p:sp>
        <p:nvSpPr>
          <p:cNvPr id="3" name="Content Placeholder 2"/>
          <p:cNvSpPr>
            <a:spLocks noGrp="1"/>
          </p:cNvSpPr>
          <p:nvPr>
            <p:ph idx="1"/>
          </p:nvPr>
        </p:nvSpPr>
        <p:spPr>
          <a:xfrm>
            <a:off x="451262" y="1381125"/>
            <a:ext cx="8957863" cy="4191000"/>
          </a:xfrm>
        </p:spPr>
        <p:txBody>
          <a:bodyPr/>
          <a:lstStyle/>
          <a:p>
            <a:pPr lvl="0"/>
            <a:r>
              <a:rPr lang="en-IN" b="1" dirty="0" smtClean="0"/>
              <a:t>Difficult to identify touch points </a:t>
            </a:r>
            <a:r>
              <a:rPr lang="en-IN" dirty="0" smtClean="0"/>
              <a:t>- It </a:t>
            </a:r>
            <a:r>
              <a:rPr lang="en-IN" dirty="0"/>
              <a:t>is difficult to see where and how to influence consumers  conversations, which take place across an ever-growing variety of platforms, among diverse and dispersed </a:t>
            </a:r>
            <a:r>
              <a:rPr lang="en-IN" dirty="0" smtClean="0"/>
              <a:t>communities. </a:t>
            </a:r>
            <a:r>
              <a:rPr lang="en-IN" dirty="0"/>
              <a:t>To identify what is correct moment to reach consumers, or touch points that effect purchasing </a:t>
            </a:r>
            <a:r>
              <a:rPr lang="en-IN" dirty="0" smtClean="0"/>
              <a:t>behaviour is very difficult</a:t>
            </a:r>
          </a:p>
          <a:p>
            <a:pPr lvl="0"/>
            <a:r>
              <a:rPr lang="en-US" b="1" dirty="0" smtClean="0"/>
              <a:t>Difficult to measure ROI </a:t>
            </a:r>
            <a:r>
              <a:rPr lang="en-US" dirty="0" smtClean="0"/>
              <a:t>– </a:t>
            </a:r>
          </a:p>
          <a:p>
            <a:pPr lvl="1"/>
            <a:r>
              <a:rPr lang="en-US" dirty="0" smtClean="0"/>
              <a:t>Lack of integrated system:  For majority of companies there is no integration between social marketing and their selling platform. This results into inability to track the path of users after they see a Social Media posts. The companies need to have a tracking mechanism in place which can be used to attribute Social Media posts to conversion. New Social Media platforms like Pinterest are coming up with a way to directly link the social media properties to selling platform</a:t>
            </a:r>
          </a:p>
          <a:p>
            <a:pPr lvl="1"/>
            <a:r>
              <a:rPr lang="en-US" dirty="0" smtClean="0"/>
              <a:t>Difficult to measure impact of one to one conversations – It is very difficult to measure shift in sentiment, perception change due to one to one engagement effort. One way is to tag the messages on user reply  </a:t>
            </a:r>
          </a:p>
          <a:p>
            <a:pPr lvl="0"/>
            <a:r>
              <a:rPr lang="en-US" b="1" dirty="0" smtClean="0"/>
              <a:t>Loss of control over organization's branding </a:t>
            </a:r>
            <a:r>
              <a:rPr lang="en-US" dirty="0" smtClean="0"/>
              <a:t>– Wrong online brand strategy can put company at a huge viral social disadvantage and damage long built reputations. Viral nature of social buzz makes damage control very difficult</a:t>
            </a:r>
            <a:endParaRPr lang="en-IN" dirty="0" smtClean="0"/>
          </a:p>
          <a:p>
            <a:pPr marL="0" indent="0">
              <a:buNone/>
            </a:pPr>
            <a:endParaRPr lang="en-IN" b="1" dirty="0"/>
          </a:p>
        </p:txBody>
      </p:sp>
      <p:graphicFrame>
        <p:nvGraphicFramePr>
          <p:cNvPr id="4" name="Object 3"/>
          <p:cNvGraphicFramePr>
            <a:graphicFrameLocks/>
          </p:cNvGraphicFramePr>
          <p:nvPr>
            <p:extLst>
              <p:ext uri="{D42A27DB-BD31-4B8C-83A1-F6EECF244321}">
                <p14:modId xmlns:p14="http://schemas.microsoft.com/office/powerpoint/2010/main" val="2969296132"/>
              </p:ext>
            </p:extLst>
          </p:nvPr>
        </p:nvGraphicFramePr>
        <p:xfrm>
          <a:off x="6619744" y="6017984"/>
          <a:ext cx="1033272" cy="749808"/>
        </p:xfrm>
        <a:graphic>
          <a:graphicData uri="http://schemas.openxmlformats.org/presentationml/2006/ole">
            <mc:AlternateContent xmlns:mc="http://schemas.openxmlformats.org/markup-compatibility/2006">
              <mc:Choice xmlns:v="urn:schemas-microsoft-com:vml" Requires="v">
                <p:oleObj spid="_x0000_s1130510" name="Acrobat Document" showAsIcon="1" r:id="rId3" imgW="914400" imgH="771480" progId="AcroExch.Document.11">
                  <p:embed/>
                </p:oleObj>
              </mc:Choice>
              <mc:Fallback>
                <p:oleObj name="Acrobat Document" showAsIcon="1" r:id="rId3" imgW="914400" imgH="771480" progId="AcroExch.Document.11">
                  <p:embed/>
                  <p:pic>
                    <p:nvPicPr>
                      <p:cNvPr id="0" name=""/>
                      <p:cNvPicPr preferRelativeResize="0"/>
                      <p:nvPr/>
                    </p:nvPicPr>
                    <p:blipFill>
                      <a:blip r:embed="rId4"/>
                      <a:stretch>
                        <a:fillRect/>
                      </a:stretch>
                    </p:blipFill>
                    <p:spPr>
                      <a:xfrm>
                        <a:off x="6619744" y="6017984"/>
                        <a:ext cx="1033272" cy="749808"/>
                      </a:xfrm>
                      <a:prstGeom prst="rect">
                        <a:avLst/>
                      </a:prstGeom>
                    </p:spPr>
                  </p:pic>
                </p:oleObj>
              </mc:Fallback>
            </mc:AlternateContent>
          </a:graphicData>
        </a:graphic>
      </p:graphicFrame>
      <p:sp>
        <p:nvSpPr>
          <p:cNvPr id="5" name="TextBox 4"/>
          <p:cNvSpPr txBox="1"/>
          <p:nvPr/>
        </p:nvSpPr>
        <p:spPr>
          <a:xfrm>
            <a:off x="4400307" y="6262083"/>
            <a:ext cx="2989232" cy="261610"/>
          </a:xfrm>
          <a:prstGeom prst="rect">
            <a:avLst/>
          </a:prstGeom>
          <a:noFill/>
        </p:spPr>
        <p:txBody>
          <a:bodyPr wrap="square" rtlCol="0">
            <a:spAutoFit/>
          </a:bodyPr>
          <a:lstStyle/>
          <a:p>
            <a:r>
              <a:rPr lang="en-US" b="1" dirty="0" smtClean="0"/>
              <a:t>Reference material</a:t>
            </a:r>
            <a:endParaRPr lang="en-IN" b="1" dirty="0"/>
          </a:p>
        </p:txBody>
      </p:sp>
    </p:spTree>
    <p:extLst>
      <p:ext uri="{BB962C8B-B14F-4D97-AF65-F5344CB8AC3E}">
        <p14:creationId xmlns:p14="http://schemas.microsoft.com/office/powerpoint/2010/main" val="2292615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Social Media dashboard for a business</a:t>
            </a:r>
            <a:endParaRPr lang="en-IN" dirty="0"/>
          </a:p>
        </p:txBody>
      </p:sp>
      <p:sp>
        <p:nvSpPr>
          <p:cNvPr id="3" name="Content Placeholder 2"/>
          <p:cNvSpPr>
            <a:spLocks noGrp="1"/>
          </p:cNvSpPr>
          <p:nvPr>
            <p:ph idx="1"/>
          </p:nvPr>
        </p:nvSpPr>
        <p:spPr/>
        <p:txBody>
          <a:bodyPr/>
          <a:lstStyle/>
          <a:p>
            <a:r>
              <a:rPr lang="en-US" dirty="0" smtClean="0"/>
              <a:t>Objective of Social Media dashboard:</a:t>
            </a:r>
          </a:p>
          <a:p>
            <a:pPr lvl="1"/>
            <a:r>
              <a:rPr lang="en-US" dirty="0" smtClean="0"/>
              <a:t>Social Listening: Tracking social buzz, sentiment, authors information</a:t>
            </a:r>
          </a:p>
          <a:p>
            <a:pPr lvl="1"/>
            <a:r>
              <a:rPr lang="en-US" dirty="0" smtClean="0"/>
              <a:t>Engagement measurement: Measuring engagement on the social media property</a:t>
            </a:r>
            <a:endParaRPr lang="en-US" dirty="0"/>
          </a:p>
          <a:p>
            <a:r>
              <a:rPr lang="en-US" dirty="0" smtClean="0"/>
              <a:t>Data source:</a:t>
            </a:r>
            <a:endParaRPr lang="en-US" dirty="0"/>
          </a:p>
          <a:p>
            <a:pPr lvl="1"/>
            <a:r>
              <a:rPr lang="en-US" dirty="0" smtClean="0"/>
              <a:t>Listening data: Paid tools like Visible, Simply Measured collate and archive the data. These tools purchase data from Twitter Certified companies like Gnip, DatShift or collate data through scraping</a:t>
            </a:r>
          </a:p>
          <a:p>
            <a:pPr lvl="1"/>
            <a:r>
              <a:rPr lang="en-US" dirty="0" smtClean="0"/>
              <a:t>Engagement data – Social media APIs can be directly used to pull engagement data on the social media properties. But these APIs do not provide life time data. For that, one needs to collect and archive data. Also there are paid tools like Sprinklr which can be used to collect engagement data. Tools like Sprinklr also provide capability to tag posts into various campaigns and thus equip with campaign management abilities on Social Media. Some platforms do not have API but have their own analytics</a:t>
            </a:r>
          </a:p>
          <a:p>
            <a:r>
              <a:rPr lang="en-US" dirty="0" smtClean="0"/>
              <a:t>Commonly used metrics:</a:t>
            </a:r>
            <a:endParaRPr lang="en-US" dirty="0"/>
          </a:p>
          <a:p>
            <a:pPr lvl="1"/>
            <a:r>
              <a:rPr lang="en-US" dirty="0" smtClean="0"/>
              <a:t>Social Listening metrics:</a:t>
            </a:r>
          </a:p>
          <a:p>
            <a:pPr lvl="2"/>
            <a:r>
              <a:rPr lang="en-US" dirty="0" smtClean="0"/>
              <a:t>Mentions volume</a:t>
            </a:r>
          </a:p>
          <a:p>
            <a:pPr lvl="2"/>
            <a:r>
              <a:rPr lang="en-US" dirty="0" smtClean="0"/>
              <a:t>Sentiment around user posts</a:t>
            </a:r>
          </a:p>
          <a:p>
            <a:pPr lvl="2"/>
            <a:r>
              <a:rPr lang="en-US" dirty="0" smtClean="0"/>
              <a:t># authors</a:t>
            </a:r>
          </a:p>
          <a:p>
            <a:pPr lvl="2"/>
            <a:r>
              <a:rPr lang="en-US" dirty="0" smtClean="0"/>
              <a:t>Authors Influence</a:t>
            </a:r>
            <a:endParaRPr lang="en-US" dirty="0"/>
          </a:p>
          <a:p>
            <a:pPr marL="236537" lvl="1" indent="0">
              <a:buNone/>
            </a:pPr>
            <a:endParaRPr lang="en-US" dirty="0"/>
          </a:p>
        </p:txBody>
      </p:sp>
      <p:sp>
        <p:nvSpPr>
          <p:cNvPr id="4" name="TextBox 3"/>
          <p:cNvSpPr txBox="1"/>
          <p:nvPr/>
        </p:nvSpPr>
        <p:spPr>
          <a:xfrm>
            <a:off x="4449171" y="4320939"/>
            <a:ext cx="5104262" cy="2026709"/>
          </a:xfrm>
          <a:prstGeom prst="rect">
            <a:avLst/>
          </a:prstGeom>
          <a:noFill/>
        </p:spPr>
        <p:txBody>
          <a:bodyPr wrap="square" rtlCol="0">
            <a:spAutoFit/>
          </a:bodyPr>
          <a:lstStyle/>
          <a:p>
            <a:pPr lvl="1" indent="-220663" algn="l" eaLnBrk="1" hangingPunct="1">
              <a:lnSpc>
                <a:spcPct val="90000"/>
              </a:lnSpc>
              <a:spcBef>
                <a:spcPct val="40000"/>
              </a:spcBef>
              <a:buClr>
                <a:srgbClr val="120989"/>
              </a:buClr>
              <a:buFont typeface="Arial" pitchFamily="34" charset="0"/>
              <a:buChar char="–"/>
            </a:pPr>
            <a:r>
              <a:rPr lang="en-US" sz="1400" kern="0" dirty="0" smtClean="0">
                <a:solidFill>
                  <a:srgbClr val="000000"/>
                </a:solidFill>
                <a:latin typeface="Arial"/>
              </a:rPr>
              <a:t>Engagement metrics</a:t>
            </a:r>
            <a:r>
              <a:rPr lang="en-US" sz="1400" kern="0" dirty="0">
                <a:solidFill>
                  <a:srgbClr val="000000"/>
                </a:solidFill>
                <a:latin typeface="Arial"/>
              </a:rPr>
              <a:t>:</a:t>
            </a:r>
          </a:p>
          <a:p>
            <a:pPr marL="623888" lvl="2" indent="-160338" algn="l" eaLnBrk="1" hangingPunct="1">
              <a:lnSpc>
                <a:spcPct val="90000"/>
              </a:lnSpc>
              <a:spcBef>
                <a:spcPct val="40000"/>
              </a:spcBef>
              <a:buClr>
                <a:srgbClr val="120989"/>
              </a:buClr>
              <a:buFont typeface="Arial" pitchFamily="34" charset="0"/>
              <a:buChar char="»"/>
            </a:pPr>
            <a:r>
              <a:rPr lang="en-US" sz="1300" kern="0" dirty="0" smtClean="0">
                <a:solidFill>
                  <a:srgbClr val="000000"/>
                </a:solidFill>
                <a:latin typeface="Arial"/>
              </a:rPr>
              <a:t>Operational Metrics</a:t>
            </a:r>
          </a:p>
          <a:p>
            <a:pPr marL="1081088" lvl="3" indent="-160338" algn="l" eaLnBrk="1" hangingPunct="1">
              <a:lnSpc>
                <a:spcPct val="90000"/>
              </a:lnSpc>
              <a:spcBef>
                <a:spcPct val="40000"/>
              </a:spcBef>
              <a:buClr>
                <a:srgbClr val="120989"/>
              </a:buClr>
              <a:buFont typeface="Arial" pitchFamily="34" charset="0"/>
              <a:buChar char="»"/>
            </a:pPr>
            <a:r>
              <a:rPr lang="en-US" sz="1300" kern="0" dirty="0" smtClean="0">
                <a:solidFill>
                  <a:srgbClr val="000000"/>
                </a:solidFill>
                <a:latin typeface="Arial"/>
              </a:rPr>
              <a:t># posts sent</a:t>
            </a:r>
          </a:p>
          <a:p>
            <a:pPr marL="1081088" lvl="3" indent="-160338" algn="l" eaLnBrk="1" hangingPunct="1">
              <a:lnSpc>
                <a:spcPct val="90000"/>
              </a:lnSpc>
              <a:spcBef>
                <a:spcPct val="40000"/>
              </a:spcBef>
              <a:buClr>
                <a:srgbClr val="120989"/>
              </a:buClr>
              <a:buFont typeface="Arial" pitchFamily="34" charset="0"/>
              <a:buChar char="»"/>
            </a:pPr>
            <a:r>
              <a:rPr lang="en-US" sz="1300" kern="0" dirty="0" smtClean="0">
                <a:solidFill>
                  <a:srgbClr val="000000"/>
                </a:solidFill>
                <a:latin typeface="Arial"/>
              </a:rPr>
              <a:t>Response time</a:t>
            </a:r>
          </a:p>
          <a:p>
            <a:pPr marL="623888" lvl="2" indent="-160338" algn="l" eaLnBrk="1" hangingPunct="1">
              <a:lnSpc>
                <a:spcPct val="90000"/>
              </a:lnSpc>
              <a:spcBef>
                <a:spcPct val="40000"/>
              </a:spcBef>
              <a:buClr>
                <a:srgbClr val="120989"/>
              </a:buClr>
              <a:buFont typeface="Arial" pitchFamily="34" charset="0"/>
              <a:buChar char="»"/>
            </a:pPr>
            <a:r>
              <a:rPr lang="en-US" sz="1300" kern="0" dirty="0" smtClean="0">
                <a:solidFill>
                  <a:srgbClr val="000000"/>
                </a:solidFill>
                <a:latin typeface="Arial"/>
              </a:rPr>
              <a:t>Interactions (Likes, Comments, Retweets, Replies, Shares etc.), Interaction per post</a:t>
            </a:r>
            <a:endParaRPr lang="en-US" sz="1300" kern="0" dirty="0">
              <a:solidFill>
                <a:srgbClr val="000000"/>
              </a:solidFill>
              <a:latin typeface="Arial"/>
            </a:endParaRPr>
          </a:p>
          <a:p>
            <a:pPr marL="623888" lvl="2" indent="-160338" algn="l" eaLnBrk="1" hangingPunct="1">
              <a:lnSpc>
                <a:spcPct val="90000"/>
              </a:lnSpc>
              <a:spcBef>
                <a:spcPct val="40000"/>
              </a:spcBef>
              <a:buClr>
                <a:srgbClr val="120989"/>
              </a:buClr>
              <a:buFont typeface="Arial" pitchFamily="34" charset="0"/>
              <a:buChar char="»"/>
            </a:pPr>
            <a:r>
              <a:rPr lang="en-US" sz="1300" kern="0" dirty="0" smtClean="0">
                <a:solidFill>
                  <a:srgbClr val="000000"/>
                </a:solidFill>
                <a:latin typeface="Arial"/>
              </a:rPr>
              <a:t>Reach, Reach per post</a:t>
            </a:r>
          </a:p>
          <a:p>
            <a:pPr marL="623888" lvl="2" indent="-160338" algn="l" eaLnBrk="1" hangingPunct="1">
              <a:lnSpc>
                <a:spcPct val="90000"/>
              </a:lnSpc>
              <a:spcBef>
                <a:spcPct val="40000"/>
              </a:spcBef>
              <a:buClr>
                <a:srgbClr val="120989"/>
              </a:buClr>
              <a:buFont typeface="Arial" pitchFamily="34" charset="0"/>
              <a:buChar char="»"/>
            </a:pPr>
            <a:r>
              <a:rPr lang="en-US" sz="1300" kern="0" dirty="0" smtClean="0">
                <a:solidFill>
                  <a:srgbClr val="000000"/>
                </a:solidFill>
                <a:latin typeface="Arial"/>
              </a:rPr>
              <a:t>Audience, Audience Growth</a:t>
            </a:r>
            <a:endParaRPr lang="en-US" sz="1300" kern="0" dirty="0">
              <a:solidFill>
                <a:srgbClr val="000000"/>
              </a:solidFill>
              <a:latin typeface="Arial"/>
            </a:endParaRPr>
          </a:p>
        </p:txBody>
      </p:sp>
    </p:spTree>
    <p:extLst>
      <p:ext uri="{BB962C8B-B14F-4D97-AF65-F5344CB8AC3E}">
        <p14:creationId xmlns:p14="http://schemas.microsoft.com/office/powerpoint/2010/main" val="404379844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Q769Ih3csfHTRvPqdqF1bF"/>
</p:tagLst>
</file>

<file path=ppt/tags/tag10.xml><?xml version="1.0" encoding="utf-8"?>
<p:tagLst xmlns:a="http://schemas.openxmlformats.org/drawingml/2006/main" xmlns:r="http://schemas.openxmlformats.org/officeDocument/2006/relationships" xmlns:p="http://schemas.openxmlformats.org/presentationml/2006/main">
  <p:tag name="DVSHAPEID" val="o15jHjLL2QmI0C14oSbAUG"/>
</p:tagLst>
</file>

<file path=ppt/tags/tag100.xml><?xml version="1.0" encoding="utf-8"?>
<p:tagLst xmlns:a="http://schemas.openxmlformats.org/drawingml/2006/main" xmlns:r="http://schemas.openxmlformats.org/officeDocument/2006/relationships" xmlns:p="http://schemas.openxmlformats.org/presentationml/2006/main">
  <p:tag name="DVSHAPEID" val="vlGpVf5GCHvAjEbfHsbTQF"/>
</p:tagLst>
</file>

<file path=ppt/tags/tag101.xml><?xml version="1.0" encoding="utf-8"?>
<p:tagLst xmlns:a="http://schemas.openxmlformats.org/drawingml/2006/main" xmlns:r="http://schemas.openxmlformats.org/officeDocument/2006/relationships" xmlns:p="http://schemas.openxmlformats.org/presentationml/2006/main">
  <p:tag name="DVSHAPEID" val="nDV1dcAH7hHn9dVD8yFhb1"/>
</p:tagLst>
</file>

<file path=ppt/tags/tag102.xml><?xml version="1.0" encoding="utf-8"?>
<p:tagLst xmlns:a="http://schemas.openxmlformats.org/drawingml/2006/main" xmlns:r="http://schemas.openxmlformats.org/officeDocument/2006/relationships" xmlns:p="http://schemas.openxmlformats.org/presentationml/2006/main">
  <p:tag name="DVSHAPEID" val="LXdD8f1jDahPX3uT2T6UAe"/>
</p:tagLst>
</file>

<file path=ppt/tags/tag103.xml><?xml version="1.0" encoding="utf-8"?>
<p:tagLst xmlns:a="http://schemas.openxmlformats.org/drawingml/2006/main" xmlns:r="http://schemas.openxmlformats.org/officeDocument/2006/relationships" xmlns:p="http://schemas.openxmlformats.org/presentationml/2006/main">
  <p:tag name="DVSHAPEID" val="SWuYj4jDezumSYOz3kGOEx"/>
</p:tagLst>
</file>

<file path=ppt/tags/tag104.xml><?xml version="1.0" encoding="utf-8"?>
<p:tagLst xmlns:a="http://schemas.openxmlformats.org/drawingml/2006/main" xmlns:r="http://schemas.openxmlformats.org/officeDocument/2006/relationships" xmlns:p="http://schemas.openxmlformats.org/presentationml/2006/main">
  <p:tag name="DVSHAPEID" val="5kfS9fwLbgrw5h9aVXZ0VI"/>
</p:tagLst>
</file>

<file path=ppt/tags/tag105.xml><?xml version="1.0" encoding="utf-8"?>
<p:tagLst xmlns:a="http://schemas.openxmlformats.org/drawingml/2006/main" xmlns:r="http://schemas.openxmlformats.org/officeDocument/2006/relationships" xmlns:p="http://schemas.openxmlformats.org/presentationml/2006/main">
  <p:tag name="DVSHAPEID" val="lBbw5sQLeLAkQaIrU47snd"/>
</p:tagLst>
</file>

<file path=ppt/tags/tag106.xml><?xml version="1.0" encoding="utf-8"?>
<p:tagLst xmlns:a="http://schemas.openxmlformats.org/drawingml/2006/main" xmlns:r="http://schemas.openxmlformats.org/officeDocument/2006/relationships" xmlns:p="http://schemas.openxmlformats.org/presentationml/2006/main">
  <p:tag name="DVSHAPEID" val="VlTwqSpJPECmYEHD93Vq2F"/>
</p:tagLst>
</file>

<file path=ppt/tags/tag107.xml><?xml version="1.0" encoding="utf-8"?>
<p:tagLst xmlns:a="http://schemas.openxmlformats.org/drawingml/2006/main" xmlns:r="http://schemas.openxmlformats.org/officeDocument/2006/relationships" xmlns:p="http://schemas.openxmlformats.org/presentationml/2006/main">
  <p:tag name="DVSHAPEID" val="WKqYru2VStl7FPCy2XlvWV"/>
</p:tagLst>
</file>

<file path=ppt/tags/tag108.xml><?xml version="1.0" encoding="utf-8"?>
<p:tagLst xmlns:a="http://schemas.openxmlformats.org/drawingml/2006/main" xmlns:r="http://schemas.openxmlformats.org/officeDocument/2006/relationships" xmlns:p="http://schemas.openxmlformats.org/presentationml/2006/main">
  <p:tag name="DVSHAPEID" val="Itb4KhU3wXbgo85rqVGTL8"/>
</p:tagLst>
</file>

<file path=ppt/tags/tag109.xml><?xml version="1.0" encoding="utf-8"?>
<p:tagLst xmlns:a="http://schemas.openxmlformats.org/drawingml/2006/main" xmlns:r="http://schemas.openxmlformats.org/officeDocument/2006/relationships" xmlns:p="http://schemas.openxmlformats.org/presentationml/2006/main">
  <p:tag name="DVSHAPEID" val="1QYR0B0Y4wJ02XMnJL1PXn"/>
</p:tagLst>
</file>

<file path=ppt/tags/tag11.xml><?xml version="1.0" encoding="utf-8"?>
<p:tagLst xmlns:a="http://schemas.openxmlformats.org/drawingml/2006/main" xmlns:r="http://schemas.openxmlformats.org/officeDocument/2006/relationships" xmlns:p="http://schemas.openxmlformats.org/presentationml/2006/main">
  <p:tag name="DVSHAPEID" val="XwjyAsjFP9w8s1Dz18SaEH"/>
</p:tagLst>
</file>

<file path=ppt/tags/tag110.xml><?xml version="1.0" encoding="utf-8"?>
<p:tagLst xmlns:a="http://schemas.openxmlformats.org/drawingml/2006/main" xmlns:r="http://schemas.openxmlformats.org/officeDocument/2006/relationships" xmlns:p="http://schemas.openxmlformats.org/presentationml/2006/main">
  <p:tag name="DVSHAPEID" val="2cJPhk7wJUxq5XyciY8XcN"/>
</p:tagLst>
</file>

<file path=ppt/tags/tag111.xml><?xml version="1.0" encoding="utf-8"?>
<p:tagLst xmlns:a="http://schemas.openxmlformats.org/drawingml/2006/main" xmlns:r="http://schemas.openxmlformats.org/officeDocument/2006/relationships" xmlns:p="http://schemas.openxmlformats.org/presentationml/2006/main">
  <p:tag name="DVSHAPEID" val="68Ieq2hOX5zvwZhvpCBPk7"/>
</p:tagLst>
</file>

<file path=ppt/tags/tag112.xml><?xml version="1.0" encoding="utf-8"?>
<p:tagLst xmlns:a="http://schemas.openxmlformats.org/drawingml/2006/main" xmlns:r="http://schemas.openxmlformats.org/officeDocument/2006/relationships" xmlns:p="http://schemas.openxmlformats.org/presentationml/2006/main">
  <p:tag name="DVSHAPEID" val="SgXFGLn2XVp5kIPxNckC8e"/>
</p:tagLst>
</file>

<file path=ppt/tags/tag113.xml><?xml version="1.0" encoding="utf-8"?>
<p:tagLst xmlns:a="http://schemas.openxmlformats.org/drawingml/2006/main" xmlns:r="http://schemas.openxmlformats.org/officeDocument/2006/relationships" xmlns:p="http://schemas.openxmlformats.org/presentationml/2006/main">
  <p:tag name="DVSHAPEID" val="b8a4YUOXoxiYgrgKmwqU7D"/>
</p:tagLst>
</file>

<file path=ppt/tags/tag114.xml><?xml version="1.0" encoding="utf-8"?>
<p:tagLst xmlns:a="http://schemas.openxmlformats.org/drawingml/2006/main" xmlns:r="http://schemas.openxmlformats.org/officeDocument/2006/relationships" xmlns:p="http://schemas.openxmlformats.org/presentationml/2006/main">
  <p:tag name="DVSHAPEID" val="5qFzGROovHYD5PuCMtd0wS"/>
</p:tagLst>
</file>

<file path=ppt/tags/tag115.xml><?xml version="1.0" encoding="utf-8"?>
<p:tagLst xmlns:a="http://schemas.openxmlformats.org/drawingml/2006/main" xmlns:r="http://schemas.openxmlformats.org/officeDocument/2006/relationships" xmlns:p="http://schemas.openxmlformats.org/presentationml/2006/main">
  <p:tag name="DVSHAPEID" val="Mlsnh2QNbd7x2JopeX8Z2A"/>
</p:tagLst>
</file>

<file path=ppt/tags/tag116.xml><?xml version="1.0" encoding="utf-8"?>
<p:tagLst xmlns:a="http://schemas.openxmlformats.org/drawingml/2006/main" xmlns:r="http://schemas.openxmlformats.org/officeDocument/2006/relationships" xmlns:p="http://schemas.openxmlformats.org/presentationml/2006/main">
  <p:tag name="DVSHAPEID" val="ZCmrgJKWH76dDk7jAMxHwL"/>
</p:tagLst>
</file>

<file path=ppt/tags/tag117.xml><?xml version="1.0" encoding="utf-8"?>
<p:tagLst xmlns:a="http://schemas.openxmlformats.org/drawingml/2006/main" xmlns:r="http://schemas.openxmlformats.org/officeDocument/2006/relationships" xmlns:p="http://schemas.openxmlformats.org/presentationml/2006/main">
  <p:tag name="DVSHAPEID" val="wyMLdnfgRxQclP0QM73fwZ"/>
</p:tagLst>
</file>

<file path=ppt/tags/tag118.xml><?xml version="1.0" encoding="utf-8"?>
<p:tagLst xmlns:a="http://schemas.openxmlformats.org/drawingml/2006/main" xmlns:r="http://schemas.openxmlformats.org/officeDocument/2006/relationships" xmlns:p="http://schemas.openxmlformats.org/presentationml/2006/main">
  <p:tag name="DVSHAPEID" val="qP54iUmmrk4e5NEuvnHrfz"/>
</p:tagLst>
</file>

<file path=ppt/tags/tag119.xml><?xml version="1.0" encoding="utf-8"?>
<p:tagLst xmlns:a="http://schemas.openxmlformats.org/drawingml/2006/main" xmlns:r="http://schemas.openxmlformats.org/officeDocument/2006/relationships" xmlns:p="http://schemas.openxmlformats.org/presentationml/2006/main">
  <p:tag name="DVSHAPEID" val="fcV0imbV2Rs21kxmCdqTwy"/>
</p:tagLst>
</file>

<file path=ppt/tags/tag12.xml><?xml version="1.0" encoding="utf-8"?>
<p:tagLst xmlns:a="http://schemas.openxmlformats.org/drawingml/2006/main" xmlns:r="http://schemas.openxmlformats.org/officeDocument/2006/relationships" xmlns:p="http://schemas.openxmlformats.org/presentationml/2006/main">
  <p:tag name="DVSHAPEID" val="pVl8gjMJJL1H3y09Jjrn0d"/>
</p:tagLst>
</file>

<file path=ppt/tags/tag120.xml><?xml version="1.0" encoding="utf-8"?>
<p:tagLst xmlns:a="http://schemas.openxmlformats.org/drawingml/2006/main" xmlns:r="http://schemas.openxmlformats.org/officeDocument/2006/relationships" xmlns:p="http://schemas.openxmlformats.org/presentationml/2006/main">
  <p:tag name="DVSHAPEID" val="nrYhiJZqEgew8WF85kTv5v"/>
</p:tagLst>
</file>

<file path=ppt/tags/tag121.xml><?xml version="1.0" encoding="utf-8"?>
<p:tagLst xmlns:a="http://schemas.openxmlformats.org/drawingml/2006/main" xmlns:r="http://schemas.openxmlformats.org/officeDocument/2006/relationships" xmlns:p="http://schemas.openxmlformats.org/presentationml/2006/main">
  <p:tag name="DVSHAPEID" val="76JdbiBFx4KQsE60CCm0GN"/>
</p:tagLst>
</file>

<file path=ppt/tags/tag122.xml><?xml version="1.0" encoding="utf-8"?>
<p:tagLst xmlns:a="http://schemas.openxmlformats.org/drawingml/2006/main" xmlns:r="http://schemas.openxmlformats.org/officeDocument/2006/relationships" xmlns:p="http://schemas.openxmlformats.org/presentationml/2006/main">
  <p:tag name="DVSHAPEID" val="ZzFHPnimxJuRjRx4yHPYJ9"/>
</p:tagLst>
</file>

<file path=ppt/tags/tag123.xml><?xml version="1.0" encoding="utf-8"?>
<p:tagLst xmlns:a="http://schemas.openxmlformats.org/drawingml/2006/main" xmlns:r="http://schemas.openxmlformats.org/officeDocument/2006/relationships" xmlns:p="http://schemas.openxmlformats.org/presentationml/2006/main">
  <p:tag name="DVSHAPEID" val="Lhu124Hg84Pk7aytsenaw1"/>
</p:tagLst>
</file>

<file path=ppt/tags/tag124.xml><?xml version="1.0" encoding="utf-8"?>
<p:tagLst xmlns:a="http://schemas.openxmlformats.org/drawingml/2006/main" xmlns:r="http://schemas.openxmlformats.org/officeDocument/2006/relationships" xmlns:p="http://schemas.openxmlformats.org/presentationml/2006/main">
  <p:tag name="DVSHAPEID" val="mAkety4FbH4PNndOkdFhBp"/>
</p:tagLst>
</file>

<file path=ppt/tags/tag125.xml><?xml version="1.0" encoding="utf-8"?>
<p:tagLst xmlns:a="http://schemas.openxmlformats.org/drawingml/2006/main" xmlns:r="http://schemas.openxmlformats.org/officeDocument/2006/relationships" xmlns:p="http://schemas.openxmlformats.org/presentationml/2006/main">
  <p:tag name="DVSHAPEID" val="2ZKmw5eBAyCKVTGNB9csT7"/>
</p:tagLst>
</file>

<file path=ppt/tags/tag126.xml><?xml version="1.0" encoding="utf-8"?>
<p:tagLst xmlns:a="http://schemas.openxmlformats.org/drawingml/2006/main" xmlns:r="http://schemas.openxmlformats.org/officeDocument/2006/relationships" xmlns:p="http://schemas.openxmlformats.org/presentationml/2006/main">
  <p:tag name="DVSHAPEID" val="fhnbfETavfpXylu61YrA6w"/>
</p:tagLst>
</file>

<file path=ppt/tags/tag127.xml><?xml version="1.0" encoding="utf-8"?>
<p:tagLst xmlns:a="http://schemas.openxmlformats.org/drawingml/2006/main" xmlns:r="http://schemas.openxmlformats.org/officeDocument/2006/relationships" xmlns:p="http://schemas.openxmlformats.org/presentationml/2006/main">
  <p:tag name="DVSHAPEID" val="c2sj7xCv58wUKsZlPzHq2n"/>
</p:tagLst>
</file>

<file path=ppt/tags/tag128.xml><?xml version="1.0" encoding="utf-8"?>
<p:tagLst xmlns:a="http://schemas.openxmlformats.org/drawingml/2006/main" xmlns:r="http://schemas.openxmlformats.org/officeDocument/2006/relationships" xmlns:p="http://schemas.openxmlformats.org/presentationml/2006/main">
  <p:tag name="DVSHAPEID" val="kYkkju7d1i0J4kIVwmxZ9h"/>
</p:tagLst>
</file>

<file path=ppt/tags/tag129.xml><?xml version="1.0" encoding="utf-8"?>
<p:tagLst xmlns:a="http://schemas.openxmlformats.org/drawingml/2006/main" xmlns:r="http://schemas.openxmlformats.org/officeDocument/2006/relationships" xmlns:p="http://schemas.openxmlformats.org/presentationml/2006/main">
  <p:tag name="DVSHAPEID" val="YzDvEvOUczBjqxseM92eWG"/>
</p:tagLst>
</file>

<file path=ppt/tags/tag13.xml><?xml version="1.0" encoding="utf-8"?>
<p:tagLst xmlns:a="http://schemas.openxmlformats.org/drawingml/2006/main" xmlns:r="http://schemas.openxmlformats.org/officeDocument/2006/relationships" xmlns:p="http://schemas.openxmlformats.org/presentationml/2006/main">
  <p:tag name="DVSHAPEID" val="cSa0rPQ2IK1g6ndrc0S5pK"/>
</p:tagLst>
</file>

<file path=ppt/tags/tag130.xml><?xml version="1.0" encoding="utf-8"?>
<p:tagLst xmlns:a="http://schemas.openxmlformats.org/drawingml/2006/main" xmlns:r="http://schemas.openxmlformats.org/officeDocument/2006/relationships" xmlns:p="http://schemas.openxmlformats.org/presentationml/2006/main">
  <p:tag name="DVSHAPEID" val="rEB16G9RSGtPHtZNe7nS6d"/>
</p:tagLst>
</file>

<file path=ppt/tags/tag131.xml><?xml version="1.0" encoding="utf-8"?>
<p:tagLst xmlns:a="http://schemas.openxmlformats.org/drawingml/2006/main" xmlns:r="http://schemas.openxmlformats.org/officeDocument/2006/relationships" xmlns:p="http://schemas.openxmlformats.org/presentationml/2006/main">
  <p:tag name="DVSHAPEID" val="T0oFCT2lT3e2xFJhor39qk"/>
</p:tagLst>
</file>

<file path=ppt/tags/tag132.xml><?xml version="1.0" encoding="utf-8"?>
<p:tagLst xmlns:a="http://schemas.openxmlformats.org/drawingml/2006/main" xmlns:r="http://schemas.openxmlformats.org/officeDocument/2006/relationships" xmlns:p="http://schemas.openxmlformats.org/presentationml/2006/main">
  <p:tag name="DVSHAPEID" val="gfCfWJ8pBhbdLADr3fPxNq"/>
</p:tagLst>
</file>

<file path=ppt/tags/tag133.xml><?xml version="1.0" encoding="utf-8"?>
<p:tagLst xmlns:a="http://schemas.openxmlformats.org/drawingml/2006/main" xmlns:r="http://schemas.openxmlformats.org/officeDocument/2006/relationships" xmlns:p="http://schemas.openxmlformats.org/presentationml/2006/main">
  <p:tag name="DVSHAPEID" val="BEWj3WJVPWMyK82nXidtrW"/>
</p:tagLst>
</file>

<file path=ppt/tags/tag134.xml><?xml version="1.0" encoding="utf-8"?>
<p:tagLst xmlns:a="http://schemas.openxmlformats.org/drawingml/2006/main" xmlns:r="http://schemas.openxmlformats.org/officeDocument/2006/relationships" xmlns:p="http://schemas.openxmlformats.org/presentationml/2006/main">
  <p:tag name="DVSHAPEID" val="RjU9EWnNkTxPEXiCGbGFre"/>
</p:tagLst>
</file>

<file path=ppt/tags/tag135.xml><?xml version="1.0" encoding="utf-8"?>
<p:tagLst xmlns:a="http://schemas.openxmlformats.org/drawingml/2006/main" xmlns:r="http://schemas.openxmlformats.org/officeDocument/2006/relationships" xmlns:p="http://schemas.openxmlformats.org/presentationml/2006/main">
  <p:tag name="DVSHAPEID" val="rcPuoGiwkjYENDoUiMy1CT"/>
</p:tagLst>
</file>

<file path=ppt/tags/tag136.xml><?xml version="1.0" encoding="utf-8"?>
<p:tagLst xmlns:a="http://schemas.openxmlformats.org/drawingml/2006/main" xmlns:r="http://schemas.openxmlformats.org/officeDocument/2006/relationships" xmlns:p="http://schemas.openxmlformats.org/presentationml/2006/main">
  <p:tag name="DVSHAPEID" val="YzDvEvOUczBjqxseM92eWG"/>
</p:tagLst>
</file>

<file path=ppt/tags/tag137.xml><?xml version="1.0" encoding="utf-8"?>
<p:tagLst xmlns:a="http://schemas.openxmlformats.org/drawingml/2006/main" xmlns:r="http://schemas.openxmlformats.org/officeDocument/2006/relationships" xmlns:p="http://schemas.openxmlformats.org/presentationml/2006/main">
  <p:tag name="DVSHAPEID" val="1Uu54kC1NLuDSHj9yHvNyd"/>
</p:tagLst>
</file>

<file path=ppt/tags/tag138.xml><?xml version="1.0" encoding="utf-8"?>
<p:tagLst xmlns:a="http://schemas.openxmlformats.org/drawingml/2006/main" xmlns:r="http://schemas.openxmlformats.org/officeDocument/2006/relationships" xmlns:p="http://schemas.openxmlformats.org/presentationml/2006/main">
  <p:tag name="DVSHAPEID" val="Q0aEdLTT7qBxbUZjBYTiwd"/>
</p:tagLst>
</file>

<file path=ppt/tags/tag139.xml><?xml version="1.0" encoding="utf-8"?>
<p:tagLst xmlns:a="http://schemas.openxmlformats.org/drawingml/2006/main" xmlns:r="http://schemas.openxmlformats.org/officeDocument/2006/relationships" xmlns:p="http://schemas.openxmlformats.org/presentationml/2006/main">
  <p:tag name="DVSHAPEID" val="9aLHB8eQwPkN3uUq6Q7TD4"/>
</p:tagLst>
</file>

<file path=ppt/tags/tag14.xml><?xml version="1.0" encoding="utf-8"?>
<p:tagLst xmlns:a="http://schemas.openxmlformats.org/drawingml/2006/main" xmlns:r="http://schemas.openxmlformats.org/officeDocument/2006/relationships" xmlns:p="http://schemas.openxmlformats.org/presentationml/2006/main">
  <p:tag name="DVSHAPEID" val="7KX4zSpzIhGcJtXgRXTH3h"/>
</p:tagLst>
</file>

<file path=ppt/tags/tag140.xml><?xml version="1.0" encoding="utf-8"?>
<p:tagLst xmlns:a="http://schemas.openxmlformats.org/drawingml/2006/main" xmlns:r="http://schemas.openxmlformats.org/officeDocument/2006/relationships" xmlns:p="http://schemas.openxmlformats.org/presentationml/2006/main">
  <p:tag name="DVSHAPEID" val="1kwo9f5wTgHDR0TwaLFhUM"/>
</p:tagLst>
</file>

<file path=ppt/tags/tag141.xml><?xml version="1.0" encoding="utf-8"?>
<p:tagLst xmlns:a="http://schemas.openxmlformats.org/drawingml/2006/main" xmlns:r="http://schemas.openxmlformats.org/officeDocument/2006/relationships" xmlns:p="http://schemas.openxmlformats.org/presentationml/2006/main">
  <p:tag name="DVSHAPEID" val="coRvobS2aCA48qacYZKZV4"/>
</p:tagLst>
</file>

<file path=ppt/tags/tag142.xml><?xml version="1.0" encoding="utf-8"?>
<p:tagLst xmlns:a="http://schemas.openxmlformats.org/drawingml/2006/main" xmlns:r="http://schemas.openxmlformats.org/officeDocument/2006/relationships" xmlns:p="http://schemas.openxmlformats.org/presentationml/2006/main">
  <p:tag name="DVSHAPEID" val="5qDUwzGmelaf77xEQUEQ54"/>
</p:tagLst>
</file>

<file path=ppt/tags/tag143.xml><?xml version="1.0" encoding="utf-8"?>
<p:tagLst xmlns:a="http://schemas.openxmlformats.org/drawingml/2006/main" xmlns:r="http://schemas.openxmlformats.org/officeDocument/2006/relationships" xmlns:p="http://schemas.openxmlformats.org/presentationml/2006/main">
  <p:tag name="DVSHAPEID" val="YzDvEvOUczBjqxseM92eWG"/>
</p:tagLst>
</file>

<file path=ppt/tags/tag144.xml><?xml version="1.0" encoding="utf-8"?>
<p:tagLst xmlns:a="http://schemas.openxmlformats.org/drawingml/2006/main" xmlns:r="http://schemas.openxmlformats.org/officeDocument/2006/relationships" xmlns:p="http://schemas.openxmlformats.org/presentationml/2006/main">
  <p:tag name="DVSHAPEID" val="2MRslYMGwUR8iqStEimNoe"/>
</p:tagLst>
</file>

<file path=ppt/tags/tag145.xml><?xml version="1.0" encoding="utf-8"?>
<p:tagLst xmlns:a="http://schemas.openxmlformats.org/drawingml/2006/main" xmlns:r="http://schemas.openxmlformats.org/officeDocument/2006/relationships" xmlns:p="http://schemas.openxmlformats.org/presentationml/2006/main">
  <p:tag name="DVSHAPEID" val="UTi3Ek8Ql4Z0nR24dHAyOf"/>
</p:tagLst>
</file>

<file path=ppt/tags/tag146.xml><?xml version="1.0" encoding="utf-8"?>
<p:tagLst xmlns:a="http://schemas.openxmlformats.org/drawingml/2006/main" xmlns:r="http://schemas.openxmlformats.org/officeDocument/2006/relationships" xmlns:p="http://schemas.openxmlformats.org/presentationml/2006/main">
  <p:tag name="DVSHAPEID" val="YzDvEvOUczBjqxseM92eWG"/>
</p:tagLst>
</file>

<file path=ppt/tags/tag147.xml><?xml version="1.0" encoding="utf-8"?>
<p:tagLst xmlns:a="http://schemas.openxmlformats.org/drawingml/2006/main" xmlns:r="http://schemas.openxmlformats.org/officeDocument/2006/relationships" xmlns:p="http://schemas.openxmlformats.org/presentationml/2006/main">
  <p:tag name="DVSHAPEID" val="nZP7LmflthGORY9ijsxGyM"/>
</p:tagLst>
</file>

<file path=ppt/tags/tag148.xml><?xml version="1.0" encoding="utf-8"?>
<p:tagLst xmlns:a="http://schemas.openxmlformats.org/drawingml/2006/main" xmlns:r="http://schemas.openxmlformats.org/officeDocument/2006/relationships" xmlns:p="http://schemas.openxmlformats.org/presentationml/2006/main">
  <p:tag name="DVSHAPEID" val="YzDvEvOUczBjqxseM92eWG"/>
</p:tagLst>
</file>

<file path=ppt/tags/tag149.xml><?xml version="1.0" encoding="utf-8"?>
<p:tagLst xmlns:a="http://schemas.openxmlformats.org/drawingml/2006/main" xmlns:r="http://schemas.openxmlformats.org/officeDocument/2006/relationships" xmlns:p="http://schemas.openxmlformats.org/presentationml/2006/main">
  <p:tag name="DVSHAPEID" val="8h21qA5EdPpFviexyLA0AI"/>
</p:tagLst>
</file>

<file path=ppt/tags/tag15.xml><?xml version="1.0" encoding="utf-8"?>
<p:tagLst xmlns:a="http://schemas.openxmlformats.org/drawingml/2006/main" xmlns:r="http://schemas.openxmlformats.org/officeDocument/2006/relationships" xmlns:p="http://schemas.openxmlformats.org/presentationml/2006/main">
  <p:tag name="DVSHAPEID" val="FNsCWh6ruVNrLp2mgYC91K"/>
</p:tagLst>
</file>

<file path=ppt/tags/tag150.xml><?xml version="1.0" encoding="utf-8"?>
<p:tagLst xmlns:a="http://schemas.openxmlformats.org/drawingml/2006/main" xmlns:r="http://schemas.openxmlformats.org/officeDocument/2006/relationships" xmlns:p="http://schemas.openxmlformats.org/presentationml/2006/main">
  <p:tag name="DVSHAPEID" val="kzZ4UUo708GBRx4KVFfP3R"/>
</p:tagLst>
</file>

<file path=ppt/tags/tag151.xml><?xml version="1.0" encoding="utf-8"?>
<p:tagLst xmlns:a="http://schemas.openxmlformats.org/drawingml/2006/main" xmlns:r="http://schemas.openxmlformats.org/officeDocument/2006/relationships" xmlns:p="http://schemas.openxmlformats.org/presentationml/2006/main">
  <p:tag name="DVSHAPEID" val="ocsQ4LUM6ybqXt1mGag6Oh"/>
</p:tagLst>
</file>

<file path=ppt/tags/tag152.xml><?xml version="1.0" encoding="utf-8"?>
<p:tagLst xmlns:a="http://schemas.openxmlformats.org/drawingml/2006/main" xmlns:r="http://schemas.openxmlformats.org/officeDocument/2006/relationships" xmlns:p="http://schemas.openxmlformats.org/presentationml/2006/main">
  <p:tag name="DVSHAPEID" val="YTrGtNPVKLEtaNC3QCde18"/>
</p:tagLst>
</file>

<file path=ppt/tags/tag153.xml><?xml version="1.0" encoding="utf-8"?>
<p:tagLst xmlns:a="http://schemas.openxmlformats.org/drawingml/2006/main" xmlns:r="http://schemas.openxmlformats.org/officeDocument/2006/relationships" xmlns:p="http://schemas.openxmlformats.org/presentationml/2006/main">
  <p:tag name="DVSHAPEID" val="YzDvEvOUczBjqxseM92eWG"/>
</p:tagLst>
</file>

<file path=ppt/tags/tag154.xml><?xml version="1.0" encoding="utf-8"?>
<p:tagLst xmlns:a="http://schemas.openxmlformats.org/drawingml/2006/main" xmlns:r="http://schemas.openxmlformats.org/officeDocument/2006/relationships" xmlns:p="http://schemas.openxmlformats.org/presentationml/2006/main">
  <p:tag name="DVSHAPEID" val="qqzAIzY5yX27eyoni7WbNp"/>
</p:tagLst>
</file>

<file path=ppt/tags/tag155.xml><?xml version="1.0" encoding="utf-8"?>
<p:tagLst xmlns:a="http://schemas.openxmlformats.org/drawingml/2006/main" xmlns:r="http://schemas.openxmlformats.org/officeDocument/2006/relationships" xmlns:p="http://schemas.openxmlformats.org/presentationml/2006/main">
  <p:tag name="DVSHAPEID" val="MuieKCkDSzfPt16S4fWFcG"/>
</p:tagLst>
</file>

<file path=ppt/tags/tag156.xml><?xml version="1.0" encoding="utf-8"?>
<p:tagLst xmlns:a="http://schemas.openxmlformats.org/drawingml/2006/main" xmlns:r="http://schemas.openxmlformats.org/officeDocument/2006/relationships" xmlns:p="http://schemas.openxmlformats.org/presentationml/2006/main">
  <p:tag name="DVSHAPEID" val="r3z3Esk6hQl0E5huPmLV4s"/>
</p:tagLst>
</file>

<file path=ppt/tags/tag157.xml><?xml version="1.0" encoding="utf-8"?>
<p:tagLst xmlns:a="http://schemas.openxmlformats.org/drawingml/2006/main" xmlns:r="http://schemas.openxmlformats.org/officeDocument/2006/relationships" xmlns:p="http://schemas.openxmlformats.org/presentationml/2006/main">
  <p:tag name="DVSHAPEID" val="Ro5nhp2Hf8c53fFHYRiMip"/>
</p:tagLst>
</file>

<file path=ppt/tags/tag158.xml><?xml version="1.0" encoding="utf-8"?>
<p:tagLst xmlns:a="http://schemas.openxmlformats.org/drawingml/2006/main" xmlns:r="http://schemas.openxmlformats.org/officeDocument/2006/relationships" xmlns:p="http://schemas.openxmlformats.org/presentationml/2006/main">
  <p:tag name="DVSHAPEID" val="YzDvEvOUczBjqxseM92eWG"/>
</p:tagLst>
</file>

<file path=ppt/tags/tag159.xml><?xml version="1.0" encoding="utf-8"?>
<p:tagLst xmlns:a="http://schemas.openxmlformats.org/drawingml/2006/main" xmlns:r="http://schemas.openxmlformats.org/officeDocument/2006/relationships" xmlns:p="http://schemas.openxmlformats.org/presentationml/2006/main">
  <p:tag name="DVSHAPEID" val="usm0AAqAThCYcaXgbV3AAc"/>
</p:tagLst>
</file>

<file path=ppt/tags/tag16.xml><?xml version="1.0" encoding="utf-8"?>
<p:tagLst xmlns:a="http://schemas.openxmlformats.org/drawingml/2006/main" xmlns:r="http://schemas.openxmlformats.org/officeDocument/2006/relationships" xmlns:p="http://schemas.openxmlformats.org/presentationml/2006/main">
  <p:tag name="DVSHAPEID" val="zUEJuW8VcIHP4aCWW8shNL"/>
</p:tagLst>
</file>

<file path=ppt/tags/tag160.xml><?xml version="1.0" encoding="utf-8"?>
<p:tagLst xmlns:a="http://schemas.openxmlformats.org/drawingml/2006/main" xmlns:r="http://schemas.openxmlformats.org/officeDocument/2006/relationships" xmlns:p="http://schemas.openxmlformats.org/presentationml/2006/main">
  <p:tag name="DVSHAPEID" val="Oz22P8nTDiarUD0gOsgEeV"/>
</p:tagLst>
</file>

<file path=ppt/tags/tag161.xml><?xml version="1.0" encoding="utf-8"?>
<p:tagLst xmlns:a="http://schemas.openxmlformats.org/drawingml/2006/main" xmlns:r="http://schemas.openxmlformats.org/officeDocument/2006/relationships" xmlns:p="http://schemas.openxmlformats.org/presentationml/2006/main">
  <p:tag name="DVSHAPEID" val="s43vJHGmIHOhENYyLhc0Dj"/>
</p:tagLst>
</file>

<file path=ppt/tags/tag162.xml><?xml version="1.0" encoding="utf-8"?>
<p:tagLst xmlns:a="http://schemas.openxmlformats.org/drawingml/2006/main" xmlns:r="http://schemas.openxmlformats.org/officeDocument/2006/relationships" xmlns:p="http://schemas.openxmlformats.org/presentationml/2006/main">
  <p:tag name="DVSHAPEID" val="YzDvEvOUczBjqxseM92eWG"/>
</p:tagLst>
</file>

<file path=ppt/tags/tag163.xml><?xml version="1.0" encoding="utf-8"?>
<p:tagLst xmlns:a="http://schemas.openxmlformats.org/drawingml/2006/main" xmlns:r="http://schemas.openxmlformats.org/officeDocument/2006/relationships" xmlns:p="http://schemas.openxmlformats.org/presentationml/2006/main">
  <p:tag name="DVSHAPEID" val="OKfkfU7BkWYS6YZjpGcgzs"/>
</p:tagLst>
</file>

<file path=ppt/tags/tag164.xml><?xml version="1.0" encoding="utf-8"?>
<p:tagLst xmlns:a="http://schemas.openxmlformats.org/drawingml/2006/main" xmlns:r="http://schemas.openxmlformats.org/officeDocument/2006/relationships" xmlns:p="http://schemas.openxmlformats.org/presentationml/2006/main">
  <p:tag name="DVSHAPEID" val="CDYdifHYsdi8fiforLf7nS"/>
</p:tagLst>
</file>

<file path=ppt/tags/tag165.xml><?xml version="1.0" encoding="utf-8"?>
<p:tagLst xmlns:a="http://schemas.openxmlformats.org/drawingml/2006/main" xmlns:r="http://schemas.openxmlformats.org/officeDocument/2006/relationships" xmlns:p="http://schemas.openxmlformats.org/presentationml/2006/main">
  <p:tag name="DVSHAPEID" val="iLGZzrSvNnKl8Bl2CRUluK"/>
</p:tagLst>
</file>

<file path=ppt/tags/tag166.xml><?xml version="1.0" encoding="utf-8"?>
<p:tagLst xmlns:a="http://schemas.openxmlformats.org/drawingml/2006/main" xmlns:r="http://schemas.openxmlformats.org/officeDocument/2006/relationships" xmlns:p="http://schemas.openxmlformats.org/presentationml/2006/main">
  <p:tag name="DVSHAPEID" val="YzDvEvOUczBjqxseM92eWG"/>
</p:tagLst>
</file>

<file path=ppt/tags/tag167.xml><?xml version="1.0" encoding="utf-8"?>
<p:tagLst xmlns:a="http://schemas.openxmlformats.org/drawingml/2006/main" xmlns:r="http://schemas.openxmlformats.org/officeDocument/2006/relationships" xmlns:p="http://schemas.openxmlformats.org/presentationml/2006/main">
  <p:tag name="DVSHAPEID" val="AXIG40fq0r5JkdwiGg5WqU"/>
</p:tagLst>
</file>

<file path=ppt/tags/tag168.xml><?xml version="1.0" encoding="utf-8"?>
<p:tagLst xmlns:a="http://schemas.openxmlformats.org/drawingml/2006/main" xmlns:r="http://schemas.openxmlformats.org/officeDocument/2006/relationships" xmlns:p="http://schemas.openxmlformats.org/presentationml/2006/main">
  <p:tag name="DVSHAPEID" val="oU9D3p9od1oybJgTnSgnmi"/>
</p:tagLst>
</file>

<file path=ppt/tags/tag169.xml><?xml version="1.0" encoding="utf-8"?>
<p:tagLst xmlns:a="http://schemas.openxmlformats.org/drawingml/2006/main" xmlns:r="http://schemas.openxmlformats.org/officeDocument/2006/relationships" xmlns:p="http://schemas.openxmlformats.org/presentationml/2006/main">
  <p:tag name="DVSHAPEID" val="foh8vjbDfxkFzOwqXPhCe3"/>
</p:tagLst>
</file>

<file path=ppt/tags/tag17.xml><?xml version="1.0" encoding="utf-8"?>
<p:tagLst xmlns:a="http://schemas.openxmlformats.org/drawingml/2006/main" xmlns:r="http://schemas.openxmlformats.org/officeDocument/2006/relationships" xmlns:p="http://schemas.openxmlformats.org/presentationml/2006/main">
  <p:tag name="DVSHAPEID" val="ohIxdvGV4TfVexXcM9iyI4"/>
</p:tagLst>
</file>

<file path=ppt/tags/tag170.xml><?xml version="1.0" encoding="utf-8"?>
<p:tagLst xmlns:a="http://schemas.openxmlformats.org/drawingml/2006/main" xmlns:r="http://schemas.openxmlformats.org/officeDocument/2006/relationships" xmlns:p="http://schemas.openxmlformats.org/presentationml/2006/main">
  <p:tag name="DVSHAPEID" val="YzDvEvOUczBjqxseM92eWG"/>
</p:tagLst>
</file>

<file path=ppt/tags/tag171.xml><?xml version="1.0" encoding="utf-8"?>
<p:tagLst xmlns:a="http://schemas.openxmlformats.org/drawingml/2006/main" xmlns:r="http://schemas.openxmlformats.org/officeDocument/2006/relationships" xmlns:p="http://schemas.openxmlformats.org/presentationml/2006/main">
  <p:tag name="DVSHAPEID" val="kL1N1NTdF2y5EKmUTPczMQ"/>
</p:tagLst>
</file>

<file path=ppt/tags/tag172.xml><?xml version="1.0" encoding="utf-8"?>
<p:tagLst xmlns:a="http://schemas.openxmlformats.org/drawingml/2006/main" xmlns:r="http://schemas.openxmlformats.org/officeDocument/2006/relationships" xmlns:p="http://schemas.openxmlformats.org/presentationml/2006/main">
  <p:tag name="DVSHAPEID" val="evasmWVq5J3c4v6IioK2Sh"/>
</p:tagLst>
</file>

<file path=ppt/tags/tag173.xml><?xml version="1.0" encoding="utf-8"?>
<p:tagLst xmlns:a="http://schemas.openxmlformats.org/drawingml/2006/main" xmlns:r="http://schemas.openxmlformats.org/officeDocument/2006/relationships" xmlns:p="http://schemas.openxmlformats.org/presentationml/2006/main">
  <p:tag name="DVSHAPEID" val="7t9M32WrpFhuxwDyqWheWO"/>
</p:tagLst>
</file>

<file path=ppt/tags/tag174.xml><?xml version="1.0" encoding="utf-8"?>
<p:tagLst xmlns:a="http://schemas.openxmlformats.org/drawingml/2006/main" xmlns:r="http://schemas.openxmlformats.org/officeDocument/2006/relationships" xmlns:p="http://schemas.openxmlformats.org/presentationml/2006/main">
  <p:tag name="DVSHAPEID" val="YzDvEvOUczBjqxseM92eWG"/>
</p:tagLst>
</file>

<file path=ppt/tags/tag175.xml><?xml version="1.0" encoding="utf-8"?>
<p:tagLst xmlns:a="http://schemas.openxmlformats.org/drawingml/2006/main" xmlns:r="http://schemas.openxmlformats.org/officeDocument/2006/relationships" xmlns:p="http://schemas.openxmlformats.org/presentationml/2006/main">
  <p:tag name="DVSHAPEID" val="Jiaqb7ZGaRKdbAKh6pCk1U"/>
</p:tagLst>
</file>

<file path=ppt/tags/tag176.xml><?xml version="1.0" encoding="utf-8"?>
<p:tagLst xmlns:a="http://schemas.openxmlformats.org/drawingml/2006/main" xmlns:r="http://schemas.openxmlformats.org/officeDocument/2006/relationships" xmlns:p="http://schemas.openxmlformats.org/presentationml/2006/main">
  <p:tag name="DVSHAPEID" val="aHSbmUheJb9C1FaXgtGe6U"/>
</p:tagLst>
</file>

<file path=ppt/tags/tag177.xml><?xml version="1.0" encoding="utf-8"?>
<p:tagLst xmlns:a="http://schemas.openxmlformats.org/drawingml/2006/main" xmlns:r="http://schemas.openxmlformats.org/officeDocument/2006/relationships" xmlns:p="http://schemas.openxmlformats.org/presentationml/2006/main">
  <p:tag name="DVSHAPEID" val="EwH0DqFBRSRO7tyZK4pW7y"/>
</p:tagLst>
</file>

<file path=ppt/tags/tag178.xml><?xml version="1.0" encoding="utf-8"?>
<p:tagLst xmlns:a="http://schemas.openxmlformats.org/drawingml/2006/main" xmlns:r="http://schemas.openxmlformats.org/officeDocument/2006/relationships" xmlns:p="http://schemas.openxmlformats.org/presentationml/2006/main">
  <p:tag name="DVSHAPEID" val="4zy47888DNOf2lumhQy7kg"/>
</p:tagLst>
</file>

<file path=ppt/tags/tag179.xml><?xml version="1.0" encoding="utf-8"?>
<p:tagLst xmlns:a="http://schemas.openxmlformats.org/drawingml/2006/main" xmlns:r="http://schemas.openxmlformats.org/officeDocument/2006/relationships" xmlns:p="http://schemas.openxmlformats.org/presentationml/2006/main">
  <p:tag name="DVSHAPEID" val="KdyGohJCOaM6s8ryjxtIf4"/>
</p:tagLst>
</file>

<file path=ppt/tags/tag18.xml><?xml version="1.0" encoding="utf-8"?>
<p:tagLst xmlns:a="http://schemas.openxmlformats.org/drawingml/2006/main" xmlns:r="http://schemas.openxmlformats.org/officeDocument/2006/relationships" xmlns:p="http://schemas.openxmlformats.org/presentationml/2006/main">
  <p:tag name="DVSHAPEID" val="KVlSJj1uGJWOvm1WICfhEN"/>
</p:tagLst>
</file>

<file path=ppt/tags/tag180.xml><?xml version="1.0" encoding="utf-8"?>
<p:tagLst xmlns:a="http://schemas.openxmlformats.org/drawingml/2006/main" xmlns:r="http://schemas.openxmlformats.org/officeDocument/2006/relationships" xmlns:p="http://schemas.openxmlformats.org/presentationml/2006/main">
  <p:tag name="DVSHAPEID" val="0RqcvnNyo0eNOlwqJQp1YE"/>
</p:tagLst>
</file>

<file path=ppt/tags/tag181.xml><?xml version="1.0" encoding="utf-8"?>
<p:tagLst xmlns:a="http://schemas.openxmlformats.org/drawingml/2006/main" xmlns:r="http://schemas.openxmlformats.org/officeDocument/2006/relationships" xmlns:p="http://schemas.openxmlformats.org/presentationml/2006/main">
  <p:tag name="DVSHAPEID" val="tWTlVJx0EB0GdHgbMlOgLM"/>
</p:tagLst>
</file>

<file path=ppt/tags/tag182.xml><?xml version="1.0" encoding="utf-8"?>
<p:tagLst xmlns:a="http://schemas.openxmlformats.org/drawingml/2006/main" xmlns:r="http://schemas.openxmlformats.org/officeDocument/2006/relationships" xmlns:p="http://schemas.openxmlformats.org/presentationml/2006/main">
  <p:tag name="DVSHAPEID" val="REj62SNCje6mouj9s41nlD"/>
</p:tagLst>
</file>

<file path=ppt/tags/tag183.xml><?xml version="1.0" encoding="utf-8"?>
<p:tagLst xmlns:a="http://schemas.openxmlformats.org/drawingml/2006/main" xmlns:r="http://schemas.openxmlformats.org/officeDocument/2006/relationships" xmlns:p="http://schemas.openxmlformats.org/presentationml/2006/main">
  <p:tag name="DVSHAPEID" val="N88Pax43cHSG4e2PHFd1hL"/>
</p:tagLst>
</file>

<file path=ppt/tags/tag184.xml><?xml version="1.0" encoding="utf-8"?>
<p:tagLst xmlns:a="http://schemas.openxmlformats.org/drawingml/2006/main" xmlns:r="http://schemas.openxmlformats.org/officeDocument/2006/relationships" xmlns:p="http://schemas.openxmlformats.org/presentationml/2006/main">
  <p:tag name="DVSHAPEID" val="ARiLSCTKfnrdQbYcHgyf2o"/>
</p:tagLst>
</file>

<file path=ppt/tags/tag185.xml><?xml version="1.0" encoding="utf-8"?>
<p:tagLst xmlns:a="http://schemas.openxmlformats.org/drawingml/2006/main" xmlns:r="http://schemas.openxmlformats.org/officeDocument/2006/relationships" xmlns:p="http://schemas.openxmlformats.org/presentationml/2006/main">
  <p:tag name="DVSHAPEID" val="tIp47Dnlajl2xgwpFrarsu"/>
</p:tagLst>
</file>

<file path=ppt/tags/tag186.xml><?xml version="1.0" encoding="utf-8"?>
<p:tagLst xmlns:a="http://schemas.openxmlformats.org/drawingml/2006/main" xmlns:r="http://schemas.openxmlformats.org/officeDocument/2006/relationships" xmlns:p="http://schemas.openxmlformats.org/presentationml/2006/main">
  <p:tag name="DVSHAPEID" val="fRoQQuYXt2JbnAmNvfnTd7"/>
</p:tagLst>
</file>

<file path=ppt/tags/tag187.xml><?xml version="1.0" encoding="utf-8"?>
<p:tagLst xmlns:a="http://schemas.openxmlformats.org/drawingml/2006/main" xmlns:r="http://schemas.openxmlformats.org/officeDocument/2006/relationships" xmlns:p="http://schemas.openxmlformats.org/presentationml/2006/main">
  <p:tag name="DVSHAPEID" val="RODHFiA74AWYsyGgMSndQj"/>
</p:tagLst>
</file>

<file path=ppt/tags/tag188.xml><?xml version="1.0" encoding="utf-8"?>
<p:tagLst xmlns:a="http://schemas.openxmlformats.org/drawingml/2006/main" xmlns:r="http://schemas.openxmlformats.org/officeDocument/2006/relationships" xmlns:p="http://schemas.openxmlformats.org/presentationml/2006/main">
  <p:tag name="DVSHAPEID" val="imTW2RVU4yh8Zzc9OFmlX8"/>
</p:tagLst>
</file>

<file path=ppt/tags/tag189.xml><?xml version="1.0" encoding="utf-8"?>
<p:tagLst xmlns:a="http://schemas.openxmlformats.org/drawingml/2006/main" xmlns:r="http://schemas.openxmlformats.org/officeDocument/2006/relationships" xmlns:p="http://schemas.openxmlformats.org/presentationml/2006/main">
  <p:tag name="DVSHAPEID" val="eo7O7etuwZgxvhNJfIb9vo"/>
</p:tagLst>
</file>

<file path=ppt/tags/tag19.xml><?xml version="1.0" encoding="utf-8"?>
<p:tagLst xmlns:a="http://schemas.openxmlformats.org/drawingml/2006/main" xmlns:r="http://schemas.openxmlformats.org/officeDocument/2006/relationships" xmlns:p="http://schemas.openxmlformats.org/presentationml/2006/main">
  <p:tag name="DVSHAPEID" val="z9V4YKliYf2kxMclLnTAdw"/>
</p:tagLst>
</file>

<file path=ppt/tags/tag190.xml><?xml version="1.0" encoding="utf-8"?>
<p:tagLst xmlns:a="http://schemas.openxmlformats.org/drawingml/2006/main" xmlns:r="http://schemas.openxmlformats.org/officeDocument/2006/relationships" xmlns:p="http://schemas.openxmlformats.org/presentationml/2006/main">
  <p:tag name="DVSHAPEID" val="Hky64C4HRvma7uOeKHrA1i"/>
</p:tagLst>
</file>

<file path=ppt/tags/tag191.xml><?xml version="1.0" encoding="utf-8"?>
<p:tagLst xmlns:a="http://schemas.openxmlformats.org/drawingml/2006/main" xmlns:r="http://schemas.openxmlformats.org/officeDocument/2006/relationships" xmlns:p="http://schemas.openxmlformats.org/presentationml/2006/main">
  <p:tag name="DVSHAPEID" val="Rr3Vl4qD9NCQHNf0aQpO8K"/>
</p:tagLst>
</file>

<file path=ppt/tags/tag192.xml><?xml version="1.0" encoding="utf-8"?>
<p:tagLst xmlns:a="http://schemas.openxmlformats.org/drawingml/2006/main" xmlns:r="http://schemas.openxmlformats.org/officeDocument/2006/relationships" xmlns:p="http://schemas.openxmlformats.org/presentationml/2006/main">
  <p:tag name="DVSHAPEID" val="bl9jV0YuIVmps638gZhdly"/>
</p:tagLst>
</file>

<file path=ppt/tags/tag193.xml><?xml version="1.0" encoding="utf-8"?>
<p:tagLst xmlns:a="http://schemas.openxmlformats.org/drawingml/2006/main" xmlns:r="http://schemas.openxmlformats.org/officeDocument/2006/relationships" xmlns:p="http://schemas.openxmlformats.org/presentationml/2006/main">
  <p:tag name="DVSHAPEID" val="xhN1ZKwAad96fHM29pFE5H"/>
</p:tagLst>
</file>

<file path=ppt/tags/tag194.xml><?xml version="1.0" encoding="utf-8"?>
<p:tagLst xmlns:a="http://schemas.openxmlformats.org/drawingml/2006/main" xmlns:r="http://schemas.openxmlformats.org/officeDocument/2006/relationships" xmlns:p="http://schemas.openxmlformats.org/presentationml/2006/main">
  <p:tag name="DVSHAPEID" val="uhk8X1ApxUpDORvT1dY7K9"/>
</p:tagLst>
</file>

<file path=ppt/tags/tag195.xml><?xml version="1.0" encoding="utf-8"?>
<p:tagLst xmlns:a="http://schemas.openxmlformats.org/drawingml/2006/main" xmlns:r="http://schemas.openxmlformats.org/officeDocument/2006/relationships" xmlns:p="http://schemas.openxmlformats.org/presentationml/2006/main">
  <p:tag name="DVSHAPEID" val="flQlmeQRyGsPNwHQMv0KFf"/>
</p:tagLst>
</file>

<file path=ppt/tags/tag196.xml><?xml version="1.0" encoding="utf-8"?>
<p:tagLst xmlns:a="http://schemas.openxmlformats.org/drawingml/2006/main" xmlns:r="http://schemas.openxmlformats.org/officeDocument/2006/relationships" xmlns:p="http://schemas.openxmlformats.org/presentationml/2006/main">
  <p:tag name="DVSHAPEID" val="HCTUxgorGXWk1YiCElzGmI"/>
</p:tagLst>
</file>

<file path=ppt/tags/tag197.xml><?xml version="1.0" encoding="utf-8"?>
<p:tagLst xmlns:a="http://schemas.openxmlformats.org/drawingml/2006/main" xmlns:r="http://schemas.openxmlformats.org/officeDocument/2006/relationships" xmlns:p="http://schemas.openxmlformats.org/presentationml/2006/main">
  <p:tag name="DVSHAPEID" val="bY4Zcbqt70t0EersHAs60u"/>
</p:tagLst>
</file>

<file path=ppt/tags/tag198.xml><?xml version="1.0" encoding="utf-8"?>
<p:tagLst xmlns:a="http://schemas.openxmlformats.org/drawingml/2006/main" xmlns:r="http://schemas.openxmlformats.org/officeDocument/2006/relationships" xmlns:p="http://schemas.openxmlformats.org/presentationml/2006/main">
  <p:tag name="DVSHAPEID" val="TsuJyaQEbZTZqUPx4d0dQW"/>
</p:tagLst>
</file>

<file path=ppt/tags/tag199.xml><?xml version="1.0" encoding="utf-8"?>
<p:tagLst xmlns:a="http://schemas.openxmlformats.org/drawingml/2006/main" xmlns:r="http://schemas.openxmlformats.org/officeDocument/2006/relationships" xmlns:p="http://schemas.openxmlformats.org/presentationml/2006/main">
  <p:tag name="DVSHAPEID" val="R1k3acEZdfIG5BvtDgCsOu"/>
</p:tagLst>
</file>

<file path=ppt/tags/tag2.xml><?xml version="1.0" encoding="utf-8"?>
<p:tagLst xmlns:a="http://schemas.openxmlformats.org/drawingml/2006/main" xmlns:r="http://schemas.openxmlformats.org/officeDocument/2006/relationships" xmlns:p="http://schemas.openxmlformats.org/presentationml/2006/main">
  <p:tag name="DVSHAPEID" val="hHkO74YzlfYt3LPP6OjpRZ"/>
</p:tagLst>
</file>

<file path=ppt/tags/tag20.xml><?xml version="1.0" encoding="utf-8"?>
<p:tagLst xmlns:a="http://schemas.openxmlformats.org/drawingml/2006/main" xmlns:r="http://schemas.openxmlformats.org/officeDocument/2006/relationships" xmlns:p="http://schemas.openxmlformats.org/presentationml/2006/main">
  <p:tag name="DVSHAPEID" val="Yq2BaQrGjqqWlbWFkh8oLH"/>
</p:tagLst>
</file>

<file path=ppt/tags/tag200.xml><?xml version="1.0" encoding="utf-8"?>
<p:tagLst xmlns:a="http://schemas.openxmlformats.org/drawingml/2006/main" xmlns:r="http://schemas.openxmlformats.org/officeDocument/2006/relationships" xmlns:p="http://schemas.openxmlformats.org/presentationml/2006/main">
  <p:tag name="DVSHAPEID" val="7FOxC9wf6MEXBsou0E0cLD"/>
</p:tagLst>
</file>

<file path=ppt/tags/tag201.xml><?xml version="1.0" encoding="utf-8"?>
<p:tagLst xmlns:a="http://schemas.openxmlformats.org/drawingml/2006/main" xmlns:r="http://schemas.openxmlformats.org/officeDocument/2006/relationships" xmlns:p="http://schemas.openxmlformats.org/presentationml/2006/main">
  <p:tag name="DVSHAPEID" val="hJOd2BAKAn7mUFfCzvsX9V"/>
</p:tagLst>
</file>

<file path=ppt/tags/tag202.xml><?xml version="1.0" encoding="utf-8"?>
<p:tagLst xmlns:a="http://schemas.openxmlformats.org/drawingml/2006/main" xmlns:r="http://schemas.openxmlformats.org/officeDocument/2006/relationships" xmlns:p="http://schemas.openxmlformats.org/presentationml/2006/main">
  <p:tag name="DVSHAPEID" val="280248fYsBJtn4Io6VFlbh"/>
</p:tagLst>
</file>

<file path=ppt/tags/tag203.xml><?xml version="1.0" encoding="utf-8"?>
<p:tagLst xmlns:a="http://schemas.openxmlformats.org/drawingml/2006/main" xmlns:r="http://schemas.openxmlformats.org/officeDocument/2006/relationships" xmlns:p="http://schemas.openxmlformats.org/presentationml/2006/main">
  <p:tag name="DVSHAPEID" val="PfyJfo4uJNulHGd0wrvCUw"/>
</p:tagLst>
</file>

<file path=ppt/tags/tag204.xml><?xml version="1.0" encoding="utf-8"?>
<p:tagLst xmlns:a="http://schemas.openxmlformats.org/drawingml/2006/main" xmlns:r="http://schemas.openxmlformats.org/officeDocument/2006/relationships" xmlns:p="http://schemas.openxmlformats.org/presentationml/2006/main">
  <p:tag name="DVSHAPEID" val="DrhbTapxiNJKjLukTQTYSV"/>
</p:tagLst>
</file>

<file path=ppt/tags/tag205.xml><?xml version="1.0" encoding="utf-8"?>
<p:tagLst xmlns:a="http://schemas.openxmlformats.org/drawingml/2006/main" xmlns:r="http://schemas.openxmlformats.org/officeDocument/2006/relationships" xmlns:p="http://schemas.openxmlformats.org/presentationml/2006/main">
  <p:tag name="DVSHAPEID" val="Z2m2b6oeQznjB7s4uU5cvG"/>
</p:tagLst>
</file>

<file path=ppt/tags/tag206.xml><?xml version="1.0" encoding="utf-8"?>
<p:tagLst xmlns:a="http://schemas.openxmlformats.org/drawingml/2006/main" xmlns:r="http://schemas.openxmlformats.org/officeDocument/2006/relationships" xmlns:p="http://schemas.openxmlformats.org/presentationml/2006/main">
  <p:tag name="DVSHAPEID" val="CWnsvcxEIVDIrfORYi94Xa"/>
</p:tagLst>
</file>

<file path=ppt/tags/tag207.xml><?xml version="1.0" encoding="utf-8"?>
<p:tagLst xmlns:a="http://schemas.openxmlformats.org/drawingml/2006/main" xmlns:r="http://schemas.openxmlformats.org/officeDocument/2006/relationships" xmlns:p="http://schemas.openxmlformats.org/presentationml/2006/main">
  <p:tag name="DVSHAPEID" val="nZ9nRPmZSFpippFJAbGcQr"/>
</p:tagLst>
</file>

<file path=ppt/tags/tag208.xml><?xml version="1.0" encoding="utf-8"?>
<p:tagLst xmlns:a="http://schemas.openxmlformats.org/drawingml/2006/main" xmlns:r="http://schemas.openxmlformats.org/officeDocument/2006/relationships" xmlns:p="http://schemas.openxmlformats.org/presentationml/2006/main">
  <p:tag name="DVSHAPEID" val="FTFdfDVM2rJsznj8lIiJ3Y"/>
</p:tagLst>
</file>

<file path=ppt/tags/tag209.xml><?xml version="1.0" encoding="utf-8"?>
<p:tagLst xmlns:a="http://schemas.openxmlformats.org/drawingml/2006/main" xmlns:r="http://schemas.openxmlformats.org/officeDocument/2006/relationships" xmlns:p="http://schemas.openxmlformats.org/presentationml/2006/main">
  <p:tag name="DVSHAPEID" val="i9PobfIXnLjWkfIDzI45DY"/>
</p:tagLst>
</file>

<file path=ppt/tags/tag21.xml><?xml version="1.0" encoding="utf-8"?>
<p:tagLst xmlns:a="http://schemas.openxmlformats.org/drawingml/2006/main" xmlns:r="http://schemas.openxmlformats.org/officeDocument/2006/relationships" xmlns:p="http://schemas.openxmlformats.org/presentationml/2006/main">
  <p:tag name="DVSHAPEID" val="LbOeKnRRo3A3av1nzvRiVC"/>
</p:tagLst>
</file>

<file path=ppt/tags/tag210.xml><?xml version="1.0" encoding="utf-8"?>
<p:tagLst xmlns:a="http://schemas.openxmlformats.org/drawingml/2006/main" xmlns:r="http://schemas.openxmlformats.org/officeDocument/2006/relationships" xmlns:p="http://schemas.openxmlformats.org/presentationml/2006/main">
  <p:tag name="DVSHAPEID" val="yXQhqrQXT7nHBvoQrF343Y"/>
</p:tagLst>
</file>

<file path=ppt/tags/tag211.xml><?xml version="1.0" encoding="utf-8"?>
<p:tagLst xmlns:a="http://schemas.openxmlformats.org/drawingml/2006/main" xmlns:r="http://schemas.openxmlformats.org/officeDocument/2006/relationships" xmlns:p="http://schemas.openxmlformats.org/presentationml/2006/main">
  <p:tag name="DVSHAPEID" val="8D23qH8zFXljBRyUPh7qRc"/>
</p:tagLst>
</file>

<file path=ppt/tags/tag212.xml><?xml version="1.0" encoding="utf-8"?>
<p:tagLst xmlns:a="http://schemas.openxmlformats.org/drawingml/2006/main" xmlns:r="http://schemas.openxmlformats.org/officeDocument/2006/relationships" xmlns:p="http://schemas.openxmlformats.org/presentationml/2006/main">
  <p:tag name="DVSHAPEID" val="yDEdfJgo1yVAPdem18Oksq"/>
</p:tagLst>
</file>

<file path=ppt/tags/tag213.xml><?xml version="1.0" encoding="utf-8"?>
<p:tagLst xmlns:a="http://schemas.openxmlformats.org/drawingml/2006/main" xmlns:r="http://schemas.openxmlformats.org/officeDocument/2006/relationships" xmlns:p="http://schemas.openxmlformats.org/presentationml/2006/main">
  <p:tag name="DVSHAPEID" val="mhUwixPMWC7W4ppdspigVM"/>
</p:tagLst>
</file>

<file path=ppt/tags/tag214.xml><?xml version="1.0" encoding="utf-8"?>
<p:tagLst xmlns:a="http://schemas.openxmlformats.org/drawingml/2006/main" xmlns:r="http://schemas.openxmlformats.org/officeDocument/2006/relationships" xmlns:p="http://schemas.openxmlformats.org/presentationml/2006/main">
  <p:tag name="DVSHAPEID" val="o02lFtfZBwK8hmjIrJzfBi"/>
</p:tagLst>
</file>

<file path=ppt/tags/tag215.xml><?xml version="1.0" encoding="utf-8"?>
<p:tagLst xmlns:a="http://schemas.openxmlformats.org/drawingml/2006/main" xmlns:r="http://schemas.openxmlformats.org/officeDocument/2006/relationships" xmlns:p="http://schemas.openxmlformats.org/presentationml/2006/main">
  <p:tag name="DVSHAPEID" val="tS8PXOGp2buzTTtWSmxX1A"/>
</p:tagLst>
</file>

<file path=ppt/tags/tag216.xml><?xml version="1.0" encoding="utf-8"?>
<p:tagLst xmlns:a="http://schemas.openxmlformats.org/drawingml/2006/main" xmlns:r="http://schemas.openxmlformats.org/officeDocument/2006/relationships" xmlns:p="http://schemas.openxmlformats.org/presentationml/2006/main">
  <p:tag name="DVSHAPEID" val="bW82UJYyHGb5x9dPvrjcuy"/>
</p:tagLst>
</file>

<file path=ppt/tags/tag217.xml><?xml version="1.0" encoding="utf-8"?>
<p:tagLst xmlns:a="http://schemas.openxmlformats.org/drawingml/2006/main" xmlns:r="http://schemas.openxmlformats.org/officeDocument/2006/relationships" xmlns:p="http://schemas.openxmlformats.org/presentationml/2006/main">
  <p:tag name="DVSHAPEID" val="DIspfuRcHDhSHbHUUWrtuN"/>
</p:tagLst>
</file>

<file path=ppt/tags/tag218.xml><?xml version="1.0" encoding="utf-8"?>
<p:tagLst xmlns:a="http://schemas.openxmlformats.org/drawingml/2006/main" xmlns:r="http://schemas.openxmlformats.org/officeDocument/2006/relationships" xmlns:p="http://schemas.openxmlformats.org/presentationml/2006/main">
  <p:tag name="DVSHAPEID" val="nNljJ2Q6EO5DiqAuutHuYx"/>
</p:tagLst>
</file>

<file path=ppt/tags/tag219.xml><?xml version="1.0" encoding="utf-8"?>
<p:tagLst xmlns:a="http://schemas.openxmlformats.org/drawingml/2006/main" xmlns:r="http://schemas.openxmlformats.org/officeDocument/2006/relationships" xmlns:p="http://schemas.openxmlformats.org/presentationml/2006/main">
  <p:tag name="DVSHAPEID" val="OEs18AwmL13PkE4VLOlBZs"/>
</p:tagLst>
</file>

<file path=ppt/tags/tag22.xml><?xml version="1.0" encoding="utf-8"?>
<p:tagLst xmlns:a="http://schemas.openxmlformats.org/drawingml/2006/main" xmlns:r="http://schemas.openxmlformats.org/officeDocument/2006/relationships" xmlns:p="http://schemas.openxmlformats.org/presentationml/2006/main">
  <p:tag name="DVSHAPEID" val="TBr0o62BrPLhERMV63Or2m"/>
</p:tagLst>
</file>

<file path=ppt/tags/tag220.xml><?xml version="1.0" encoding="utf-8"?>
<p:tagLst xmlns:a="http://schemas.openxmlformats.org/drawingml/2006/main" xmlns:r="http://schemas.openxmlformats.org/officeDocument/2006/relationships" xmlns:p="http://schemas.openxmlformats.org/presentationml/2006/main">
  <p:tag name="DVSHAPEID" val="M3ShkqsXL0PPZGQIUgzh34"/>
</p:tagLst>
</file>

<file path=ppt/tags/tag221.xml><?xml version="1.0" encoding="utf-8"?>
<p:tagLst xmlns:a="http://schemas.openxmlformats.org/drawingml/2006/main" xmlns:r="http://schemas.openxmlformats.org/officeDocument/2006/relationships" xmlns:p="http://schemas.openxmlformats.org/presentationml/2006/main">
  <p:tag name="DVSHAPEID" val="zt5VpyIT8nylSp8Qf6TNf3"/>
</p:tagLst>
</file>

<file path=ppt/tags/tag222.xml><?xml version="1.0" encoding="utf-8"?>
<p:tagLst xmlns:a="http://schemas.openxmlformats.org/drawingml/2006/main" xmlns:r="http://schemas.openxmlformats.org/officeDocument/2006/relationships" xmlns:p="http://schemas.openxmlformats.org/presentationml/2006/main">
  <p:tag name="DVSHAPEID" val="0uFo42T52HoIupbp0UeSSr"/>
</p:tagLst>
</file>

<file path=ppt/tags/tag223.xml><?xml version="1.0" encoding="utf-8"?>
<p:tagLst xmlns:a="http://schemas.openxmlformats.org/drawingml/2006/main" xmlns:r="http://schemas.openxmlformats.org/officeDocument/2006/relationships" xmlns:p="http://schemas.openxmlformats.org/presentationml/2006/main">
  <p:tag name="DVSHAPEID" val="hDOrA40tnfPvtBf1tFZ2lQ"/>
</p:tagLst>
</file>

<file path=ppt/tags/tag224.xml><?xml version="1.0" encoding="utf-8"?>
<p:tagLst xmlns:a="http://schemas.openxmlformats.org/drawingml/2006/main" xmlns:r="http://schemas.openxmlformats.org/officeDocument/2006/relationships" xmlns:p="http://schemas.openxmlformats.org/presentationml/2006/main">
  <p:tag name="DVSHAPEID" val="XaUIEQ5Zynbyd1ACsP4yj9"/>
</p:tagLst>
</file>

<file path=ppt/tags/tag225.xml><?xml version="1.0" encoding="utf-8"?>
<p:tagLst xmlns:a="http://schemas.openxmlformats.org/drawingml/2006/main" xmlns:r="http://schemas.openxmlformats.org/officeDocument/2006/relationships" xmlns:p="http://schemas.openxmlformats.org/presentationml/2006/main">
  <p:tag name="DVSHAPEID" val="SYWA9ZqzSP6qGExRpanoGr"/>
</p:tagLst>
</file>

<file path=ppt/tags/tag226.xml><?xml version="1.0" encoding="utf-8"?>
<p:tagLst xmlns:a="http://schemas.openxmlformats.org/drawingml/2006/main" xmlns:r="http://schemas.openxmlformats.org/officeDocument/2006/relationships" xmlns:p="http://schemas.openxmlformats.org/presentationml/2006/main">
  <p:tag name="DVSHAPEID" val="kUndqQdaXMxNhWM4G5zZvl"/>
</p:tagLst>
</file>

<file path=ppt/tags/tag227.xml><?xml version="1.0" encoding="utf-8"?>
<p:tagLst xmlns:a="http://schemas.openxmlformats.org/drawingml/2006/main" xmlns:r="http://schemas.openxmlformats.org/officeDocument/2006/relationships" xmlns:p="http://schemas.openxmlformats.org/presentationml/2006/main">
  <p:tag name="DVSHAPEID" val="rNlW5BpUbVsrD1cVyzmHRk"/>
</p:tagLst>
</file>

<file path=ppt/tags/tag228.xml><?xml version="1.0" encoding="utf-8"?>
<p:tagLst xmlns:a="http://schemas.openxmlformats.org/drawingml/2006/main" xmlns:r="http://schemas.openxmlformats.org/officeDocument/2006/relationships" xmlns:p="http://schemas.openxmlformats.org/presentationml/2006/main">
  <p:tag name="DVSHAPEID" val="SSmA4ltiOHVZsASuLBK3BC"/>
</p:tagLst>
</file>

<file path=ppt/tags/tag229.xml><?xml version="1.0" encoding="utf-8"?>
<p:tagLst xmlns:a="http://schemas.openxmlformats.org/drawingml/2006/main" xmlns:r="http://schemas.openxmlformats.org/officeDocument/2006/relationships" xmlns:p="http://schemas.openxmlformats.org/presentationml/2006/main">
  <p:tag name="DVSHAPEID" val="lPiKRKw0DNu7Uszvw4qT6L"/>
</p:tagLst>
</file>

<file path=ppt/tags/tag23.xml><?xml version="1.0" encoding="utf-8"?>
<p:tagLst xmlns:a="http://schemas.openxmlformats.org/drawingml/2006/main" xmlns:r="http://schemas.openxmlformats.org/officeDocument/2006/relationships" xmlns:p="http://schemas.openxmlformats.org/presentationml/2006/main">
  <p:tag name="DVSHAPEID" val="mh1qDWIDwsL9hdNJZLOMCK"/>
</p:tagLst>
</file>

<file path=ppt/tags/tag230.xml><?xml version="1.0" encoding="utf-8"?>
<p:tagLst xmlns:a="http://schemas.openxmlformats.org/drawingml/2006/main" xmlns:r="http://schemas.openxmlformats.org/officeDocument/2006/relationships" xmlns:p="http://schemas.openxmlformats.org/presentationml/2006/main">
  <p:tag name="DVSHAPEID" val="vEyC34OKXOJgxxhkuILO38"/>
</p:tagLst>
</file>

<file path=ppt/tags/tag231.xml><?xml version="1.0" encoding="utf-8"?>
<p:tagLst xmlns:a="http://schemas.openxmlformats.org/drawingml/2006/main" xmlns:r="http://schemas.openxmlformats.org/officeDocument/2006/relationships" xmlns:p="http://schemas.openxmlformats.org/presentationml/2006/main">
  <p:tag name="DVSHAPEID" val="vlGpVf5GCHvAjEbfHsbTQF"/>
</p:tagLst>
</file>

<file path=ppt/tags/tag232.xml><?xml version="1.0" encoding="utf-8"?>
<p:tagLst xmlns:a="http://schemas.openxmlformats.org/drawingml/2006/main" xmlns:r="http://schemas.openxmlformats.org/officeDocument/2006/relationships" xmlns:p="http://schemas.openxmlformats.org/presentationml/2006/main">
  <p:tag name="DVSHAPEID" val="nDV1dcAH7hHn9dVD8yFhb1"/>
</p:tagLst>
</file>

<file path=ppt/tags/tag233.xml><?xml version="1.0" encoding="utf-8"?>
<p:tagLst xmlns:a="http://schemas.openxmlformats.org/drawingml/2006/main" xmlns:r="http://schemas.openxmlformats.org/officeDocument/2006/relationships" xmlns:p="http://schemas.openxmlformats.org/presentationml/2006/main">
  <p:tag name="DVSHAPEID" val="LXdD8f1jDahPX3uT2T6UAe"/>
</p:tagLst>
</file>

<file path=ppt/tags/tag234.xml><?xml version="1.0" encoding="utf-8"?>
<p:tagLst xmlns:a="http://schemas.openxmlformats.org/drawingml/2006/main" xmlns:r="http://schemas.openxmlformats.org/officeDocument/2006/relationships" xmlns:p="http://schemas.openxmlformats.org/presentationml/2006/main">
  <p:tag name="DVSHAPEID" val="SWuYj4jDezumSYOz3kGOEx"/>
</p:tagLst>
</file>

<file path=ppt/tags/tag235.xml><?xml version="1.0" encoding="utf-8"?>
<p:tagLst xmlns:a="http://schemas.openxmlformats.org/drawingml/2006/main" xmlns:r="http://schemas.openxmlformats.org/officeDocument/2006/relationships" xmlns:p="http://schemas.openxmlformats.org/presentationml/2006/main">
  <p:tag name="DVSHAPEID" val="5kfS9fwLbgrw5h9aVXZ0VI"/>
</p:tagLst>
</file>

<file path=ppt/tags/tag236.xml><?xml version="1.0" encoding="utf-8"?>
<p:tagLst xmlns:a="http://schemas.openxmlformats.org/drawingml/2006/main" xmlns:r="http://schemas.openxmlformats.org/officeDocument/2006/relationships" xmlns:p="http://schemas.openxmlformats.org/presentationml/2006/main">
  <p:tag name="DVSHAPEID" val="lBbw5sQLeLAkQaIrU47snd"/>
</p:tagLst>
</file>

<file path=ppt/tags/tag237.xml><?xml version="1.0" encoding="utf-8"?>
<p:tagLst xmlns:a="http://schemas.openxmlformats.org/drawingml/2006/main" xmlns:r="http://schemas.openxmlformats.org/officeDocument/2006/relationships" xmlns:p="http://schemas.openxmlformats.org/presentationml/2006/main">
  <p:tag name="DVSHAPEID" val="VlTwqSpJPECmYEHD93Vq2F"/>
</p:tagLst>
</file>

<file path=ppt/tags/tag238.xml><?xml version="1.0" encoding="utf-8"?>
<p:tagLst xmlns:a="http://schemas.openxmlformats.org/drawingml/2006/main" xmlns:r="http://schemas.openxmlformats.org/officeDocument/2006/relationships" xmlns:p="http://schemas.openxmlformats.org/presentationml/2006/main">
  <p:tag name="DVSHAPEID" val="WKqYru2VStl7FPCy2XlvWV"/>
</p:tagLst>
</file>

<file path=ppt/tags/tag239.xml><?xml version="1.0" encoding="utf-8"?>
<p:tagLst xmlns:a="http://schemas.openxmlformats.org/drawingml/2006/main" xmlns:r="http://schemas.openxmlformats.org/officeDocument/2006/relationships" xmlns:p="http://schemas.openxmlformats.org/presentationml/2006/main">
  <p:tag name="DVSHAPEID" val="Itb4KhU3wXbgo85rqVGTL8"/>
</p:tagLst>
</file>

<file path=ppt/tags/tag24.xml><?xml version="1.0" encoding="utf-8"?>
<p:tagLst xmlns:a="http://schemas.openxmlformats.org/drawingml/2006/main" xmlns:r="http://schemas.openxmlformats.org/officeDocument/2006/relationships" xmlns:p="http://schemas.openxmlformats.org/presentationml/2006/main">
  <p:tag name="DVSHAPEID" val="iSRaBDoOttzwe9ZYs6TNii"/>
</p:tagLst>
</file>

<file path=ppt/tags/tag240.xml><?xml version="1.0" encoding="utf-8"?>
<p:tagLst xmlns:a="http://schemas.openxmlformats.org/drawingml/2006/main" xmlns:r="http://schemas.openxmlformats.org/officeDocument/2006/relationships" xmlns:p="http://schemas.openxmlformats.org/presentationml/2006/main">
  <p:tag name="DVSHAPEID" val="1QYR0B0Y4wJ02XMnJL1PXn"/>
</p:tagLst>
</file>

<file path=ppt/tags/tag241.xml><?xml version="1.0" encoding="utf-8"?>
<p:tagLst xmlns:a="http://schemas.openxmlformats.org/drawingml/2006/main" xmlns:r="http://schemas.openxmlformats.org/officeDocument/2006/relationships" xmlns:p="http://schemas.openxmlformats.org/presentationml/2006/main">
  <p:tag name="DVSHAPEID" val="Ualp4WnMLuCzsrfvs75r1m"/>
</p:tagLst>
</file>

<file path=ppt/tags/tag242.xml><?xml version="1.0" encoding="utf-8"?>
<p:tagLst xmlns:a="http://schemas.openxmlformats.org/drawingml/2006/main" xmlns:r="http://schemas.openxmlformats.org/officeDocument/2006/relationships" xmlns:p="http://schemas.openxmlformats.org/presentationml/2006/main">
  <p:tag name="DVSHAPEID" val="mC0zKf2SHoSSSaehUoPagB"/>
</p:tagLst>
</file>

<file path=ppt/tags/tag243.xml><?xml version="1.0" encoding="utf-8"?>
<p:tagLst xmlns:a="http://schemas.openxmlformats.org/drawingml/2006/main" xmlns:r="http://schemas.openxmlformats.org/officeDocument/2006/relationships" xmlns:p="http://schemas.openxmlformats.org/presentationml/2006/main">
  <p:tag name="DVSHAPEID" val="nD42AlbvnCWyNIpuc8JSNe"/>
</p:tagLst>
</file>

<file path=ppt/tags/tag244.xml><?xml version="1.0" encoding="utf-8"?>
<p:tagLst xmlns:a="http://schemas.openxmlformats.org/drawingml/2006/main" xmlns:r="http://schemas.openxmlformats.org/officeDocument/2006/relationships" xmlns:p="http://schemas.openxmlformats.org/presentationml/2006/main">
  <p:tag name="DVSHAPEID" val="Gzy5gadGCR5KfmuHFGHb1f"/>
</p:tagLst>
</file>

<file path=ppt/tags/tag245.xml><?xml version="1.0" encoding="utf-8"?>
<p:tagLst xmlns:a="http://schemas.openxmlformats.org/drawingml/2006/main" xmlns:r="http://schemas.openxmlformats.org/officeDocument/2006/relationships" xmlns:p="http://schemas.openxmlformats.org/presentationml/2006/main">
  <p:tag name="DVSHAPEID" val="VkmwSpbGqoO9Xvtu50iG05"/>
</p:tagLst>
</file>

<file path=ppt/tags/tag246.xml><?xml version="1.0" encoding="utf-8"?>
<p:tagLst xmlns:a="http://schemas.openxmlformats.org/drawingml/2006/main" xmlns:r="http://schemas.openxmlformats.org/officeDocument/2006/relationships" xmlns:p="http://schemas.openxmlformats.org/presentationml/2006/main">
  <p:tag name="DVSHAPEID" val="s2t20ut2aBdqDeIJiNvVqH"/>
</p:tagLst>
</file>

<file path=ppt/tags/tag247.xml><?xml version="1.0" encoding="utf-8"?>
<p:tagLst xmlns:a="http://schemas.openxmlformats.org/drawingml/2006/main" xmlns:r="http://schemas.openxmlformats.org/officeDocument/2006/relationships" xmlns:p="http://schemas.openxmlformats.org/presentationml/2006/main">
  <p:tag name="DVSHAPEID" val="W5pZeaBHSkfPSj3PpHdndd"/>
</p:tagLst>
</file>

<file path=ppt/tags/tag248.xml><?xml version="1.0" encoding="utf-8"?>
<p:tagLst xmlns:a="http://schemas.openxmlformats.org/drawingml/2006/main" xmlns:r="http://schemas.openxmlformats.org/officeDocument/2006/relationships" xmlns:p="http://schemas.openxmlformats.org/presentationml/2006/main">
  <p:tag name="DVSHAPEID" val="WwRfLlIvb4EK6nD0girtIS"/>
</p:tagLst>
</file>

<file path=ppt/tags/tag249.xml><?xml version="1.0" encoding="utf-8"?>
<p:tagLst xmlns:a="http://schemas.openxmlformats.org/drawingml/2006/main" xmlns:r="http://schemas.openxmlformats.org/officeDocument/2006/relationships" xmlns:p="http://schemas.openxmlformats.org/presentationml/2006/main">
  <p:tag name="DVSHAPEID" val="bOloGsoNH3tJ8T8YofZn9a"/>
</p:tagLst>
</file>

<file path=ppt/tags/tag25.xml><?xml version="1.0" encoding="utf-8"?>
<p:tagLst xmlns:a="http://schemas.openxmlformats.org/drawingml/2006/main" xmlns:r="http://schemas.openxmlformats.org/officeDocument/2006/relationships" xmlns:p="http://schemas.openxmlformats.org/presentationml/2006/main">
  <p:tag name="DVSHAPEID" val="vvzy8n43CfKBY8zsl4eIYh"/>
</p:tagLst>
</file>

<file path=ppt/tags/tag250.xml><?xml version="1.0" encoding="utf-8"?>
<p:tagLst xmlns:a="http://schemas.openxmlformats.org/drawingml/2006/main" xmlns:r="http://schemas.openxmlformats.org/officeDocument/2006/relationships" xmlns:p="http://schemas.openxmlformats.org/presentationml/2006/main">
  <p:tag name="DVSHAPEID" val="b7dFcoqVVKu4k3UmFf7nnB"/>
</p:tagLst>
</file>

<file path=ppt/tags/tag251.xml><?xml version="1.0" encoding="utf-8"?>
<p:tagLst xmlns:a="http://schemas.openxmlformats.org/drawingml/2006/main" xmlns:r="http://schemas.openxmlformats.org/officeDocument/2006/relationships" xmlns:p="http://schemas.openxmlformats.org/presentationml/2006/main">
  <p:tag name="DVSHAPEID" val="hneKSiTbulI0Cdb0gZnM7J"/>
</p:tagLst>
</file>

<file path=ppt/tags/tag252.xml><?xml version="1.0" encoding="utf-8"?>
<p:tagLst xmlns:a="http://schemas.openxmlformats.org/drawingml/2006/main" xmlns:r="http://schemas.openxmlformats.org/officeDocument/2006/relationships" xmlns:p="http://schemas.openxmlformats.org/presentationml/2006/main">
  <p:tag name="DVSHAPEID" val="e4y542AJgLNzQPrrw82Jg8"/>
</p:tagLst>
</file>

<file path=ppt/tags/tag253.xml><?xml version="1.0" encoding="utf-8"?>
<p:tagLst xmlns:a="http://schemas.openxmlformats.org/drawingml/2006/main" xmlns:r="http://schemas.openxmlformats.org/officeDocument/2006/relationships" xmlns:p="http://schemas.openxmlformats.org/presentationml/2006/main">
  <p:tag name="DVSHAPEID" val="ljqGaFZ70Atx99cNdRBK5X"/>
</p:tagLst>
</file>

<file path=ppt/tags/tag254.xml><?xml version="1.0" encoding="utf-8"?>
<p:tagLst xmlns:a="http://schemas.openxmlformats.org/drawingml/2006/main" xmlns:r="http://schemas.openxmlformats.org/officeDocument/2006/relationships" xmlns:p="http://schemas.openxmlformats.org/presentationml/2006/main">
  <p:tag name="DVSHAPEID" val="d3mmyOteKnt5JeFnRUJ8Lc"/>
</p:tagLst>
</file>

<file path=ppt/tags/tag255.xml><?xml version="1.0" encoding="utf-8"?>
<p:tagLst xmlns:a="http://schemas.openxmlformats.org/drawingml/2006/main" xmlns:r="http://schemas.openxmlformats.org/officeDocument/2006/relationships" xmlns:p="http://schemas.openxmlformats.org/presentationml/2006/main">
  <p:tag name="DVSHAPEID" val="6iGhfJUa7v3o6njO6bELQ5"/>
</p:tagLst>
</file>

<file path=ppt/tags/tag256.xml><?xml version="1.0" encoding="utf-8"?>
<p:tagLst xmlns:a="http://schemas.openxmlformats.org/drawingml/2006/main" xmlns:r="http://schemas.openxmlformats.org/officeDocument/2006/relationships" xmlns:p="http://schemas.openxmlformats.org/presentationml/2006/main">
  <p:tag name="DVSHAPEID" val="43qX8P0H0Wb0W4GhyKjzgX"/>
</p:tagLst>
</file>

<file path=ppt/tags/tag257.xml><?xml version="1.0" encoding="utf-8"?>
<p:tagLst xmlns:a="http://schemas.openxmlformats.org/drawingml/2006/main" xmlns:r="http://schemas.openxmlformats.org/officeDocument/2006/relationships" xmlns:p="http://schemas.openxmlformats.org/presentationml/2006/main">
  <p:tag name="DVSHAPEID" val="2l7h42OyuZm0eCRiB4aqu7"/>
</p:tagLst>
</file>

<file path=ppt/tags/tag258.xml><?xml version="1.0" encoding="utf-8"?>
<p:tagLst xmlns:a="http://schemas.openxmlformats.org/drawingml/2006/main" xmlns:r="http://schemas.openxmlformats.org/officeDocument/2006/relationships" xmlns:p="http://schemas.openxmlformats.org/presentationml/2006/main">
  <p:tag name="DVSHAPEID" val="c6qf7PDUrgP715QQLXSssb"/>
</p:tagLst>
</file>

<file path=ppt/tags/tag259.xml><?xml version="1.0" encoding="utf-8"?>
<p:tagLst xmlns:a="http://schemas.openxmlformats.org/drawingml/2006/main" xmlns:r="http://schemas.openxmlformats.org/officeDocument/2006/relationships" xmlns:p="http://schemas.openxmlformats.org/presentationml/2006/main">
  <p:tag name="DVSHAPEID" val="DVP3pf9epPsU80ROVZVzy5"/>
</p:tagLst>
</file>

<file path=ppt/tags/tag26.xml><?xml version="1.0" encoding="utf-8"?>
<p:tagLst xmlns:a="http://schemas.openxmlformats.org/drawingml/2006/main" xmlns:r="http://schemas.openxmlformats.org/officeDocument/2006/relationships" xmlns:p="http://schemas.openxmlformats.org/presentationml/2006/main">
  <p:tag name="DVSHAPEID" val="zLZEJ0iITPs0nlA3v1KpQj"/>
</p:tagLst>
</file>

<file path=ppt/tags/tag260.xml><?xml version="1.0" encoding="utf-8"?>
<p:tagLst xmlns:a="http://schemas.openxmlformats.org/drawingml/2006/main" xmlns:r="http://schemas.openxmlformats.org/officeDocument/2006/relationships" xmlns:p="http://schemas.openxmlformats.org/presentationml/2006/main">
  <p:tag name="DVSHAPEID" val="b6BMsLjdy2E1tup3pnLdR0"/>
</p:tagLst>
</file>

<file path=ppt/tags/tag261.xml><?xml version="1.0" encoding="utf-8"?>
<p:tagLst xmlns:a="http://schemas.openxmlformats.org/drawingml/2006/main" xmlns:r="http://schemas.openxmlformats.org/officeDocument/2006/relationships" xmlns:p="http://schemas.openxmlformats.org/presentationml/2006/main">
  <p:tag name="DVSHAPEID" val="E6WPYW2TxSDxKIsDNnVbhp"/>
</p:tagLst>
</file>

<file path=ppt/tags/tag262.xml><?xml version="1.0" encoding="utf-8"?>
<p:tagLst xmlns:a="http://schemas.openxmlformats.org/drawingml/2006/main" xmlns:r="http://schemas.openxmlformats.org/officeDocument/2006/relationships" xmlns:p="http://schemas.openxmlformats.org/presentationml/2006/main">
  <p:tag name="DVSHAPEID" val="g6xmoRzxOkebrvPDMmaEvL"/>
</p:tagLst>
</file>

<file path=ppt/tags/tag263.xml><?xml version="1.0" encoding="utf-8"?>
<p:tagLst xmlns:a="http://schemas.openxmlformats.org/drawingml/2006/main" xmlns:r="http://schemas.openxmlformats.org/officeDocument/2006/relationships" xmlns:p="http://schemas.openxmlformats.org/presentationml/2006/main">
  <p:tag name="DVSHAPEID" val="oVKGBLznhFJePPhByajZ3i"/>
</p:tagLst>
</file>

<file path=ppt/tags/tag264.xml><?xml version="1.0" encoding="utf-8"?>
<p:tagLst xmlns:a="http://schemas.openxmlformats.org/drawingml/2006/main" xmlns:r="http://schemas.openxmlformats.org/officeDocument/2006/relationships" xmlns:p="http://schemas.openxmlformats.org/presentationml/2006/main">
  <p:tag name="DVSHAPEID" val="jzgXOaBz1CUuIBCIgOXr3y"/>
</p:tagLst>
</file>

<file path=ppt/tags/tag265.xml><?xml version="1.0" encoding="utf-8"?>
<p:tagLst xmlns:a="http://schemas.openxmlformats.org/drawingml/2006/main" xmlns:r="http://schemas.openxmlformats.org/officeDocument/2006/relationships" xmlns:p="http://schemas.openxmlformats.org/presentationml/2006/main">
  <p:tag name="DVSHAPEID" val="rdFZlaO0kvH5CbpEXpLHE6"/>
</p:tagLst>
</file>

<file path=ppt/tags/tag266.xml><?xml version="1.0" encoding="utf-8"?>
<p:tagLst xmlns:a="http://schemas.openxmlformats.org/drawingml/2006/main" xmlns:r="http://schemas.openxmlformats.org/officeDocument/2006/relationships" xmlns:p="http://schemas.openxmlformats.org/presentationml/2006/main">
  <p:tag name="DVSHAPEID" val="kl7FZPUv1CfL73hOOqL0ip"/>
</p:tagLst>
</file>

<file path=ppt/tags/tag267.xml><?xml version="1.0" encoding="utf-8"?>
<p:tagLst xmlns:a="http://schemas.openxmlformats.org/drawingml/2006/main" xmlns:r="http://schemas.openxmlformats.org/officeDocument/2006/relationships" xmlns:p="http://schemas.openxmlformats.org/presentationml/2006/main">
  <p:tag name="DVSHAPEID" val="MDZriBRyFlTkSjSFaY5Ot5"/>
</p:tagLst>
</file>

<file path=ppt/tags/tag268.xml><?xml version="1.0" encoding="utf-8"?>
<p:tagLst xmlns:a="http://schemas.openxmlformats.org/drawingml/2006/main" xmlns:r="http://schemas.openxmlformats.org/officeDocument/2006/relationships" xmlns:p="http://schemas.openxmlformats.org/presentationml/2006/main">
  <p:tag name="DVSHAPEID" val="QQ3lm8AkWEOUzuFyxiEtWT"/>
</p:tagLst>
</file>

<file path=ppt/tags/tag269.xml><?xml version="1.0" encoding="utf-8"?>
<p:tagLst xmlns:a="http://schemas.openxmlformats.org/drawingml/2006/main" xmlns:r="http://schemas.openxmlformats.org/officeDocument/2006/relationships" xmlns:p="http://schemas.openxmlformats.org/presentationml/2006/main">
  <p:tag name="DVSHAPEID" val="RMbYW8fNUtVGM8nWfIYkof"/>
</p:tagLst>
</file>

<file path=ppt/tags/tag27.xml><?xml version="1.0" encoding="utf-8"?>
<p:tagLst xmlns:a="http://schemas.openxmlformats.org/drawingml/2006/main" xmlns:r="http://schemas.openxmlformats.org/officeDocument/2006/relationships" xmlns:p="http://schemas.openxmlformats.org/presentationml/2006/main">
  <p:tag name="DVSHAPEID" val="MCaQoZLOyAjeVOyuD3LUmU"/>
</p:tagLst>
</file>

<file path=ppt/tags/tag270.xml><?xml version="1.0" encoding="utf-8"?>
<p:tagLst xmlns:a="http://schemas.openxmlformats.org/drawingml/2006/main" xmlns:r="http://schemas.openxmlformats.org/officeDocument/2006/relationships" xmlns:p="http://schemas.openxmlformats.org/presentationml/2006/main">
  <p:tag name="DVSHAPEID" val="wYKo0CqNa08XZgaobr49Jl"/>
</p:tagLst>
</file>

<file path=ppt/tags/tag271.xml><?xml version="1.0" encoding="utf-8"?>
<p:tagLst xmlns:a="http://schemas.openxmlformats.org/drawingml/2006/main" xmlns:r="http://schemas.openxmlformats.org/officeDocument/2006/relationships" xmlns:p="http://schemas.openxmlformats.org/presentationml/2006/main">
  <p:tag name="DVSHAPEID" val="ZSHwaB3VvCuCgcey8Dm7iV"/>
</p:tagLst>
</file>

<file path=ppt/tags/tag272.xml><?xml version="1.0" encoding="utf-8"?>
<p:tagLst xmlns:a="http://schemas.openxmlformats.org/drawingml/2006/main" xmlns:r="http://schemas.openxmlformats.org/officeDocument/2006/relationships" xmlns:p="http://schemas.openxmlformats.org/presentationml/2006/main">
  <p:tag name="DVSHAPEID" val="yP96LQwwgfwaZRGtrPJevw"/>
</p:tagLst>
</file>

<file path=ppt/tags/tag273.xml><?xml version="1.0" encoding="utf-8"?>
<p:tagLst xmlns:a="http://schemas.openxmlformats.org/drawingml/2006/main" xmlns:r="http://schemas.openxmlformats.org/officeDocument/2006/relationships" xmlns:p="http://schemas.openxmlformats.org/presentationml/2006/main">
  <p:tag name="DVSHAPEID" val="sn0XaDirNB23jSn4PcoYlf"/>
</p:tagLst>
</file>

<file path=ppt/tags/tag274.xml><?xml version="1.0" encoding="utf-8"?>
<p:tagLst xmlns:a="http://schemas.openxmlformats.org/drawingml/2006/main" xmlns:r="http://schemas.openxmlformats.org/officeDocument/2006/relationships" xmlns:p="http://schemas.openxmlformats.org/presentationml/2006/main">
  <p:tag name="DVSHAPEID" val="65dmSFbxo4p2mM6NGTdOsU"/>
</p:tagLst>
</file>

<file path=ppt/tags/tag275.xml><?xml version="1.0" encoding="utf-8"?>
<p:tagLst xmlns:a="http://schemas.openxmlformats.org/drawingml/2006/main" xmlns:r="http://schemas.openxmlformats.org/officeDocument/2006/relationships" xmlns:p="http://schemas.openxmlformats.org/presentationml/2006/main">
  <p:tag name="DVSHAPEID" val="8VxN5nZwPwadhUKOLDffdY"/>
</p:tagLst>
</file>

<file path=ppt/tags/tag276.xml><?xml version="1.0" encoding="utf-8"?>
<p:tagLst xmlns:a="http://schemas.openxmlformats.org/drawingml/2006/main" xmlns:r="http://schemas.openxmlformats.org/officeDocument/2006/relationships" xmlns:p="http://schemas.openxmlformats.org/presentationml/2006/main">
  <p:tag name="DVSHAPEID" val="EhvBX2wvLxMbXiO4zNxRfS"/>
</p:tagLst>
</file>

<file path=ppt/tags/tag277.xml><?xml version="1.0" encoding="utf-8"?>
<p:tagLst xmlns:a="http://schemas.openxmlformats.org/drawingml/2006/main" xmlns:r="http://schemas.openxmlformats.org/officeDocument/2006/relationships" xmlns:p="http://schemas.openxmlformats.org/presentationml/2006/main">
  <p:tag name="DVSHAPEID" val="R9vb3S8zzcG9gfiupX0kLD"/>
</p:tagLst>
</file>

<file path=ppt/tags/tag278.xml><?xml version="1.0" encoding="utf-8"?>
<p:tagLst xmlns:a="http://schemas.openxmlformats.org/drawingml/2006/main" xmlns:r="http://schemas.openxmlformats.org/officeDocument/2006/relationships" xmlns:p="http://schemas.openxmlformats.org/presentationml/2006/main">
  <p:tag name="DVSHAPEID" val="q5XrZG3rImJLql6MYDmbYA"/>
</p:tagLst>
</file>

<file path=ppt/tags/tag279.xml><?xml version="1.0" encoding="utf-8"?>
<p:tagLst xmlns:a="http://schemas.openxmlformats.org/drawingml/2006/main" xmlns:r="http://schemas.openxmlformats.org/officeDocument/2006/relationships" xmlns:p="http://schemas.openxmlformats.org/presentationml/2006/main">
  <p:tag name="DVSHAPEID" val="vN2yM5oAQU6eJpdCSsw7uj"/>
</p:tagLst>
</file>

<file path=ppt/tags/tag28.xml><?xml version="1.0" encoding="utf-8"?>
<p:tagLst xmlns:a="http://schemas.openxmlformats.org/drawingml/2006/main" xmlns:r="http://schemas.openxmlformats.org/officeDocument/2006/relationships" xmlns:p="http://schemas.openxmlformats.org/presentationml/2006/main">
  <p:tag name="DVSHAPEID" val="9YLdShydYyqfYmtSCiX4hS"/>
</p:tagLst>
</file>

<file path=ppt/tags/tag280.xml><?xml version="1.0" encoding="utf-8"?>
<p:tagLst xmlns:a="http://schemas.openxmlformats.org/drawingml/2006/main" xmlns:r="http://schemas.openxmlformats.org/officeDocument/2006/relationships" xmlns:p="http://schemas.openxmlformats.org/presentationml/2006/main">
  <p:tag name="DVSHAPEID" val="qvPWnDYmXAFPz9prUY37vO"/>
</p:tagLst>
</file>

<file path=ppt/tags/tag281.xml><?xml version="1.0" encoding="utf-8"?>
<p:tagLst xmlns:a="http://schemas.openxmlformats.org/drawingml/2006/main" xmlns:r="http://schemas.openxmlformats.org/officeDocument/2006/relationships" xmlns:p="http://schemas.openxmlformats.org/presentationml/2006/main">
  <p:tag name="DVSHAPEID" val="EcBGymLUEQ6bmwIPHKCuWw"/>
</p:tagLst>
</file>

<file path=ppt/tags/tag282.xml><?xml version="1.0" encoding="utf-8"?>
<p:tagLst xmlns:a="http://schemas.openxmlformats.org/drawingml/2006/main" xmlns:r="http://schemas.openxmlformats.org/officeDocument/2006/relationships" xmlns:p="http://schemas.openxmlformats.org/presentationml/2006/main">
  <p:tag name="DVSHAPEID" val="yUP3dqxy3mOCQDkH4BB3VO"/>
</p:tagLst>
</file>

<file path=ppt/tags/tag283.xml><?xml version="1.0" encoding="utf-8"?>
<p:tagLst xmlns:a="http://schemas.openxmlformats.org/drawingml/2006/main" xmlns:r="http://schemas.openxmlformats.org/officeDocument/2006/relationships" xmlns:p="http://schemas.openxmlformats.org/presentationml/2006/main">
  <p:tag name="DVSHAPEID" val="JoNSI5giv1R8DHQv9km6NJ"/>
</p:tagLst>
</file>

<file path=ppt/tags/tag284.xml><?xml version="1.0" encoding="utf-8"?>
<p:tagLst xmlns:a="http://schemas.openxmlformats.org/drawingml/2006/main" xmlns:r="http://schemas.openxmlformats.org/officeDocument/2006/relationships" xmlns:p="http://schemas.openxmlformats.org/presentationml/2006/main">
  <p:tag name="DVSHAPEID" val="nKG5u0G0STAKargkHshKRM"/>
</p:tagLst>
</file>

<file path=ppt/tags/tag285.xml><?xml version="1.0" encoding="utf-8"?>
<p:tagLst xmlns:a="http://schemas.openxmlformats.org/drawingml/2006/main" xmlns:r="http://schemas.openxmlformats.org/officeDocument/2006/relationships" xmlns:p="http://schemas.openxmlformats.org/presentationml/2006/main">
  <p:tag name="DVSHAPEID" val="KIZCQzrgGO0013bDAgCu8Y"/>
</p:tagLst>
</file>

<file path=ppt/tags/tag286.xml><?xml version="1.0" encoding="utf-8"?>
<p:tagLst xmlns:a="http://schemas.openxmlformats.org/drawingml/2006/main" xmlns:r="http://schemas.openxmlformats.org/officeDocument/2006/relationships" xmlns:p="http://schemas.openxmlformats.org/presentationml/2006/main">
  <p:tag name="DVSHAPEID" val="xSxpeOCUO2RAZY5R97yCcL"/>
</p:tagLst>
</file>

<file path=ppt/tags/tag287.xml><?xml version="1.0" encoding="utf-8"?>
<p:tagLst xmlns:a="http://schemas.openxmlformats.org/drawingml/2006/main" xmlns:r="http://schemas.openxmlformats.org/officeDocument/2006/relationships" xmlns:p="http://schemas.openxmlformats.org/presentationml/2006/main">
  <p:tag name="DVSHAPEID" val="Japd84R18nEMa65rkDEM0X"/>
</p:tagLst>
</file>

<file path=ppt/tags/tag288.xml><?xml version="1.0" encoding="utf-8"?>
<p:tagLst xmlns:a="http://schemas.openxmlformats.org/drawingml/2006/main" xmlns:r="http://schemas.openxmlformats.org/officeDocument/2006/relationships" xmlns:p="http://schemas.openxmlformats.org/presentationml/2006/main">
  <p:tag name="DVSHAPEID" val="9r4dxJ6uVwML9nZ0Gx2NUt"/>
</p:tagLst>
</file>

<file path=ppt/tags/tag289.xml><?xml version="1.0" encoding="utf-8"?>
<p:tagLst xmlns:a="http://schemas.openxmlformats.org/drawingml/2006/main" xmlns:r="http://schemas.openxmlformats.org/officeDocument/2006/relationships" xmlns:p="http://schemas.openxmlformats.org/presentationml/2006/main">
  <p:tag name="DVSHAPEID" val="VcNZMIMVXpLL1Y9Vx8UEs8"/>
</p:tagLst>
</file>

<file path=ppt/tags/tag29.xml><?xml version="1.0" encoding="utf-8"?>
<p:tagLst xmlns:a="http://schemas.openxmlformats.org/drawingml/2006/main" xmlns:r="http://schemas.openxmlformats.org/officeDocument/2006/relationships" xmlns:p="http://schemas.openxmlformats.org/presentationml/2006/main">
  <p:tag name="DVSHAPEID" val="G8pMu1oGEWXRtb5b7tflBL"/>
</p:tagLst>
</file>

<file path=ppt/tags/tag290.xml><?xml version="1.0" encoding="utf-8"?>
<p:tagLst xmlns:a="http://schemas.openxmlformats.org/drawingml/2006/main" xmlns:r="http://schemas.openxmlformats.org/officeDocument/2006/relationships" xmlns:p="http://schemas.openxmlformats.org/presentationml/2006/main">
  <p:tag name="DVSHAPEID" val="ZpXIrkW6Jc3FvRqyWoHZyn"/>
</p:tagLst>
</file>

<file path=ppt/tags/tag291.xml><?xml version="1.0" encoding="utf-8"?>
<p:tagLst xmlns:a="http://schemas.openxmlformats.org/drawingml/2006/main" xmlns:r="http://schemas.openxmlformats.org/officeDocument/2006/relationships" xmlns:p="http://schemas.openxmlformats.org/presentationml/2006/main">
  <p:tag name="DVSHAPEID" val="Znm1RK0USg1Mco14hsYRFz"/>
</p:tagLst>
</file>

<file path=ppt/tags/tag292.xml><?xml version="1.0" encoding="utf-8"?>
<p:tagLst xmlns:a="http://schemas.openxmlformats.org/drawingml/2006/main" xmlns:r="http://schemas.openxmlformats.org/officeDocument/2006/relationships" xmlns:p="http://schemas.openxmlformats.org/presentationml/2006/main">
  <p:tag name="DVSHAPEID" val="IlsiuYbwWsACpAlqsc5PjN"/>
</p:tagLst>
</file>

<file path=ppt/tags/tag293.xml><?xml version="1.0" encoding="utf-8"?>
<p:tagLst xmlns:a="http://schemas.openxmlformats.org/drawingml/2006/main" xmlns:r="http://schemas.openxmlformats.org/officeDocument/2006/relationships" xmlns:p="http://schemas.openxmlformats.org/presentationml/2006/main">
  <p:tag name="DVSHAPEID" val="DIE1wS6e0GHqF0yyf1Imjy"/>
</p:tagLst>
</file>

<file path=ppt/tags/tag294.xml><?xml version="1.0" encoding="utf-8"?>
<p:tagLst xmlns:a="http://schemas.openxmlformats.org/drawingml/2006/main" xmlns:r="http://schemas.openxmlformats.org/officeDocument/2006/relationships" xmlns:p="http://schemas.openxmlformats.org/presentationml/2006/main">
  <p:tag name="DVSHAPEID" val="cAYrIRZMLPfVIJEsripHsT"/>
</p:tagLst>
</file>

<file path=ppt/tags/tag295.xml><?xml version="1.0" encoding="utf-8"?>
<p:tagLst xmlns:a="http://schemas.openxmlformats.org/drawingml/2006/main" xmlns:r="http://schemas.openxmlformats.org/officeDocument/2006/relationships" xmlns:p="http://schemas.openxmlformats.org/presentationml/2006/main">
  <p:tag name="DVSHAPEID" val="VYUkRUW37Xt5w435affdVS"/>
</p:tagLst>
</file>

<file path=ppt/tags/tag296.xml><?xml version="1.0" encoding="utf-8"?>
<p:tagLst xmlns:a="http://schemas.openxmlformats.org/drawingml/2006/main" xmlns:r="http://schemas.openxmlformats.org/officeDocument/2006/relationships" xmlns:p="http://schemas.openxmlformats.org/presentationml/2006/main">
  <p:tag name="DVSHAPEID" val="bKiPUMApWC6jF0wnZ5QHIh"/>
</p:tagLst>
</file>

<file path=ppt/tags/tag297.xml><?xml version="1.0" encoding="utf-8"?>
<p:tagLst xmlns:a="http://schemas.openxmlformats.org/drawingml/2006/main" xmlns:r="http://schemas.openxmlformats.org/officeDocument/2006/relationships" xmlns:p="http://schemas.openxmlformats.org/presentationml/2006/main">
  <p:tag name="DVSHAPEID" val="rCdzpm8asfY3Ma22Z9tH1Q"/>
</p:tagLst>
</file>

<file path=ppt/tags/tag298.xml><?xml version="1.0" encoding="utf-8"?>
<p:tagLst xmlns:a="http://schemas.openxmlformats.org/drawingml/2006/main" xmlns:r="http://schemas.openxmlformats.org/officeDocument/2006/relationships" xmlns:p="http://schemas.openxmlformats.org/presentationml/2006/main">
  <p:tag name="DVSHAPEID" val="Zco2yMg9md9TiFBkndgM9Q"/>
</p:tagLst>
</file>

<file path=ppt/tags/tag299.xml><?xml version="1.0" encoding="utf-8"?>
<p:tagLst xmlns:a="http://schemas.openxmlformats.org/drawingml/2006/main" xmlns:r="http://schemas.openxmlformats.org/officeDocument/2006/relationships" xmlns:p="http://schemas.openxmlformats.org/presentationml/2006/main">
  <p:tag name="DVSHAPEID" val="lCdmlX6He0gAD0anNmTjSK"/>
</p:tagLst>
</file>

<file path=ppt/tags/tag3.xml><?xml version="1.0" encoding="utf-8"?>
<p:tagLst xmlns:a="http://schemas.openxmlformats.org/drawingml/2006/main" xmlns:r="http://schemas.openxmlformats.org/officeDocument/2006/relationships" xmlns:p="http://schemas.openxmlformats.org/presentationml/2006/main">
  <p:tag name="DVSHAPEID" val="sSu6Y3m3gXJaQoOT9YeSUr"/>
</p:tagLst>
</file>

<file path=ppt/tags/tag30.xml><?xml version="1.0" encoding="utf-8"?>
<p:tagLst xmlns:a="http://schemas.openxmlformats.org/drawingml/2006/main" xmlns:r="http://schemas.openxmlformats.org/officeDocument/2006/relationships" xmlns:p="http://schemas.openxmlformats.org/presentationml/2006/main">
  <p:tag name="DVSHAPEID" val="NGPc0KqtWhDgiCN5MxOhUu"/>
</p:tagLst>
</file>

<file path=ppt/tags/tag300.xml><?xml version="1.0" encoding="utf-8"?>
<p:tagLst xmlns:a="http://schemas.openxmlformats.org/drawingml/2006/main" xmlns:r="http://schemas.openxmlformats.org/officeDocument/2006/relationships" xmlns:p="http://schemas.openxmlformats.org/presentationml/2006/main">
  <p:tag name="DVSHAPEID" val="TTRmqEMfqeH8RMObrj3EZ9"/>
</p:tagLst>
</file>

<file path=ppt/tags/tag301.xml><?xml version="1.0" encoding="utf-8"?>
<p:tagLst xmlns:a="http://schemas.openxmlformats.org/drawingml/2006/main" xmlns:r="http://schemas.openxmlformats.org/officeDocument/2006/relationships" xmlns:p="http://schemas.openxmlformats.org/presentationml/2006/main">
  <p:tag name="DVSHAPEID" val="DH1B9ZpUSQYAIkuYwrVYz1"/>
</p:tagLst>
</file>

<file path=ppt/tags/tag302.xml><?xml version="1.0" encoding="utf-8"?>
<p:tagLst xmlns:a="http://schemas.openxmlformats.org/drawingml/2006/main" xmlns:r="http://schemas.openxmlformats.org/officeDocument/2006/relationships" xmlns:p="http://schemas.openxmlformats.org/presentationml/2006/main">
  <p:tag name="DVSHAPEID" val="Tv8oyBUAfdLKfakPuMQvmQ"/>
</p:tagLst>
</file>

<file path=ppt/tags/tag303.xml><?xml version="1.0" encoding="utf-8"?>
<p:tagLst xmlns:a="http://schemas.openxmlformats.org/drawingml/2006/main" xmlns:r="http://schemas.openxmlformats.org/officeDocument/2006/relationships" xmlns:p="http://schemas.openxmlformats.org/presentationml/2006/main">
  <p:tag name="DVSHAPEID" val="9h4uHtMBI1zCNwtLrN0hAK"/>
</p:tagLst>
</file>

<file path=ppt/tags/tag304.xml><?xml version="1.0" encoding="utf-8"?>
<p:tagLst xmlns:a="http://schemas.openxmlformats.org/drawingml/2006/main" xmlns:r="http://schemas.openxmlformats.org/officeDocument/2006/relationships" xmlns:p="http://schemas.openxmlformats.org/presentationml/2006/main">
  <p:tag name="DVSHAPEID" val="OY5kDHW974E3lQk4UrODuK"/>
</p:tagLst>
</file>

<file path=ppt/tags/tag305.xml><?xml version="1.0" encoding="utf-8"?>
<p:tagLst xmlns:a="http://schemas.openxmlformats.org/drawingml/2006/main" xmlns:r="http://schemas.openxmlformats.org/officeDocument/2006/relationships" xmlns:p="http://schemas.openxmlformats.org/presentationml/2006/main">
  <p:tag name="DVSHAPEID" val="aDmOmIl2v5gpt5pmP5FzTv"/>
</p:tagLst>
</file>

<file path=ppt/tags/tag306.xml><?xml version="1.0" encoding="utf-8"?>
<p:tagLst xmlns:a="http://schemas.openxmlformats.org/drawingml/2006/main" xmlns:r="http://schemas.openxmlformats.org/officeDocument/2006/relationships" xmlns:p="http://schemas.openxmlformats.org/presentationml/2006/main">
  <p:tag name="DVSHAPEID" val="XKbCrmTytWf3NrXPleN5yz"/>
</p:tagLst>
</file>

<file path=ppt/tags/tag307.xml><?xml version="1.0" encoding="utf-8"?>
<p:tagLst xmlns:a="http://schemas.openxmlformats.org/drawingml/2006/main" xmlns:r="http://schemas.openxmlformats.org/officeDocument/2006/relationships" xmlns:p="http://schemas.openxmlformats.org/presentationml/2006/main">
  <p:tag name="DVSECTIONID" val="alFDE3L439mYmFZMhtAB1X"/>
</p:tagLst>
</file>

<file path=ppt/tags/tag308.xml><?xml version="1.0" encoding="utf-8"?>
<p:tagLst xmlns:a="http://schemas.openxmlformats.org/drawingml/2006/main" xmlns:r="http://schemas.openxmlformats.org/officeDocument/2006/relationships" xmlns:p="http://schemas.openxmlformats.org/presentationml/2006/main">
  <p:tag name="DVSHAPEID" val="gVRTJvacF9Fc2ULONuaMBh"/>
</p:tagLst>
</file>

<file path=ppt/tags/tag309.xml><?xml version="1.0" encoding="utf-8"?>
<p:tagLst xmlns:a="http://schemas.openxmlformats.org/drawingml/2006/main" xmlns:r="http://schemas.openxmlformats.org/officeDocument/2006/relationships" xmlns:p="http://schemas.openxmlformats.org/presentationml/2006/main">
  <p:tag name="DVSHAPEID" val="hiCyr1fvXbb6DIIKWOztoF"/>
</p:tagLst>
</file>

<file path=ppt/tags/tag31.xml><?xml version="1.0" encoding="utf-8"?>
<p:tagLst xmlns:a="http://schemas.openxmlformats.org/drawingml/2006/main" xmlns:r="http://schemas.openxmlformats.org/officeDocument/2006/relationships" xmlns:p="http://schemas.openxmlformats.org/presentationml/2006/main">
  <p:tag name="DVSHAPEID" val="h7ThNrauOVgVlJWi0Efb0G"/>
</p:tagLst>
</file>

<file path=ppt/tags/tag32.xml><?xml version="1.0" encoding="utf-8"?>
<p:tagLst xmlns:a="http://schemas.openxmlformats.org/drawingml/2006/main" xmlns:r="http://schemas.openxmlformats.org/officeDocument/2006/relationships" xmlns:p="http://schemas.openxmlformats.org/presentationml/2006/main">
  <p:tag name="DVSHAPEID" val="dcTtn2GIwkQjoIiJXZissH"/>
</p:tagLst>
</file>

<file path=ppt/tags/tag33.xml><?xml version="1.0" encoding="utf-8"?>
<p:tagLst xmlns:a="http://schemas.openxmlformats.org/drawingml/2006/main" xmlns:r="http://schemas.openxmlformats.org/officeDocument/2006/relationships" xmlns:p="http://schemas.openxmlformats.org/presentationml/2006/main">
  <p:tag name="DVSHAPEID" val="0ng48twa1JtBTGok48N6pW"/>
</p:tagLst>
</file>

<file path=ppt/tags/tag34.xml><?xml version="1.0" encoding="utf-8"?>
<p:tagLst xmlns:a="http://schemas.openxmlformats.org/drawingml/2006/main" xmlns:r="http://schemas.openxmlformats.org/officeDocument/2006/relationships" xmlns:p="http://schemas.openxmlformats.org/presentationml/2006/main">
  <p:tag name="DVSHAPEID" val="42leZhHgSxewcvcjTdcmi7"/>
</p:tagLst>
</file>

<file path=ppt/tags/tag35.xml><?xml version="1.0" encoding="utf-8"?>
<p:tagLst xmlns:a="http://schemas.openxmlformats.org/drawingml/2006/main" xmlns:r="http://schemas.openxmlformats.org/officeDocument/2006/relationships" xmlns:p="http://schemas.openxmlformats.org/presentationml/2006/main">
  <p:tag name="DVSHAPEID" val="PMPClDVaFli3jeIUtftLRW"/>
</p:tagLst>
</file>

<file path=ppt/tags/tag36.xml><?xml version="1.0" encoding="utf-8"?>
<p:tagLst xmlns:a="http://schemas.openxmlformats.org/drawingml/2006/main" xmlns:r="http://schemas.openxmlformats.org/officeDocument/2006/relationships" xmlns:p="http://schemas.openxmlformats.org/presentationml/2006/main">
  <p:tag name="DVSHAPEID" val="nnuS7KfzU2EXcypnW4kISS"/>
</p:tagLst>
</file>

<file path=ppt/tags/tag37.xml><?xml version="1.0" encoding="utf-8"?>
<p:tagLst xmlns:a="http://schemas.openxmlformats.org/drawingml/2006/main" xmlns:r="http://schemas.openxmlformats.org/officeDocument/2006/relationships" xmlns:p="http://schemas.openxmlformats.org/presentationml/2006/main">
  <p:tag name="DVSHAPEID" val="d8cXAYJXTwgTpr7tvaU5rf"/>
</p:tagLst>
</file>

<file path=ppt/tags/tag38.xml><?xml version="1.0" encoding="utf-8"?>
<p:tagLst xmlns:a="http://schemas.openxmlformats.org/drawingml/2006/main" xmlns:r="http://schemas.openxmlformats.org/officeDocument/2006/relationships" xmlns:p="http://schemas.openxmlformats.org/presentationml/2006/main">
  <p:tag name="DVSHAPEID" val="pl1av5ipr83u9lFaagQX97"/>
</p:tagLst>
</file>

<file path=ppt/tags/tag39.xml><?xml version="1.0" encoding="utf-8"?>
<p:tagLst xmlns:a="http://schemas.openxmlformats.org/drawingml/2006/main" xmlns:r="http://schemas.openxmlformats.org/officeDocument/2006/relationships" xmlns:p="http://schemas.openxmlformats.org/presentationml/2006/main">
  <p:tag name="DVSHAPEID" val="Hj8Xgsy9NNqYJQVqtDEu57"/>
</p:tagLst>
</file>

<file path=ppt/tags/tag4.xml><?xml version="1.0" encoding="utf-8"?>
<p:tagLst xmlns:a="http://schemas.openxmlformats.org/drawingml/2006/main" xmlns:r="http://schemas.openxmlformats.org/officeDocument/2006/relationships" xmlns:p="http://schemas.openxmlformats.org/presentationml/2006/main">
  <p:tag name="DVSHAPEID" val="Uns3BnjQILOierk16VdhZ1"/>
</p:tagLst>
</file>

<file path=ppt/tags/tag40.xml><?xml version="1.0" encoding="utf-8"?>
<p:tagLst xmlns:a="http://schemas.openxmlformats.org/drawingml/2006/main" xmlns:r="http://schemas.openxmlformats.org/officeDocument/2006/relationships" xmlns:p="http://schemas.openxmlformats.org/presentationml/2006/main">
  <p:tag name="DVSHAPEID" val="PViLNl0Eeu6hEI1xPQQhlg"/>
</p:tagLst>
</file>

<file path=ppt/tags/tag41.xml><?xml version="1.0" encoding="utf-8"?>
<p:tagLst xmlns:a="http://schemas.openxmlformats.org/drawingml/2006/main" xmlns:r="http://schemas.openxmlformats.org/officeDocument/2006/relationships" xmlns:p="http://schemas.openxmlformats.org/presentationml/2006/main">
  <p:tag name="DVSHAPEID" val="4bCPeKNdjF1ztdEuFd98yW"/>
</p:tagLst>
</file>

<file path=ppt/tags/tag42.xml><?xml version="1.0" encoding="utf-8"?>
<p:tagLst xmlns:a="http://schemas.openxmlformats.org/drawingml/2006/main" xmlns:r="http://schemas.openxmlformats.org/officeDocument/2006/relationships" xmlns:p="http://schemas.openxmlformats.org/presentationml/2006/main">
  <p:tag name="DVSHAPEID" val="RrbdpVNODOLyR79Y6gR1bq"/>
</p:tagLst>
</file>

<file path=ppt/tags/tag43.xml><?xml version="1.0" encoding="utf-8"?>
<p:tagLst xmlns:a="http://schemas.openxmlformats.org/drawingml/2006/main" xmlns:r="http://schemas.openxmlformats.org/officeDocument/2006/relationships" xmlns:p="http://schemas.openxmlformats.org/presentationml/2006/main">
  <p:tag name="DVSHAPEID" val="f4eNTlaC7cI7jbD0lRpu1d"/>
</p:tagLst>
</file>

<file path=ppt/tags/tag44.xml><?xml version="1.0" encoding="utf-8"?>
<p:tagLst xmlns:a="http://schemas.openxmlformats.org/drawingml/2006/main" xmlns:r="http://schemas.openxmlformats.org/officeDocument/2006/relationships" xmlns:p="http://schemas.openxmlformats.org/presentationml/2006/main">
  <p:tag name="DVSHAPEID" val="Jiaqb7ZGaRKdbAKh6pCk1U"/>
</p:tagLst>
</file>

<file path=ppt/tags/tag45.xml><?xml version="1.0" encoding="utf-8"?>
<p:tagLst xmlns:a="http://schemas.openxmlformats.org/drawingml/2006/main" xmlns:r="http://schemas.openxmlformats.org/officeDocument/2006/relationships" xmlns:p="http://schemas.openxmlformats.org/presentationml/2006/main">
  <p:tag name="DVSHAPEID" val="aHSbmUheJb9C1FaXgtGe6U"/>
</p:tagLst>
</file>

<file path=ppt/tags/tag46.xml><?xml version="1.0" encoding="utf-8"?>
<p:tagLst xmlns:a="http://schemas.openxmlformats.org/drawingml/2006/main" xmlns:r="http://schemas.openxmlformats.org/officeDocument/2006/relationships" xmlns:p="http://schemas.openxmlformats.org/presentationml/2006/main">
  <p:tag name="DVSHAPEID" val="EwH0DqFBRSRO7tyZK4pW7y"/>
</p:tagLst>
</file>

<file path=ppt/tags/tag47.xml><?xml version="1.0" encoding="utf-8"?>
<p:tagLst xmlns:a="http://schemas.openxmlformats.org/drawingml/2006/main" xmlns:r="http://schemas.openxmlformats.org/officeDocument/2006/relationships" xmlns:p="http://schemas.openxmlformats.org/presentationml/2006/main">
  <p:tag name="DVSHAPEID" val="4zy47888DNOf2lumhQy7kg"/>
</p:tagLst>
</file>

<file path=ppt/tags/tag48.xml><?xml version="1.0" encoding="utf-8"?>
<p:tagLst xmlns:a="http://schemas.openxmlformats.org/drawingml/2006/main" xmlns:r="http://schemas.openxmlformats.org/officeDocument/2006/relationships" xmlns:p="http://schemas.openxmlformats.org/presentationml/2006/main">
  <p:tag name="DVSHAPEID" val="KdyGohJCOaM6s8ryjxtIf4"/>
</p:tagLst>
</file>

<file path=ppt/tags/tag49.xml><?xml version="1.0" encoding="utf-8"?>
<p:tagLst xmlns:a="http://schemas.openxmlformats.org/drawingml/2006/main" xmlns:r="http://schemas.openxmlformats.org/officeDocument/2006/relationships" xmlns:p="http://schemas.openxmlformats.org/presentationml/2006/main">
  <p:tag name="DVSHAPEID" val="0RqcvnNyo0eNOlwqJQp1YE"/>
</p:tagLst>
</file>

<file path=ppt/tags/tag5.xml><?xml version="1.0" encoding="utf-8"?>
<p:tagLst xmlns:a="http://schemas.openxmlformats.org/drawingml/2006/main" xmlns:r="http://schemas.openxmlformats.org/officeDocument/2006/relationships" xmlns:p="http://schemas.openxmlformats.org/presentationml/2006/main">
  <p:tag name="DVSHAPEID" val="KSVq0dFkbY41Y6EVsYJpeX"/>
</p:tagLst>
</file>

<file path=ppt/tags/tag50.xml><?xml version="1.0" encoding="utf-8"?>
<p:tagLst xmlns:a="http://schemas.openxmlformats.org/drawingml/2006/main" xmlns:r="http://schemas.openxmlformats.org/officeDocument/2006/relationships" xmlns:p="http://schemas.openxmlformats.org/presentationml/2006/main">
  <p:tag name="DVSHAPEID" val="tWTlVJx0EB0GdHgbMlOgLM"/>
</p:tagLst>
</file>

<file path=ppt/tags/tag51.xml><?xml version="1.0" encoding="utf-8"?>
<p:tagLst xmlns:a="http://schemas.openxmlformats.org/drawingml/2006/main" xmlns:r="http://schemas.openxmlformats.org/officeDocument/2006/relationships" xmlns:p="http://schemas.openxmlformats.org/presentationml/2006/main">
  <p:tag name="DVSHAPEID" val="REj62SNCje6mouj9s41nlD"/>
</p:tagLst>
</file>

<file path=ppt/tags/tag52.xml><?xml version="1.0" encoding="utf-8"?>
<p:tagLst xmlns:a="http://schemas.openxmlformats.org/drawingml/2006/main" xmlns:r="http://schemas.openxmlformats.org/officeDocument/2006/relationships" xmlns:p="http://schemas.openxmlformats.org/presentationml/2006/main">
  <p:tag name="DVSHAPEID" val="N88Pax43cHSG4e2PHFd1hL"/>
</p:tagLst>
</file>

<file path=ppt/tags/tag53.xml><?xml version="1.0" encoding="utf-8"?>
<p:tagLst xmlns:a="http://schemas.openxmlformats.org/drawingml/2006/main" xmlns:r="http://schemas.openxmlformats.org/officeDocument/2006/relationships" xmlns:p="http://schemas.openxmlformats.org/presentationml/2006/main">
  <p:tag name="DVSHAPEID" val="ARiLSCTKfnrdQbYcHgyf2o"/>
</p:tagLst>
</file>

<file path=ppt/tags/tag54.xml><?xml version="1.0" encoding="utf-8"?>
<p:tagLst xmlns:a="http://schemas.openxmlformats.org/drawingml/2006/main" xmlns:r="http://schemas.openxmlformats.org/officeDocument/2006/relationships" xmlns:p="http://schemas.openxmlformats.org/presentationml/2006/main">
  <p:tag name="DVSHAPEID" val="tIp47Dnlajl2xgwpFrarsu"/>
</p:tagLst>
</file>

<file path=ppt/tags/tag55.xml><?xml version="1.0" encoding="utf-8"?>
<p:tagLst xmlns:a="http://schemas.openxmlformats.org/drawingml/2006/main" xmlns:r="http://schemas.openxmlformats.org/officeDocument/2006/relationships" xmlns:p="http://schemas.openxmlformats.org/presentationml/2006/main">
  <p:tag name="DVSHAPEID" val="fRoQQuYXt2JbnAmNvfnTd7"/>
</p:tagLst>
</file>

<file path=ppt/tags/tag56.xml><?xml version="1.0" encoding="utf-8"?>
<p:tagLst xmlns:a="http://schemas.openxmlformats.org/drawingml/2006/main" xmlns:r="http://schemas.openxmlformats.org/officeDocument/2006/relationships" xmlns:p="http://schemas.openxmlformats.org/presentationml/2006/main">
  <p:tag name="DVSHAPEID" val="RODHFiA74AWYsyGgMSndQj"/>
</p:tagLst>
</file>

<file path=ppt/tags/tag57.xml><?xml version="1.0" encoding="utf-8"?>
<p:tagLst xmlns:a="http://schemas.openxmlformats.org/drawingml/2006/main" xmlns:r="http://schemas.openxmlformats.org/officeDocument/2006/relationships" xmlns:p="http://schemas.openxmlformats.org/presentationml/2006/main">
  <p:tag name="DVSHAPEID" val="imTW2RVU4yh8Zzc9OFmlX8"/>
</p:tagLst>
</file>

<file path=ppt/tags/tag58.xml><?xml version="1.0" encoding="utf-8"?>
<p:tagLst xmlns:a="http://schemas.openxmlformats.org/drawingml/2006/main" xmlns:r="http://schemas.openxmlformats.org/officeDocument/2006/relationships" xmlns:p="http://schemas.openxmlformats.org/presentationml/2006/main">
  <p:tag name="DVSHAPEID" val="eo7O7etuwZgxvhNJfIb9vo"/>
</p:tagLst>
</file>

<file path=ppt/tags/tag59.xml><?xml version="1.0" encoding="utf-8"?>
<p:tagLst xmlns:a="http://schemas.openxmlformats.org/drawingml/2006/main" xmlns:r="http://schemas.openxmlformats.org/officeDocument/2006/relationships" xmlns:p="http://schemas.openxmlformats.org/presentationml/2006/main">
  <p:tag name="DVSHAPEID" val="Hky64C4HRvma7uOeKHrA1i"/>
</p:tagLst>
</file>

<file path=ppt/tags/tag6.xml><?xml version="1.0" encoding="utf-8"?>
<p:tagLst xmlns:a="http://schemas.openxmlformats.org/drawingml/2006/main" xmlns:r="http://schemas.openxmlformats.org/officeDocument/2006/relationships" xmlns:p="http://schemas.openxmlformats.org/presentationml/2006/main">
  <p:tag name="DVSHAPEID" val="lxanz8SjFCrSDz7am6bnzQ"/>
</p:tagLst>
</file>

<file path=ppt/tags/tag60.xml><?xml version="1.0" encoding="utf-8"?>
<p:tagLst xmlns:a="http://schemas.openxmlformats.org/drawingml/2006/main" xmlns:r="http://schemas.openxmlformats.org/officeDocument/2006/relationships" xmlns:p="http://schemas.openxmlformats.org/presentationml/2006/main">
  <p:tag name="DVSHAPEID" val="Rr3Vl4qD9NCQHNf0aQpO8K"/>
</p:tagLst>
</file>

<file path=ppt/tags/tag61.xml><?xml version="1.0" encoding="utf-8"?>
<p:tagLst xmlns:a="http://schemas.openxmlformats.org/drawingml/2006/main" xmlns:r="http://schemas.openxmlformats.org/officeDocument/2006/relationships" xmlns:p="http://schemas.openxmlformats.org/presentationml/2006/main">
  <p:tag name="DVSHAPEID" val="bl9jV0YuIVmps638gZhdly"/>
</p:tagLst>
</file>

<file path=ppt/tags/tag62.xml><?xml version="1.0" encoding="utf-8"?>
<p:tagLst xmlns:a="http://schemas.openxmlformats.org/drawingml/2006/main" xmlns:r="http://schemas.openxmlformats.org/officeDocument/2006/relationships" xmlns:p="http://schemas.openxmlformats.org/presentationml/2006/main">
  <p:tag name="DVSHAPEID" val="xhN1ZKwAad96fHM29pFE5H"/>
</p:tagLst>
</file>

<file path=ppt/tags/tag63.xml><?xml version="1.0" encoding="utf-8"?>
<p:tagLst xmlns:a="http://schemas.openxmlformats.org/drawingml/2006/main" xmlns:r="http://schemas.openxmlformats.org/officeDocument/2006/relationships" xmlns:p="http://schemas.openxmlformats.org/presentationml/2006/main">
  <p:tag name="DVSHAPEID" val="uhk8X1ApxUpDORvT1dY7K9"/>
</p:tagLst>
</file>

<file path=ppt/tags/tag64.xml><?xml version="1.0" encoding="utf-8"?>
<p:tagLst xmlns:a="http://schemas.openxmlformats.org/drawingml/2006/main" xmlns:r="http://schemas.openxmlformats.org/officeDocument/2006/relationships" xmlns:p="http://schemas.openxmlformats.org/presentationml/2006/main">
  <p:tag name="DVSHAPEID" val="flQlmeQRyGsPNwHQMv0KFf"/>
</p:tagLst>
</file>

<file path=ppt/tags/tag65.xml><?xml version="1.0" encoding="utf-8"?>
<p:tagLst xmlns:a="http://schemas.openxmlformats.org/drawingml/2006/main" xmlns:r="http://schemas.openxmlformats.org/officeDocument/2006/relationships" xmlns:p="http://schemas.openxmlformats.org/presentationml/2006/main">
  <p:tag name="DVSHAPEID" val="HCTUxgorGXWk1YiCElzGmI"/>
</p:tagLst>
</file>

<file path=ppt/tags/tag66.xml><?xml version="1.0" encoding="utf-8"?>
<p:tagLst xmlns:a="http://schemas.openxmlformats.org/drawingml/2006/main" xmlns:r="http://schemas.openxmlformats.org/officeDocument/2006/relationships" xmlns:p="http://schemas.openxmlformats.org/presentationml/2006/main">
  <p:tag name="DVSHAPEID" val="bY4Zcbqt70t0EersHAs60u"/>
</p:tagLst>
</file>

<file path=ppt/tags/tag67.xml><?xml version="1.0" encoding="utf-8"?>
<p:tagLst xmlns:a="http://schemas.openxmlformats.org/drawingml/2006/main" xmlns:r="http://schemas.openxmlformats.org/officeDocument/2006/relationships" xmlns:p="http://schemas.openxmlformats.org/presentationml/2006/main">
  <p:tag name="DVSHAPEID" val="TsuJyaQEbZTZqUPx4d0dQW"/>
</p:tagLst>
</file>

<file path=ppt/tags/tag68.xml><?xml version="1.0" encoding="utf-8"?>
<p:tagLst xmlns:a="http://schemas.openxmlformats.org/drawingml/2006/main" xmlns:r="http://schemas.openxmlformats.org/officeDocument/2006/relationships" xmlns:p="http://schemas.openxmlformats.org/presentationml/2006/main">
  <p:tag name="DVSHAPEID" val="R1k3acEZdfIG5BvtDgCsOu"/>
</p:tagLst>
</file>

<file path=ppt/tags/tag69.xml><?xml version="1.0" encoding="utf-8"?>
<p:tagLst xmlns:a="http://schemas.openxmlformats.org/drawingml/2006/main" xmlns:r="http://schemas.openxmlformats.org/officeDocument/2006/relationships" xmlns:p="http://schemas.openxmlformats.org/presentationml/2006/main">
  <p:tag name="DVSHAPEID" val="7FOxC9wf6MEXBsou0E0cLD"/>
</p:tagLst>
</file>

<file path=ppt/tags/tag7.xml><?xml version="1.0" encoding="utf-8"?>
<p:tagLst xmlns:a="http://schemas.openxmlformats.org/drawingml/2006/main" xmlns:r="http://schemas.openxmlformats.org/officeDocument/2006/relationships" xmlns:p="http://schemas.openxmlformats.org/presentationml/2006/main">
  <p:tag name="DVSHAPEID" val="edsembteyzNMwogDExsSir"/>
</p:tagLst>
</file>

<file path=ppt/tags/tag70.xml><?xml version="1.0" encoding="utf-8"?>
<p:tagLst xmlns:a="http://schemas.openxmlformats.org/drawingml/2006/main" xmlns:r="http://schemas.openxmlformats.org/officeDocument/2006/relationships" xmlns:p="http://schemas.openxmlformats.org/presentationml/2006/main">
  <p:tag name="DVSHAPEID" val="hJOd2BAKAn7mUFfCzvsX9V"/>
</p:tagLst>
</file>

<file path=ppt/tags/tag71.xml><?xml version="1.0" encoding="utf-8"?>
<p:tagLst xmlns:a="http://schemas.openxmlformats.org/drawingml/2006/main" xmlns:r="http://schemas.openxmlformats.org/officeDocument/2006/relationships" xmlns:p="http://schemas.openxmlformats.org/presentationml/2006/main">
  <p:tag name="DVSHAPEID" val="280248fYsBJtn4Io6VFlbh"/>
</p:tagLst>
</file>

<file path=ppt/tags/tag72.xml><?xml version="1.0" encoding="utf-8"?>
<p:tagLst xmlns:a="http://schemas.openxmlformats.org/drawingml/2006/main" xmlns:r="http://schemas.openxmlformats.org/officeDocument/2006/relationships" xmlns:p="http://schemas.openxmlformats.org/presentationml/2006/main">
  <p:tag name="DVSHAPEID" val="PfyJfo4uJNulHGd0wrvCUw"/>
</p:tagLst>
</file>

<file path=ppt/tags/tag73.xml><?xml version="1.0" encoding="utf-8"?>
<p:tagLst xmlns:a="http://schemas.openxmlformats.org/drawingml/2006/main" xmlns:r="http://schemas.openxmlformats.org/officeDocument/2006/relationships" xmlns:p="http://schemas.openxmlformats.org/presentationml/2006/main">
  <p:tag name="DVSHAPEID" val="DrhbTapxiNJKjLukTQTYSV"/>
</p:tagLst>
</file>

<file path=ppt/tags/tag74.xml><?xml version="1.0" encoding="utf-8"?>
<p:tagLst xmlns:a="http://schemas.openxmlformats.org/drawingml/2006/main" xmlns:r="http://schemas.openxmlformats.org/officeDocument/2006/relationships" xmlns:p="http://schemas.openxmlformats.org/presentationml/2006/main">
  <p:tag name="DVSHAPEID" val="Z2m2b6oeQznjB7s4uU5cvG"/>
</p:tagLst>
</file>

<file path=ppt/tags/tag75.xml><?xml version="1.0" encoding="utf-8"?>
<p:tagLst xmlns:a="http://schemas.openxmlformats.org/drawingml/2006/main" xmlns:r="http://schemas.openxmlformats.org/officeDocument/2006/relationships" xmlns:p="http://schemas.openxmlformats.org/presentationml/2006/main">
  <p:tag name="DVSHAPEID" val="CWnsvcxEIVDIrfORYi94Xa"/>
</p:tagLst>
</file>

<file path=ppt/tags/tag76.xml><?xml version="1.0" encoding="utf-8"?>
<p:tagLst xmlns:a="http://schemas.openxmlformats.org/drawingml/2006/main" xmlns:r="http://schemas.openxmlformats.org/officeDocument/2006/relationships" xmlns:p="http://schemas.openxmlformats.org/presentationml/2006/main">
  <p:tag name="DVSHAPEID" val="nZ9nRPmZSFpippFJAbGcQr"/>
</p:tagLst>
</file>

<file path=ppt/tags/tag77.xml><?xml version="1.0" encoding="utf-8"?>
<p:tagLst xmlns:a="http://schemas.openxmlformats.org/drawingml/2006/main" xmlns:r="http://schemas.openxmlformats.org/officeDocument/2006/relationships" xmlns:p="http://schemas.openxmlformats.org/presentationml/2006/main">
  <p:tag name="DVSHAPEID" val="FTFdfDVM2rJsznj8lIiJ3Y"/>
</p:tagLst>
</file>

<file path=ppt/tags/tag78.xml><?xml version="1.0" encoding="utf-8"?>
<p:tagLst xmlns:a="http://schemas.openxmlformats.org/drawingml/2006/main" xmlns:r="http://schemas.openxmlformats.org/officeDocument/2006/relationships" xmlns:p="http://schemas.openxmlformats.org/presentationml/2006/main">
  <p:tag name="DVSHAPEID" val="i9PobfIXnLjWkfIDzI45DY"/>
</p:tagLst>
</file>

<file path=ppt/tags/tag79.xml><?xml version="1.0" encoding="utf-8"?>
<p:tagLst xmlns:a="http://schemas.openxmlformats.org/drawingml/2006/main" xmlns:r="http://schemas.openxmlformats.org/officeDocument/2006/relationships" xmlns:p="http://schemas.openxmlformats.org/presentationml/2006/main">
  <p:tag name="DVSHAPEID" val="yXQhqrQXT7nHBvoQrF343Y"/>
</p:tagLst>
</file>

<file path=ppt/tags/tag8.xml><?xml version="1.0" encoding="utf-8"?>
<p:tagLst xmlns:a="http://schemas.openxmlformats.org/drawingml/2006/main" xmlns:r="http://schemas.openxmlformats.org/officeDocument/2006/relationships" xmlns:p="http://schemas.openxmlformats.org/presentationml/2006/main">
  <p:tag name="DVSHAPEID" val="z6t4NiCDeQovjWVkLHQr4R"/>
</p:tagLst>
</file>

<file path=ppt/tags/tag80.xml><?xml version="1.0" encoding="utf-8"?>
<p:tagLst xmlns:a="http://schemas.openxmlformats.org/drawingml/2006/main" xmlns:r="http://schemas.openxmlformats.org/officeDocument/2006/relationships" xmlns:p="http://schemas.openxmlformats.org/presentationml/2006/main">
  <p:tag name="DVSHAPEID" val="8D23qH8zFXljBRyUPh7qRc"/>
</p:tagLst>
</file>

<file path=ppt/tags/tag81.xml><?xml version="1.0" encoding="utf-8"?>
<p:tagLst xmlns:a="http://schemas.openxmlformats.org/drawingml/2006/main" xmlns:r="http://schemas.openxmlformats.org/officeDocument/2006/relationships" xmlns:p="http://schemas.openxmlformats.org/presentationml/2006/main">
  <p:tag name="DVSHAPEID" val="yDEdfJgo1yVAPdem18Oksq"/>
</p:tagLst>
</file>

<file path=ppt/tags/tag82.xml><?xml version="1.0" encoding="utf-8"?>
<p:tagLst xmlns:a="http://schemas.openxmlformats.org/drawingml/2006/main" xmlns:r="http://schemas.openxmlformats.org/officeDocument/2006/relationships" xmlns:p="http://schemas.openxmlformats.org/presentationml/2006/main">
  <p:tag name="DVSHAPEID" val="mhUwixPMWC7W4ppdspigVM"/>
</p:tagLst>
</file>

<file path=ppt/tags/tag83.xml><?xml version="1.0" encoding="utf-8"?>
<p:tagLst xmlns:a="http://schemas.openxmlformats.org/drawingml/2006/main" xmlns:r="http://schemas.openxmlformats.org/officeDocument/2006/relationships" xmlns:p="http://schemas.openxmlformats.org/presentationml/2006/main">
  <p:tag name="DVSHAPEID" val="o02lFtfZBwK8hmjIrJzfBi"/>
</p:tagLst>
</file>

<file path=ppt/tags/tag84.xml><?xml version="1.0" encoding="utf-8"?>
<p:tagLst xmlns:a="http://schemas.openxmlformats.org/drawingml/2006/main" xmlns:r="http://schemas.openxmlformats.org/officeDocument/2006/relationships" xmlns:p="http://schemas.openxmlformats.org/presentationml/2006/main">
  <p:tag name="DVSHAPEID" val="tS8PXOGp2buzTTtWSmxX1A"/>
</p:tagLst>
</file>

<file path=ppt/tags/tag85.xml><?xml version="1.0" encoding="utf-8"?>
<p:tagLst xmlns:a="http://schemas.openxmlformats.org/drawingml/2006/main" xmlns:r="http://schemas.openxmlformats.org/officeDocument/2006/relationships" xmlns:p="http://schemas.openxmlformats.org/presentationml/2006/main">
  <p:tag name="DVSHAPEID" val="bW82UJYyHGb5x9dPvrjcuy"/>
</p:tagLst>
</file>

<file path=ppt/tags/tag86.xml><?xml version="1.0" encoding="utf-8"?>
<p:tagLst xmlns:a="http://schemas.openxmlformats.org/drawingml/2006/main" xmlns:r="http://schemas.openxmlformats.org/officeDocument/2006/relationships" xmlns:p="http://schemas.openxmlformats.org/presentationml/2006/main">
  <p:tag name="DVSHAPEID" val="DIspfuRcHDhSHbHUUWrtuN"/>
</p:tagLst>
</file>

<file path=ppt/tags/tag87.xml><?xml version="1.0" encoding="utf-8"?>
<p:tagLst xmlns:a="http://schemas.openxmlformats.org/drawingml/2006/main" xmlns:r="http://schemas.openxmlformats.org/officeDocument/2006/relationships" xmlns:p="http://schemas.openxmlformats.org/presentationml/2006/main">
  <p:tag name="DVSHAPEID" val="nNljJ2Q6EO5DiqAuutHuYx"/>
</p:tagLst>
</file>

<file path=ppt/tags/tag88.xml><?xml version="1.0" encoding="utf-8"?>
<p:tagLst xmlns:a="http://schemas.openxmlformats.org/drawingml/2006/main" xmlns:r="http://schemas.openxmlformats.org/officeDocument/2006/relationships" xmlns:p="http://schemas.openxmlformats.org/presentationml/2006/main">
  <p:tag name="DVSHAPEID" val="OEs18AwmL13PkE4VLOlBZs"/>
</p:tagLst>
</file>

<file path=ppt/tags/tag89.xml><?xml version="1.0" encoding="utf-8"?>
<p:tagLst xmlns:a="http://schemas.openxmlformats.org/drawingml/2006/main" xmlns:r="http://schemas.openxmlformats.org/officeDocument/2006/relationships" xmlns:p="http://schemas.openxmlformats.org/presentationml/2006/main">
  <p:tag name="DVSHAPEID" val="M3ShkqsXL0PPZGQIUgzh34"/>
</p:tagLst>
</file>

<file path=ppt/tags/tag9.xml><?xml version="1.0" encoding="utf-8"?>
<p:tagLst xmlns:a="http://schemas.openxmlformats.org/drawingml/2006/main" xmlns:r="http://schemas.openxmlformats.org/officeDocument/2006/relationships" xmlns:p="http://schemas.openxmlformats.org/presentationml/2006/main">
  <p:tag name="DVSHAPEID" val="5Q2ITJsEVHyMDmKinaCUlW"/>
</p:tagLst>
</file>

<file path=ppt/tags/tag90.xml><?xml version="1.0" encoding="utf-8"?>
<p:tagLst xmlns:a="http://schemas.openxmlformats.org/drawingml/2006/main" xmlns:r="http://schemas.openxmlformats.org/officeDocument/2006/relationships" xmlns:p="http://schemas.openxmlformats.org/presentationml/2006/main">
  <p:tag name="DVSHAPEID" val="zt5VpyIT8nylSp8Qf6TNf3"/>
</p:tagLst>
</file>

<file path=ppt/tags/tag91.xml><?xml version="1.0" encoding="utf-8"?>
<p:tagLst xmlns:a="http://schemas.openxmlformats.org/drawingml/2006/main" xmlns:r="http://schemas.openxmlformats.org/officeDocument/2006/relationships" xmlns:p="http://schemas.openxmlformats.org/presentationml/2006/main">
  <p:tag name="DVSHAPEID" val="0uFo42T52HoIupbp0UeSSr"/>
</p:tagLst>
</file>

<file path=ppt/tags/tag92.xml><?xml version="1.0" encoding="utf-8"?>
<p:tagLst xmlns:a="http://schemas.openxmlformats.org/drawingml/2006/main" xmlns:r="http://schemas.openxmlformats.org/officeDocument/2006/relationships" xmlns:p="http://schemas.openxmlformats.org/presentationml/2006/main">
  <p:tag name="DVSHAPEID" val="hDOrA40tnfPvtBf1tFZ2lQ"/>
</p:tagLst>
</file>

<file path=ppt/tags/tag93.xml><?xml version="1.0" encoding="utf-8"?>
<p:tagLst xmlns:a="http://schemas.openxmlformats.org/drawingml/2006/main" xmlns:r="http://schemas.openxmlformats.org/officeDocument/2006/relationships" xmlns:p="http://schemas.openxmlformats.org/presentationml/2006/main">
  <p:tag name="DVSHAPEID" val="XaUIEQ5Zynbyd1ACsP4yj9"/>
</p:tagLst>
</file>

<file path=ppt/tags/tag94.xml><?xml version="1.0" encoding="utf-8"?>
<p:tagLst xmlns:a="http://schemas.openxmlformats.org/drawingml/2006/main" xmlns:r="http://schemas.openxmlformats.org/officeDocument/2006/relationships" xmlns:p="http://schemas.openxmlformats.org/presentationml/2006/main">
  <p:tag name="DVSHAPEID" val="SYWA9ZqzSP6qGExRpanoGr"/>
</p:tagLst>
</file>

<file path=ppt/tags/tag95.xml><?xml version="1.0" encoding="utf-8"?>
<p:tagLst xmlns:a="http://schemas.openxmlformats.org/drawingml/2006/main" xmlns:r="http://schemas.openxmlformats.org/officeDocument/2006/relationships" xmlns:p="http://schemas.openxmlformats.org/presentationml/2006/main">
  <p:tag name="DVSHAPEID" val="kUndqQdaXMxNhWM4G5zZvl"/>
</p:tagLst>
</file>

<file path=ppt/tags/tag96.xml><?xml version="1.0" encoding="utf-8"?>
<p:tagLst xmlns:a="http://schemas.openxmlformats.org/drawingml/2006/main" xmlns:r="http://schemas.openxmlformats.org/officeDocument/2006/relationships" xmlns:p="http://schemas.openxmlformats.org/presentationml/2006/main">
  <p:tag name="DVSHAPEID" val="rNlW5BpUbVsrD1cVyzmHRk"/>
</p:tagLst>
</file>

<file path=ppt/tags/tag97.xml><?xml version="1.0" encoding="utf-8"?>
<p:tagLst xmlns:a="http://schemas.openxmlformats.org/drawingml/2006/main" xmlns:r="http://schemas.openxmlformats.org/officeDocument/2006/relationships" xmlns:p="http://schemas.openxmlformats.org/presentationml/2006/main">
  <p:tag name="DVSHAPEID" val="SSmA4ltiOHVZsASuLBK3BC"/>
</p:tagLst>
</file>

<file path=ppt/tags/tag98.xml><?xml version="1.0" encoding="utf-8"?>
<p:tagLst xmlns:a="http://schemas.openxmlformats.org/drawingml/2006/main" xmlns:r="http://schemas.openxmlformats.org/officeDocument/2006/relationships" xmlns:p="http://schemas.openxmlformats.org/presentationml/2006/main">
  <p:tag name="DVSHAPEID" val="lPiKRKw0DNu7Uszvw4qT6L"/>
</p:tagLst>
</file>

<file path=ppt/tags/tag99.xml><?xml version="1.0" encoding="utf-8"?>
<p:tagLst xmlns:a="http://schemas.openxmlformats.org/drawingml/2006/main" xmlns:r="http://schemas.openxmlformats.org/officeDocument/2006/relationships" xmlns:p="http://schemas.openxmlformats.org/presentationml/2006/main">
  <p:tag name="DVSHAPEID" val="vEyC34OKXOJgxxhkuILO38"/>
</p:tagLst>
</file>

<file path=ppt/theme/theme1.xml><?xml version="1.0" encoding="utf-8"?>
<a:theme xmlns:a="http://schemas.openxmlformats.org/drawingml/2006/main" name="blank (2)">
  <a:themeElements>
    <a:clrScheme name="Custom 17">
      <a:dk1>
        <a:srgbClr val="000000"/>
      </a:dk1>
      <a:lt1>
        <a:sysClr val="window" lastClr="FFFFFF"/>
      </a:lt1>
      <a:dk2>
        <a:srgbClr val="FF0000"/>
      </a:dk2>
      <a:lt2>
        <a:srgbClr val="00FF00"/>
      </a:lt2>
      <a:accent1>
        <a:srgbClr val="800000"/>
      </a:accent1>
      <a:accent2>
        <a:srgbClr val="006666"/>
      </a:accent2>
      <a:accent3>
        <a:srgbClr val="E2E1C0"/>
      </a:accent3>
      <a:accent4>
        <a:srgbClr val="0000FF"/>
      </a:accent4>
      <a:accent5>
        <a:srgbClr val="B69404"/>
      </a:accent5>
      <a:accent6>
        <a:srgbClr val="FFFF00"/>
      </a:accent6>
      <a:hlink>
        <a:srgbClr val="0000FF"/>
      </a:hlink>
      <a:folHlink>
        <a:srgbClr val="800080"/>
      </a:folHlink>
    </a:clrScheme>
    <a:fontScheme name="Global Sourcing KickoffSection 4-Project Approach v5">
      <a:majorFont>
        <a:latin typeface="Arial"/>
        <a:ea typeface=""/>
        <a:cs typeface=""/>
      </a:majorFont>
      <a:minorFont>
        <a:latin typeface="Arial"/>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esentation on product or servic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1_Presentation on product or service">
      <a:majorFont>
        <a:latin typeface="Franklin Gothic Medium"/>
        <a:ea typeface=""/>
        <a:cs typeface="Arial"/>
      </a:majorFont>
      <a:minorFont>
        <a:latin typeface="Franklin Gothic Medium"/>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esentation on product or service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clrMap bg1="dk2" tx1="lt1" bg2="dk1" tx2="lt2" accent1="accent1" accent2="accent2" accent3="accent3" accent4="accent4" accent5="accent5" accent6="accent6" hlink="hlink" folHlink="folHlink"/>
    </a:extraClrScheme>
    <a:extraClrScheme>
      <a:clrScheme name="1_Presentation on product or service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clrMap bg1="lt1" tx1="dk1" bg2="lt2" tx2="dk2" accent1="accent1" accent2="accent2" accent3="accent3" accent4="accent4" accent5="accent5" accent6="accent6" hlink="hlink" folHlink="folHlink"/>
    </a:extraClrScheme>
    <a:extraClrScheme>
      <a:clrScheme name="1_Presentation on product or service 3">
        <a:dk1>
          <a:srgbClr val="000000"/>
        </a:dk1>
        <a:lt1>
          <a:srgbClr val="FFFFFF"/>
        </a:lt1>
        <a:dk2>
          <a:srgbClr val="000000"/>
        </a:dk2>
        <a:lt2>
          <a:srgbClr val="808080"/>
        </a:lt2>
        <a:accent1>
          <a:srgbClr val="969696"/>
        </a:accent1>
        <a:accent2>
          <a:srgbClr val="DDDDDD"/>
        </a:accent2>
        <a:accent3>
          <a:srgbClr val="FFFFFF"/>
        </a:accent3>
        <a:accent4>
          <a:srgbClr val="000000"/>
        </a:accent4>
        <a:accent5>
          <a:srgbClr val="C9C9C9"/>
        </a:accent5>
        <a:accent6>
          <a:srgbClr val="C8C8C8"/>
        </a:accent6>
        <a:hlink>
          <a:srgbClr val="333333"/>
        </a:hlink>
        <a:folHlink>
          <a:srgbClr val="B2B2B2"/>
        </a:folHlink>
      </a:clrScheme>
      <a:clrMap bg1="lt1" tx1="dk1" bg2="lt2" tx2="dk2" accent1="accent1" accent2="accent2" accent3="accent3" accent4="accent4" accent5="accent5" accent6="accent6" hlink="hlink" folHlink="folHlink"/>
    </a:extraClrScheme>
    <a:extraClrScheme>
      <a:clrScheme name="1_Presentation on product or service 4">
        <a:dk1>
          <a:srgbClr val="808080"/>
        </a:dk1>
        <a:lt1>
          <a:srgbClr val="F8F8F8"/>
        </a:lt1>
        <a:dk2>
          <a:srgbClr val="000000"/>
        </a:dk2>
        <a:lt2>
          <a:srgbClr val="FFFFFF"/>
        </a:lt2>
        <a:accent1>
          <a:srgbClr val="CC9900"/>
        </a:accent1>
        <a:accent2>
          <a:srgbClr val="996600"/>
        </a:accent2>
        <a:accent3>
          <a:srgbClr val="AAAAAA"/>
        </a:accent3>
        <a:accent4>
          <a:srgbClr val="D4D4D4"/>
        </a:accent4>
        <a:accent5>
          <a:srgbClr val="E2CAAA"/>
        </a:accent5>
        <a:accent6>
          <a:srgbClr val="8A5C00"/>
        </a:accent6>
        <a:hlink>
          <a:srgbClr val="CCCC00"/>
        </a:hlink>
        <a:folHlink>
          <a:srgbClr val="808000"/>
        </a:folHlink>
      </a:clrScheme>
      <a:clrMap bg1="dk2" tx1="lt1" bg2="dk1" tx2="lt2" accent1="accent1" accent2="accent2" accent3="accent3" accent4="accent4" accent5="accent5" accent6="accent6" hlink="hlink" folHlink="folHlink"/>
    </a:extraClrScheme>
    <a:extraClrScheme>
      <a:clrScheme name="1_Presentation on product or service 5">
        <a:dk1>
          <a:srgbClr val="000000"/>
        </a:dk1>
        <a:lt1>
          <a:srgbClr val="FFFFFF"/>
        </a:lt1>
        <a:dk2>
          <a:srgbClr val="000000"/>
        </a:dk2>
        <a:lt2>
          <a:srgbClr val="996633"/>
        </a:lt2>
        <a:accent1>
          <a:srgbClr val="CC9900"/>
        </a:accent1>
        <a:accent2>
          <a:srgbClr val="FFECB7"/>
        </a:accent2>
        <a:accent3>
          <a:srgbClr val="FFFFFF"/>
        </a:accent3>
        <a:accent4>
          <a:srgbClr val="000000"/>
        </a:accent4>
        <a:accent5>
          <a:srgbClr val="E2CAAA"/>
        </a:accent5>
        <a:accent6>
          <a:srgbClr val="E7D6A6"/>
        </a:accent6>
        <a:hlink>
          <a:srgbClr val="996633"/>
        </a:hlink>
        <a:folHlink>
          <a:srgbClr val="FF9900"/>
        </a:folHlink>
      </a:clrScheme>
      <a:clrMap bg1="lt1" tx1="dk1" bg2="lt2" tx2="dk2" accent1="accent1" accent2="accent2" accent3="accent3" accent4="accent4" accent5="accent5" accent6="accent6" hlink="hlink" folHlink="folHlink"/>
    </a:extraClrScheme>
    <a:extraClrScheme>
      <a:clrScheme name="1_Presentation on product or service 6">
        <a:dk1>
          <a:srgbClr val="000000"/>
        </a:dk1>
        <a:lt1>
          <a:srgbClr val="FFFFFF"/>
        </a:lt1>
        <a:dk2>
          <a:srgbClr val="000000"/>
        </a:dk2>
        <a:lt2>
          <a:srgbClr val="996633"/>
        </a:lt2>
        <a:accent1>
          <a:srgbClr val="CC9900"/>
        </a:accent1>
        <a:accent2>
          <a:srgbClr val="FFE28F"/>
        </a:accent2>
        <a:accent3>
          <a:srgbClr val="FFFFFF"/>
        </a:accent3>
        <a:accent4>
          <a:srgbClr val="000000"/>
        </a:accent4>
        <a:accent5>
          <a:srgbClr val="E2CAAA"/>
        </a:accent5>
        <a:accent6>
          <a:srgbClr val="E7CD81"/>
        </a:accent6>
        <a:hlink>
          <a:srgbClr val="996633"/>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Presentation on product or servic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1_Presentation on product or service">
      <a:majorFont>
        <a:latin typeface="Franklin Gothic Medium"/>
        <a:ea typeface=""/>
        <a:cs typeface="Arial"/>
      </a:majorFont>
      <a:minorFont>
        <a:latin typeface="Franklin Gothic Medium"/>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esentation on product or service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clrMap bg1="dk2" tx1="lt1" bg2="dk1" tx2="lt2" accent1="accent1" accent2="accent2" accent3="accent3" accent4="accent4" accent5="accent5" accent6="accent6" hlink="hlink" folHlink="folHlink"/>
    </a:extraClrScheme>
    <a:extraClrScheme>
      <a:clrScheme name="1_Presentation on product or service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clrMap bg1="lt1" tx1="dk1" bg2="lt2" tx2="dk2" accent1="accent1" accent2="accent2" accent3="accent3" accent4="accent4" accent5="accent5" accent6="accent6" hlink="hlink" folHlink="folHlink"/>
    </a:extraClrScheme>
    <a:extraClrScheme>
      <a:clrScheme name="1_Presentation on product or service 3">
        <a:dk1>
          <a:srgbClr val="000000"/>
        </a:dk1>
        <a:lt1>
          <a:srgbClr val="FFFFFF"/>
        </a:lt1>
        <a:dk2>
          <a:srgbClr val="000000"/>
        </a:dk2>
        <a:lt2>
          <a:srgbClr val="808080"/>
        </a:lt2>
        <a:accent1>
          <a:srgbClr val="969696"/>
        </a:accent1>
        <a:accent2>
          <a:srgbClr val="DDDDDD"/>
        </a:accent2>
        <a:accent3>
          <a:srgbClr val="FFFFFF"/>
        </a:accent3>
        <a:accent4>
          <a:srgbClr val="000000"/>
        </a:accent4>
        <a:accent5>
          <a:srgbClr val="C9C9C9"/>
        </a:accent5>
        <a:accent6>
          <a:srgbClr val="C8C8C8"/>
        </a:accent6>
        <a:hlink>
          <a:srgbClr val="333333"/>
        </a:hlink>
        <a:folHlink>
          <a:srgbClr val="B2B2B2"/>
        </a:folHlink>
      </a:clrScheme>
      <a:clrMap bg1="lt1" tx1="dk1" bg2="lt2" tx2="dk2" accent1="accent1" accent2="accent2" accent3="accent3" accent4="accent4" accent5="accent5" accent6="accent6" hlink="hlink" folHlink="folHlink"/>
    </a:extraClrScheme>
    <a:extraClrScheme>
      <a:clrScheme name="1_Presentation on product or service 4">
        <a:dk1>
          <a:srgbClr val="808080"/>
        </a:dk1>
        <a:lt1>
          <a:srgbClr val="F8F8F8"/>
        </a:lt1>
        <a:dk2>
          <a:srgbClr val="000000"/>
        </a:dk2>
        <a:lt2>
          <a:srgbClr val="FFFFFF"/>
        </a:lt2>
        <a:accent1>
          <a:srgbClr val="CC9900"/>
        </a:accent1>
        <a:accent2>
          <a:srgbClr val="996600"/>
        </a:accent2>
        <a:accent3>
          <a:srgbClr val="AAAAAA"/>
        </a:accent3>
        <a:accent4>
          <a:srgbClr val="D4D4D4"/>
        </a:accent4>
        <a:accent5>
          <a:srgbClr val="E2CAAA"/>
        </a:accent5>
        <a:accent6>
          <a:srgbClr val="8A5C00"/>
        </a:accent6>
        <a:hlink>
          <a:srgbClr val="CCCC00"/>
        </a:hlink>
        <a:folHlink>
          <a:srgbClr val="808000"/>
        </a:folHlink>
      </a:clrScheme>
      <a:clrMap bg1="dk2" tx1="lt1" bg2="dk1" tx2="lt2" accent1="accent1" accent2="accent2" accent3="accent3" accent4="accent4" accent5="accent5" accent6="accent6" hlink="hlink" folHlink="folHlink"/>
    </a:extraClrScheme>
    <a:extraClrScheme>
      <a:clrScheme name="1_Presentation on product or service 5">
        <a:dk1>
          <a:srgbClr val="000000"/>
        </a:dk1>
        <a:lt1>
          <a:srgbClr val="FFFFFF"/>
        </a:lt1>
        <a:dk2>
          <a:srgbClr val="000000"/>
        </a:dk2>
        <a:lt2>
          <a:srgbClr val="996633"/>
        </a:lt2>
        <a:accent1>
          <a:srgbClr val="CC9900"/>
        </a:accent1>
        <a:accent2>
          <a:srgbClr val="FFECB7"/>
        </a:accent2>
        <a:accent3>
          <a:srgbClr val="FFFFFF"/>
        </a:accent3>
        <a:accent4>
          <a:srgbClr val="000000"/>
        </a:accent4>
        <a:accent5>
          <a:srgbClr val="E2CAAA"/>
        </a:accent5>
        <a:accent6>
          <a:srgbClr val="E7D6A6"/>
        </a:accent6>
        <a:hlink>
          <a:srgbClr val="996633"/>
        </a:hlink>
        <a:folHlink>
          <a:srgbClr val="FF9900"/>
        </a:folHlink>
      </a:clrScheme>
      <a:clrMap bg1="lt1" tx1="dk1" bg2="lt2" tx2="dk2" accent1="accent1" accent2="accent2" accent3="accent3" accent4="accent4" accent5="accent5" accent6="accent6" hlink="hlink" folHlink="folHlink"/>
    </a:extraClrScheme>
    <a:extraClrScheme>
      <a:clrScheme name="1_Presentation on product or service 6">
        <a:dk1>
          <a:srgbClr val="000000"/>
        </a:dk1>
        <a:lt1>
          <a:srgbClr val="FFFFFF"/>
        </a:lt1>
        <a:dk2>
          <a:srgbClr val="000000"/>
        </a:dk2>
        <a:lt2>
          <a:srgbClr val="996633"/>
        </a:lt2>
        <a:accent1>
          <a:srgbClr val="CC9900"/>
        </a:accent1>
        <a:accent2>
          <a:srgbClr val="FFE28F"/>
        </a:accent2>
        <a:accent3>
          <a:srgbClr val="FFFFFF"/>
        </a:accent3>
        <a:accent4>
          <a:srgbClr val="000000"/>
        </a:accent4>
        <a:accent5>
          <a:srgbClr val="E2CAAA"/>
        </a:accent5>
        <a:accent6>
          <a:srgbClr val="E7CD81"/>
        </a:accent6>
        <a:hlink>
          <a:srgbClr val="996633"/>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Presentation on product or servic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1_Presentation on product or service">
      <a:majorFont>
        <a:latin typeface="Franklin Gothic Medium"/>
        <a:ea typeface=""/>
        <a:cs typeface="Arial"/>
      </a:majorFont>
      <a:minorFont>
        <a:latin typeface="Franklin Gothic Medium"/>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esentation on product or service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clrMap bg1="dk2" tx1="lt1" bg2="dk1" tx2="lt2" accent1="accent1" accent2="accent2" accent3="accent3" accent4="accent4" accent5="accent5" accent6="accent6" hlink="hlink" folHlink="folHlink"/>
    </a:extraClrScheme>
    <a:extraClrScheme>
      <a:clrScheme name="1_Presentation on product or service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clrMap bg1="lt1" tx1="dk1" bg2="lt2" tx2="dk2" accent1="accent1" accent2="accent2" accent3="accent3" accent4="accent4" accent5="accent5" accent6="accent6" hlink="hlink" folHlink="folHlink"/>
    </a:extraClrScheme>
    <a:extraClrScheme>
      <a:clrScheme name="1_Presentation on product or service 3">
        <a:dk1>
          <a:srgbClr val="000000"/>
        </a:dk1>
        <a:lt1>
          <a:srgbClr val="FFFFFF"/>
        </a:lt1>
        <a:dk2>
          <a:srgbClr val="000000"/>
        </a:dk2>
        <a:lt2>
          <a:srgbClr val="808080"/>
        </a:lt2>
        <a:accent1>
          <a:srgbClr val="969696"/>
        </a:accent1>
        <a:accent2>
          <a:srgbClr val="DDDDDD"/>
        </a:accent2>
        <a:accent3>
          <a:srgbClr val="FFFFFF"/>
        </a:accent3>
        <a:accent4>
          <a:srgbClr val="000000"/>
        </a:accent4>
        <a:accent5>
          <a:srgbClr val="C9C9C9"/>
        </a:accent5>
        <a:accent6>
          <a:srgbClr val="C8C8C8"/>
        </a:accent6>
        <a:hlink>
          <a:srgbClr val="333333"/>
        </a:hlink>
        <a:folHlink>
          <a:srgbClr val="B2B2B2"/>
        </a:folHlink>
      </a:clrScheme>
      <a:clrMap bg1="lt1" tx1="dk1" bg2="lt2" tx2="dk2" accent1="accent1" accent2="accent2" accent3="accent3" accent4="accent4" accent5="accent5" accent6="accent6" hlink="hlink" folHlink="folHlink"/>
    </a:extraClrScheme>
    <a:extraClrScheme>
      <a:clrScheme name="1_Presentation on product or service 4">
        <a:dk1>
          <a:srgbClr val="808080"/>
        </a:dk1>
        <a:lt1>
          <a:srgbClr val="F8F8F8"/>
        </a:lt1>
        <a:dk2>
          <a:srgbClr val="000000"/>
        </a:dk2>
        <a:lt2>
          <a:srgbClr val="FFFFFF"/>
        </a:lt2>
        <a:accent1>
          <a:srgbClr val="CC9900"/>
        </a:accent1>
        <a:accent2>
          <a:srgbClr val="996600"/>
        </a:accent2>
        <a:accent3>
          <a:srgbClr val="AAAAAA"/>
        </a:accent3>
        <a:accent4>
          <a:srgbClr val="D4D4D4"/>
        </a:accent4>
        <a:accent5>
          <a:srgbClr val="E2CAAA"/>
        </a:accent5>
        <a:accent6>
          <a:srgbClr val="8A5C00"/>
        </a:accent6>
        <a:hlink>
          <a:srgbClr val="CCCC00"/>
        </a:hlink>
        <a:folHlink>
          <a:srgbClr val="808000"/>
        </a:folHlink>
      </a:clrScheme>
      <a:clrMap bg1="dk2" tx1="lt1" bg2="dk1" tx2="lt2" accent1="accent1" accent2="accent2" accent3="accent3" accent4="accent4" accent5="accent5" accent6="accent6" hlink="hlink" folHlink="folHlink"/>
    </a:extraClrScheme>
    <a:extraClrScheme>
      <a:clrScheme name="1_Presentation on product or service 5">
        <a:dk1>
          <a:srgbClr val="000000"/>
        </a:dk1>
        <a:lt1>
          <a:srgbClr val="FFFFFF"/>
        </a:lt1>
        <a:dk2>
          <a:srgbClr val="000000"/>
        </a:dk2>
        <a:lt2>
          <a:srgbClr val="996633"/>
        </a:lt2>
        <a:accent1>
          <a:srgbClr val="CC9900"/>
        </a:accent1>
        <a:accent2>
          <a:srgbClr val="FFECB7"/>
        </a:accent2>
        <a:accent3>
          <a:srgbClr val="FFFFFF"/>
        </a:accent3>
        <a:accent4>
          <a:srgbClr val="000000"/>
        </a:accent4>
        <a:accent5>
          <a:srgbClr val="E2CAAA"/>
        </a:accent5>
        <a:accent6>
          <a:srgbClr val="E7D6A6"/>
        </a:accent6>
        <a:hlink>
          <a:srgbClr val="996633"/>
        </a:hlink>
        <a:folHlink>
          <a:srgbClr val="FF9900"/>
        </a:folHlink>
      </a:clrScheme>
      <a:clrMap bg1="lt1" tx1="dk1" bg2="lt2" tx2="dk2" accent1="accent1" accent2="accent2" accent3="accent3" accent4="accent4" accent5="accent5" accent6="accent6" hlink="hlink" folHlink="folHlink"/>
    </a:extraClrScheme>
    <a:extraClrScheme>
      <a:clrScheme name="1_Presentation on product or service 6">
        <a:dk1>
          <a:srgbClr val="000000"/>
        </a:dk1>
        <a:lt1>
          <a:srgbClr val="FFFFFF"/>
        </a:lt1>
        <a:dk2>
          <a:srgbClr val="000000"/>
        </a:dk2>
        <a:lt2>
          <a:srgbClr val="996633"/>
        </a:lt2>
        <a:accent1>
          <a:srgbClr val="CC9900"/>
        </a:accent1>
        <a:accent2>
          <a:srgbClr val="FFE28F"/>
        </a:accent2>
        <a:accent3>
          <a:srgbClr val="FFFFFF"/>
        </a:accent3>
        <a:accent4>
          <a:srgbClr val="000000"/>
        </a:accent4>
        <a:accent5>
          <a:srgbClr val="E2CAAA"/>
        </a:accent5>
        <a:accent6>
          <a:srgbClr val="E7CD81"/>
        </a:accent6>
        <a:hlink>
          <a:srgbClr val="996633"/>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9_Presentation on product or servic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1_Presentation on product or service">
      <a:majorFont>
        <a:latin typeface="Franklin Gothic Medium"/>
        <a:ea typeface=""/>
        <a:cs typeface="Arial"/>
      </a:majorFont>
      <a:minorFont>
        <a:latin typeface="Franklin Gothic Medium"/>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esentation on product or service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clrMap bg1="dk2" tx1="lt1" bg2="dk1" tx2="lt2" accent1="accent1" accent2="accent2" accent3="accent3" accent4="accent4" accent5="accent5" accent6="accent6" hlink="hlink" folHlink="folHlink"/>
    </a:extraClrScheme>
    <a:extraClrScheme>
      <a:clrScheme name="1_Presentation on product or service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clrMap bg1="lt1" tx1="dk1" bg2="lt2" tx2="dk2" accent1="accent1" accent2="accent2" accent3="accent3" accent4="accent4" accent5="accent5" accent6="accent6" hlink="hlink" folHlink="folHlink"/>
    </a:extraClrScheme>
    <a:extraClrScheme>
      <a:clrScheme name="1_Presentation on product or service 3">
        <a:dk1>
          <a:srgbClr val="000000"/>
        </a:dk1>
        <a:lt1>
          <a:srgbClr val="FFFFFF"/>
        </a:lt1>
        <a:dk2>
          <a:srgbClr val="000000"/>
        </a:dk2>
        <a:lt2>
          <a:srgbClr val="808080"/>
        </a:lt2>
        <a:accent1>
          <a:srgbClr val="969696"/>
        </a:accent1>
        <a:accent2>
          <a:srgbClr val="DDDDDD"/>
        </a:accent2>
        <a:accent3>
          <a:srgbClr val="FFFFFF"/>
        </a:accent3>
        <a:accent4>
          <a:srgbClr val="000000"/>
        </a:accent4>
        <a:accent5>
          <a:srgbClr val="C9C9C9"/>
        </a:accent5>
        <a:accent6>
          <a:srgbClr val="C8C8C8"/>
        </a:accent6>
        <a:hlink>
          <a:srgbClr val="333333"/>
        </a:hlink>
        <a:folHlink>
          <a:srgbClr val="B2B2B2"/>
        </a:folHlink>
      </a:clrScheme>
      <a:clrMap bg1="lt1" tx1="dk1" bg2="lt2" tx2="dk2" accent1="accent1" accent2="accent2" accent3="accent3" accent4="accent4" accent5="accent5" accent6="accent6" hlink="hlink" folHlink="folHlink"/>
    </a:extraClrScheme>
    <a:extraClrScheme>
      <a:clrScheme name="1_Presentation on product or service 4">
        <a:dk1>
          <a:srgbClr val="808080"/>
        </a:dk1>
        <a:lt1>
          <a:srgbClr val="F8F8F8"/>
        </a:lt1>
        <a:dk2>
          <a:srgbClr val="000000"/>
        </a:dk2>
        <a:lt2>
          <a:srgbClr val="FFFFFF"/>
        </a:lt2>
        <a:accent1>
          <a:srgbClr val="CC9900"/>
        </a:accent1>
        <a:accent2>
          <a:srgbClr val="996600"/>
        </a:accent2>
        <a:accent3>
          <a:srgbClr val="AAAAAA"/>
        </a:accent3>
        <a:accent4>
          <a:srgbClr val="D4D4D4"/>
        </a:accent4>
        <a:accent5>
          <a:srgbClr val="E2CAAA"/>
        </a:accent5>
        <a:accent6>
          <a:srgbClr val="8A5C00"/>
        </a:accent6>
        <a:hlink>
          <a:srgbClr val="CCCC00"/>
        </a:hlink>
        <a:folHlink>
          <a:srgbClr val="808000"/>
        </a:folHlink>
      </a:clrScheme>
      <a:clrMap bg1="dk2" tx1="lt1" bg2="dk1" tx2="lt2" accent1="accent1" accent2="accent2" accent3="accent3" accent4="accent4" accent5="accent5" accent6="accent6" hlink="hlink" folHlink="folHlink"/>
    </a:extraClrScheme>
    <a:extraClrScheme>
      <a:clrScheme name="1_Presentation on product or service 5">
        <a:dk1>
          <a:srgbClr val="000000"/>
        </a:dk1>
        <a:lt1>
          <a:srgbClr val="FFFFFF"/>
        </a:lt1>
        <a:dk2>
          <a:srgbClr val="000000"/>
        </a:dk2>
        <a:lt2>
          <a:srgbClr val="996633"/>
        </a:lt2>
        <a:accent1>
          <a:srgbClr val="CC9900"/>
        </a:accent1>
        <a:accent2>
          <a:srgbClr val="FFECB7"/>
        </a:accent2>
        <a:accent3>
          <a:srgbClr val="FFFFFF"/>
        </a:accent3>
        <a:accent4>
          <a:srgbClr val="000000"/>
        </a:accent4>
        <a:accent5>
          <a:srgbClr val="E2CAAA"/>
        </a:accent5>
        <a:accent6>
          <a:srgbClr val="E7D6A6"/>
        </a:accent6>
        <a:hlink>
          <a:srgbClr val="996633"/>
        </a:hlink>
        <a:folHlink>
          <a:srgbClr val="FF9900"/>
        </a:folHlink>
      </a:clrScheme>
      <a:clrMap bg1="lt1" tx1="dk1" bg2="lt2" tx2="dk2" accent1="accent1" accent2="accent2" accent3="accent3" accent4="accent4" accent5="accent5" accent6="accent6" hlink="hlink" folHlink="folHlink"/>
    </a:extraClrScheme>
    <a:extraClrScheme>
      <a:clrScheme name="1_Presentation on product or service 6">
        <a:dk1>
          <a:srgbClr val="000000"/>
        </a:dk1>
        <a:lt1>
          <a:srgbClr val="FFFFFF"/>
        </a:lt1>
        <a:dk2>
          <a:srgbClr val="000000"/>
        </a:dk2>
        <a:lt2>
          <a:srgbClr val="996633"/>
        </a:lt2>
        <a:accent1>
          <a:srgbClr val="CC9900"/>
        </a:accent1>
        <a:accent2>
          <a:srgbClr val="FFE28F"/>
        </a:accent2>
        <a:accent3>
          <a:srgbClr val="FFFFFF"/>
        </a:accent3>
        <a:accent4>
          <a:srgbClr val="000000"/>
        </a:accent4>
        <a:accent5>
          <a:srgbClr val="E2CAAA"/>
        </a:accent5>
        <a:accent6>
          <a:srgbClr val="E7CD81"/>
        </a:accent6>
        <a:hlink>
          <a:srgbClr val="996633"/>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 (2)</Template>
  <TotalTime>15258</TotalTime>
  <Pages>8</Pages>
  <Words>1601</Words>
  <Application>Microsoft Office PowerPoint</Application>
  <PresentationFormat>Custom</PresentationFormat>
  <Paragraphs>133</Paragraphs>
  <Slides>10</Slides>
  <Notes>0</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10</vt:i4>
      </vt:variant>
    </vt:vector>
  </HeadingPairs>
  <TitlesOfParts>
    <vt:vector size="16" baseType="lpstr">
      <vt:lpstr>blank (2)</vt:lpstr>
      <vt:lpstr>1_Presentation on product or service</vt:lpstr>
      <vt:lpstr>2_Presentation on product or service</vt:lpstr>
      <vt:lpstr>3_Presentation on product or service</vt:lpstr>
      <vt:lpstr>9_Presentation on product or service</vt:lpstr>
      <vt:lpstr>Acrobat Document</vt:lpstr>
      <vt:lpstr>Understanding Social Media Marketing  </vt:lpstr>
      <vt:lpstr>Content</vt:lpstr>
      <vt:lpstr>Introduction</vt:lpstr>
      <vt:lpstr>Objectives of social media marketing</vt:lpstr>
      <vt:lpstr>Social feedback cycle</vt:lpstr>
      <vt:lpstr>Steps to setup social media marketing strategy</vt:lpstr>
      <vt:lpstr>Social media marketing applications</vt:lpstr>
      <vt:lpstr>Challenges of Social Media Marketing</vt:lpstr>
      <vt:lpstr>Setting up Social Media dashboard for a business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0</dc:title>
  <dc:creator>Mu Sigma</dc:creator>
  <cp:lastModifiedBy>Simi Kalsi</cp:lastModifiedBy>
  <cp:revision>624</cp:revision>
  <cp:lastPrinted>2001-09-28T15:01:44Z</cp:lastPrinted>
  <dcterms:created xsi:type="dcterms:W3CDTF">2011-01-09T06:34:39Z</dcterms:created>
  <dcterms:modified xsi:type="dcterms:W3CDTF">2014-06-10T17:07:40Z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DocumentId">
    <vt:lpwstr>1qgSx8xInP0OwPNueLD3t8trLif0xioYLDbHsWSip7bE</vt:lpwstr>
  </property>
  <property fmtid="{D5CDD505-2E9C-101B-9397-08002B2CF9AE}" pid="3" name="Google.Documents.RevisionId">
    <vt:lpwstr>02828610804440223889</vt:lpwstr>
  </property>
  <property fmtid="{D5CDD505-2E9C-101B-9397-08002B2CF9AE}" pid="4" name="Google.Documents.PreviousRevisionId">
    <vt:lpwstr>12875142072561897794</vt:lpwstr>
  </property>
  <property fmtid="{D5CDD505-2E9C-101B-9397-08002B2CF9AE}" pid="5" name="Google.Documents.PluginVersion">
    <vt:lpwstr>2.0.2662.553</vt:lpwstr>
  </property>
  <property fmtid="{D5CDD505-2E9C-101B-9397-08002B2CF9AE}" pid="6" name="Google.Documents.MergeIncapabilityFlags">
    <vt:i4>0</vt:i4>
  </property>
  <property fmtid="{D5CDD505-2E9C-101B-9397-08002B2CF9AE}" pid="7" name="Google.Documents.Tracking">
    <vt:lpwstr>true</vt:lpwstr>
  </property>
</Properties>
</file>