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2060-C3BD-399B-D39A-B5BA6167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810C-06FD-69BA-691E-DCCF2F410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2644-7909-3912-66DD-A8010524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595E-F500-8DF8-6679-521A65F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8C42-9935-AA66-AED7-1B7AEF46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32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E382-34B4-FA82-F2B6-8DB69D57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A5C41-E609-E6A5-646E-6B27D281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496E-EC83-E3FF-F0E3-4BDEDA59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A389-B2CA-119A-2D09-134B0C31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2599-EBA9-2402-3C26-3F89B4C8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63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8F025-ED65-7BB4-BAB5-47774A24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9A30-B17C-5A37-2691-A6FC50AD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6E1C-EAF4-EB69-FCB9-AC960045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4210-E2D9-2EC3-54CD-5901E6F4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D4F4-E127-A1A7-51B8-682FF267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01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9BB5-A76D-3D04-BA73-420FC945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7276-73B7-3357-68E8-98918D5C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6018-EE58-ADB1-8B20-7ADF336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A374-9698-C173-853E-A35042BE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C0CA-25A9-5786-FBC9-6CB79A2C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0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69AA-409D-D01E-EB13-D215C37A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7FC7-92F3-4FCD-EA91-CE2CB75B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147A-578C-B134-2A87-45FBBE2C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8245-6CA5-1C08-AC9B-8EB7846B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B9B7-2074-3FA9-4AC8-C51D2F4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9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FDD-22DF-C412-92E9-0E978373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0A35-91FE-95AC-FD8B-2D457D3CC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ADA9-6FD2-6539-BF84-020DA322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9EC2-3589-41D6-9599-03F1636B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5BBE-BFE6-6AC5-29DB-EDDB0343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1B57-F775-3EAE-CE52-90A00A3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00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581C-4434-C966-AD5D-4FE36790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76945-0731-33F4-2E15-7B869490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7D457-6A46-DB8E-AD3C-BD7F7A4C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D22B6-32C5-C1E7-5B2F-0836786F1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432A-641C-5042-DF86-AFF772DD7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D06BA-3C45-BB39-87A8-FE4E36AC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203DA-4129-EF91-853A-189F1AB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13E-A85D-26FF-8932-9D3B7E1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1C3-E713-C379-C95F-4DD8D96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5AA3B-D425-44A2-A51C-1BB1E9F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694A-2FDA-FD9C-11EC-F066F536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8937-702B-7447-FB85-8F28DA03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915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7DE6F-5844-08A5-F9D6-035203DA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D21B8-A192-3DF8-8B60-B87EA9D9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7F31-4F14-6460-0A64-90585783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671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A78F-36E1-A63A-08D9-AC2400E2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85F-EF24-A5EE-8E42-72C3849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B8EC-6A28-6E78-2111-67C94149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00F8-A078-B6DD-138A-54642351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A7CC-3FD1-032E-52FA-A789B478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76F2D-E549-5C5C-6E5B-B51124E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849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E69-D15E-CE36-0760-725FEA38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A28DE-426F-2C67-93AC-713745CEA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8D31A-D498-7C1B-5976-CAA2B4169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988A9-D251-06DF-ED42-6EE1A48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B2683-B197-86AE-2844-7440A02F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9BE71-9036-F533-C398-F2EFE56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4709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91F1-41F1-59BA-73DC-40B6F5BD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C1E6-CC43-E4D3-4D5E-1243244F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E236-FF63-DD38-2377-C9E35A38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4886-5055-4C08-9095-F9191B8611F5}" type="datetimeFigureOut">
              <a:rPr lang="en-KE" smtClean="0"/>
              <a:t>12/09/2022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E99E-F301-A6F3-24BA-79440379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35EE-862B-A76F-0471-6C6E47A1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4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994E-C4D4-081F-0755-BBC539B1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06"/>
            <a:ext cx="9144000" cy="3459638"/>
          </a:xfrm>
        </p:spPr>
        <p:txBody>
          <a:bodyPr>
            <a:normAutofit/>
          </a:bodyPr>
          <a:lstStyle/>
          <a:p>
            <a:r>
              <a:rPr lang="en-US" sz="6600" dirty="0"/>
              <a:t>SUPER RESOLUTION FOR IMAGES USING MACHINE LEARNING</a:t>
            </a:r>
            <a:endParaRPr lang="en-KE" sz="6600" dirty="0"/>
          </a:p>
        </p:txBody>
      </p:sp>
    </p:spTree>
    <p:extLst>
      <p:ext uri="{BB962C8B-B14F-4D97-AF65-F5344CB8AC3E}">
        <p14:creationId xmlns:p14="http://schemas.microsoft.com/office/powerpoint/2010/main" val="353134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6343-0E48-1251-5DAB-09D50E3D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077E-7104-7B40-FA3E-6757A342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>
            <a:normAutofit/>
          </a:bodyPr>
          <a:lstStyle/>
          <a:p>
            <a:r>
              <a:rPr lang="en-US" dirty="0"/>
              <a:t>[1] H. Greenspan, “Super-resolution in medical imaging,” The Computer Journal, vol. 52, 2008.</a:t>
            </a:r>
          </a:p>
          <a:p>
            <a:r>
              <a:rPr lang="en-US" dirty="0"/>
              <a:t>[2] J. S. Isaac and R. Kulkarni, “Super-resolution techniques for medical image processing,” in ICTSD, 2015.</a:t>
            </a:r>
          </a:p>
          <a:p>
            <a:r>
              <a:rPr lang="en-US" dirty="0"/>
              <a:t>[3] Y. Huang, L. Shao, and A. F. </a:t>
            </a:r>
            <a:r>
              <a:rPr lang="en-US" dirty="0" err="1"/>
              <a:t>Frangi</a:t>
            </a:r>
            <a:r>
              <a:rPr lang="en-US" dirty="0"/>
              <a:t>, “Simultaneous super-resolution and cross-modality synthesis of 3d medical images</a:t>
            </a:r>
          </a:p>
          <a:p>
            <a:r>
              <a:rPr lang="en-US" dirty="0"/>
              <a:t>using weakly-supervised joint convolutional sparse coding,” </a:t>
            </a:r>
            <a:r>
              <a:rPr lang="en-US" dirty="0" err="1"/>
              <a:t>inCVPR</a:t>
            </a:r>
            <a:r>
              <a:rPr lang="en-US" dirty="0"/>
              <a:t>, 2017.</a:t>
            </a:r>
          </a:p>
          <a:p>
            <a:r>
              <a:rPr lang="en-US" dirty="0"/>
              <a:t>[4] L. Zhang, H. Zhang, H. Shen, and P. Li, “A super-resolution reconstruction algorithm for surveillance images,” Elsevier Signal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4448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234-75CC-ED15-3FAE-8FA736A8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85093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Group members information</a:t>
            </a:r>
            <a:endParaRPr lang="en-K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100-FBDD-1E2D-2964-B7A468B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242"/>
            <a:ext cx="10515600" cy="517772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1)KARUN KUMAR BUSSARI – 700734184</a:t>
            </a:r>
          </a:p>
          <a:p>
            <a:pPr marL="0" indent="0">
              <a:buNone/>
            </a:pPr>
            <a:r>
              <a:rPr lang="en-US" dirty="0"/>
              <a:t>           2)SAI VENKATA RAVITEJA GURRAPADIYA – 700734672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833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8180-00FE-7EA7-57AA-851023C6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62"/>
            <a:ext cx="10515600" cy="1067749"/>
          </a:xfrm>
        </p:spPr>
        <p:txBody>
          <a:bodyPr/>
          <a:lstStyle/>
          <a:p>
            <a:r>
              <a:rPr lang="en-US" dirty="0"/>
              <a:t>Role and responsibility of individual members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E72E-C93A-1E1F-D5E7-BDAD7A23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4894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Karun worked on the coding for loading dataset and also data collection</a:t>
            </a:r>
          </a:p>
          <a:p>
            <a:pPr marL="0" indent="0">
              <a:buNone/>
            </a:pPr>
            <a:r>
              <a:rPr lang="en-US" dirty="0"/>
              <a:t>Required for the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Ravi worked on identifying the necessary papers for the project implementation also did the documentation work of the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284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6333-ECFA-FCD1-35D9-E42E8696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81"/>
            <a:ext cx="10515600" cy="12657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Motivation </a:t>
            </a:r>
            <a:endParaRPr lang="en-K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A2D5-7CEF-601D-2A75-587DC064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r>
              <a:rPr lang="en-US" dirty="0"/>
              <a:t>Enlarging or zooming in on an image causes it to distort and blur the details, making it impossible to make out what's going on in the picture. </a:t>
            </a:r>
          </a:p>
          <a:p>
            <a:r>
              <a:rPr lang="en-US" dirty="0"/>
              <a:t>Goal of this project is to create a system that, given a low-resolution input image, will output a high-resolution version. </a:t>
            </a:r>
          </a:p>
          <a:p>
            <a:r>
              <a:rPr lang="en-US" dirty="0"/>
              <a:t>User interface through which one may upload a low-resolution image, and receive a super-resolution image.</a:t>
            </a:r>
          </a:p>
          <a:p>
            <a:r>
              <a:rPr lang="en-US" dirty="0"/>
              <a:t>Download both the original and the expanded version., and rms do not have to be defined.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983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1531-3A09-E0BA-FF68-FA0552B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88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Objectives</a:t>
            </a:r>
            <a:endParaRPr lang="en-K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A40-E5BE-B783-92DA-9B5BABDE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4555553"/>
          </a:xfrm>
        </p:spPr>
        <p:txBody>
          <a:bodyPr/>
          <a:lstStyle/>
          <a:p>
            <a:r>
              <a:rPr lang="en-US" sz="3600" dirty="0"/>
              <a:t>To obtain a crucial component of our product is the clarity of the provided photographs when they are zoomed in or magnified.</a:t>
            </a:r>
          </a:p>
          <a:p>
            <a:pPr marL="0" indent="0" algn="ctr">
              <a:buNone/>
            </a:pPr>
            <a:r>
              <a:rPr lang="en-US" sz="3600" dirty="0"/>
              <a:t>Specific objectives</a:t>
            </a:r>
          </a:p>
          <a:p>
            <a:r>
              <a:rPr lang="en-US" sz="3600" dirty="0"/>
              <a:t>To understand the image pixel value as the original image.</a:t>
            </a:r>
          </a:p>
          <a:p>
            <a:r>
              <a:rPr lang="en-US" sz="3600" dirty="0"/>
              <a:t>To develop a system that does the scintillation on the image.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6163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59FF-3C9A-5B57-7C0F-EBB0AC39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8464-8DE7-7ADE-116F-D725188B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4791223"/>
          </a:xfrm>
        </p:spPr>
        <p:txBody>
          <a:bodyPr>
            <a:normAutofit/>
          </a:bodyPr>
          <a:lstStyle/>
          <a:p>
            <a:r>
              <a:rPr lang="en-US" dirty="0"/>
              <a:t>Change detection (CD) is essential to the accurate understanding of land surface changes using available Earth observation data.</a:t>
            </a:r>
          </a:p>
          <a:p>
            <a:r>
              <a:rPr lang="en-US" dirty="0"/>
              <a:t>Image Super-Resolution (SR) is an important class of image processing techniques to enhance the resolution of images and videos in computer vision. Recent years have witnessed remarkable progress in image super-resolution using deep learning techniques. </a:t>
            </a:r>
          </a:p>
          <a:p>
            <a:r>
              <a:rPr lang="en-US" dirty="0"/>
              <a:t>Building the SRCNN Model : it's as simple as adding layers one after the other. we can use it for single-image super-resolution.  However, before we do this, we will need to define a couple of image processing functions.  Furthermore, it will be necessary to preprocess the images extensively before using them as inputs to the network.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2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D099-3B12-940A-5E3C-C2262B58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456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E26B-0970-4750-4819-21328BAC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574406"/>
          </a:xfrm>
        </p:spPr>
        <p:txBody>
          <a:bodyPr/>
          <a:lstStyle/>
          <a:p>
            <a:r>
              <a:rPr lang="en-US" dirty="0"/>
              <a:t>We provide an in-depth analysis of deep learning-based image SR approaches, covering a wide range of topics in the field, from problem settings and benchmark datasets to performance measures, a family of SR methods that incorporates deep learning, domain-specific SR applications, and more.</a:t>
            </a:r>
          </a:p>
          <a:p>
            <a:r>
              <a:rPr lang="en-US" dirty="0"/>
              <a:t>Overview of the most recent advances in deep learning based SR techniques, summarizing the benefits and drawbacks of each part of an efficient SR solution.</a:t>
            </a:r>
          </a:p>
          <a:p>
            <a:r>
              <a:rPr lang="en-US" dirty="0"/>
              <a:t>Problems and questions that still need answers, as well as the emerging trends and potential paths forward.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744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AE6-AF02-1FA1-9A0F-8C8EBEED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Proposed solution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BA321-F102-FDD0-75C9-D49356F15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888" y="1483298"/>
            <a:ext cx="9022223" cy="45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9CBC-A176-98EC-3FD0-DA9163D8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/>
          <a:lstStyle/>
          <a:p>
            <a:pPr algn="ctr"/>
            <a:r>
              <a:rPr lang="en-US" dirty="0"/>
              <a:t>Results and simulations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944D-FA66-9C87-D982-2F2F69C4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885491"/>
          </a:xfrm>
        </p:spPr>
        <p:txBody>
          <a:bodyPr/>
          <a:lstStyle/>
          <a:p>
            <a:r>
              <a:rPr lang="en-US" dirty="0"/>
              <a:t>There are two main types of image quality assessment (IQA) techniques: those that rely on human perception (how realistic the image appears) and those that rely on computation.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23E14-54DE-2CC4-C0A9-59BB19A0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3" y="2828802"/>
            <a:ext cx="7635712" cy="32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586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SUPER RESOLUTION FOR IMAGES USING MACHINE LEARNING</vt:lpstr>
      <vt:lpstr>Group members information</vt:lpstr>
      <vt:lpstr>Role and responsibility of individual members</vt:lpstr>
      <vt:lpstr>Motivation </vt:lpstr>
      <vt:lpstr>Objectives</vt:lpstr>
      <vt:lpstr>Related work</vt:lpstr>
      <vt:lpstr>Problem Statement</vt:lpstr>
      <vt:lpstr>Proposed solution</vt:lpstr>
      <vt:lpstr>Results and simulations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 FOR IMAGES USING MACHINE LEARNING</dc:title>
  <dc:creator>edwardkangogo112@gmail.com</dc:creator>
  <cp:lastModifiedBy>karun kumar bussari</cp:lastModifiedBy>
  <cp:revision>4</cp:revision>
  <dcterms:created xsi:type="dcterms:W3CDTF">2022-12-06T05:28:59Z</dcterms:created>
  <dcterms:modified xsi:type="dcterms:W3CDTF">2022-12-09T21:09:14Z</dcterms:modified>
</cp:coreProperties>
</file>