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2454"/>
  </p:normalViewPr>
  <p:slideViewPr>
    <p:cSldViewPr snapToGrid="0" snapToObjects="1">
      <p:cViewPr varScale="1">
        <p:scale>
          <a:sx n="79" d="100"/>
          <a:sy n="79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3AE1A-932C-5D4E-9FE7-E12057CFABE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204E-80AB-F442-A067-5B56384D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xkcd.com</a:t>
            </a:r>
            <a:r>
              <a:rPr lang="en-US" dirty="0" smtClean="0"/>
              <a:t>/1425/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204E-80AB-F442-A067-5B56384DB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1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204E-80AB-F442-A067-5B56384DB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AB1F-AA73-7A43-A629-5945823D336F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83CA-2C09-E048-A60C-5A9C84FC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96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2016-10-28T14:24:00Z</cp:lastPrinted>
  <dcterms:created xsi:type="dcterms:W3CDTF">2016-10-28T14:20:41Z</dcterms:created>
  <dcterms:modified xsi:type="dcterms:W3CDTF">2016-10-28T14:26:08Z</dcterms:modified>
</cp:coreProperties>
</file>