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62" r:id="rId2"/>
    <p:sldId id="263" r:id="rId3"/>
    <p:sldId id="285" r:id="rId4"/>
    <p:sldId id="309" r:id="rId5"/>
    <p:sldId id="308" r:id="rId6"/>
    <p:sldId id="310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53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0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81F58-131A-6349-A2E4-46A7DDA4C07E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0BB18-8795-174D-BBB9-458EE0E6B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4155-3ECA-A248-B830-0E6C86B9B078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C937-1E7D-8440-8F8A-F3ADA90E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4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4155-3ECA-A248-B830-0E6C86B9B078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C937-1E7D-8440-8F8A-F3ADA90E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9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4155-3ECA-A248-B830-0E6C86B9B078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C937-1E7D-8440-8F8A-F3ADA90E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0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4155-3ECA-A248-B830-0E6C86B9B078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C937-1E7D-8440-8F8A-F3ADA90E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6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4155-3ECA-A248-B830-0E6C86B9B078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C937-1E7D-8440-8F8A-F3ADA90E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4155-3ECA-A248-B830-0E6C86B9B078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C937-1E7D-8440-8F8A-F3ADA90E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4155-3ECA-A248-B830-0E6C86B9B078}" type="datetimeFigureOut">
              <a:rPr lang="en-US" smtClean="0"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C937-1E7D-8440-8F8A-F3ADA90E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4155-3ECA-A248-B830-0E6C86B9B078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C937-1E7D-8440-8F8A-F3ADA90E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5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4155-3ECA-A248-B830-0E6C86B9B078}" type="datetimeFigureOut">
              <a:rPr lang="en-US" smtClean="0"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C937-1E7D-8440-8F8A-F3ADA90E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8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4155-3ECA-A248-B830-0E6C86B9B078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C937-1E7D-8440-8F8A-F3ADA90E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0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4155-3ECA-A248-B830-0E6C86B9B078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C937-1E7D-8440-8F8A-F3ADA90E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A4155-3ECA-A248-B830-0E6C86B9B078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1C937-1E7D-8440-8F8A-F3ADA90E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507" y="887783"/>
            <a:ext cx="7772400" cy="2251880"/>
          </a:xfrm>
        </p:spPr>
        <p:txBody>
          <a:bodyPr>
            <a:normAutofit/>
          </a:bodyPr>
          <a:lstStyle/>
          <a:p>
            <a:pPr fontAlgn="ctr">
              <a:lnSpc>
                <a:spcPct val="100000"/>
              </a:lnSpc>
            </a:pPr>
            <a:r>
              <a:rPr lang="en-US" sz="4400" dirty="0" smtClean="0">
                <a:latin typeface="+mn-lt"/>
              </a:rPr>
              <a:t>Lecture </a:t>
            </a:r>
            <a:r>
              <a:rPr lang="en-US" sz="4400" dirty="0">
                <a:latin typeface="+mn-lt"/>
              </a:rPr>
              <a:t>8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sz="4000" dirty="0" err="1" smtClean="0">
                <a:latin typeface="+mn-lt"/>
              </a:rPr>
              <a:t>Datalogger</a:t>
            </a:r>
            <a:r>
              <a:rPr lang="en-US" sz="4000" dirty="0" smtClean="0">
                <a:latin typeface="+mn-lt"/>
              </a:rPr>
              <a:t> Programming Using Arduino – Bringing it All Together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Jeffery S. Horsburgh</a:t>
            </a:r>
          </a:p>
          <a:p>
            <a:r>
              <a:rPr lang="en-US" sz="3200" dirty="0" smtClean="0"/>
              <a:t>Hydroinformatics</a:t>
            </a:r>
          </a:p>
          <a:p>
            <a:r>
              <a:rPr lang="en-US" sz="3200" dirty="0" smtClean="0"/>
              <a:t>Fall 2016</a:t>
            </a:r>
            <a:endParaRPr lang="en-US" sz="3200" dirty="0"/>
          </a:p>
        </p:txBody>
      </p:sp>
      <p:pic>
        <p:nvPicPr>
          <p:cNvPr id="4" name="Picture 16" descr="nsf4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4607" y="5493756"/>
            <a:ext cx="8763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934955" y="6324600"/>
            <a:ext cx="22090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This work was funded by National Science Foundation Grants EPS 1135482 and EPS </a:t>
            </a:r>
            <a:r>
              <a:rPr lang="en-US" sz="900" dirty="0" smtClean="0"/>
              <a:t>1208732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406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Develop a fully functional </a:t>
            </a:r>
            <a:r>
              <a:rPr lang="en-US" dirty="0" err="1" smtClean="0"/>
              <a:t>datalogger</a:t>
            </a:r>
            <a:r>
              <a:rPr lang="en-US" dirty="0" smtClean="0"/>
              <a:t> sketch for Arduino</a:t>
            </a:r>
          </a:p>
          <a:p>
            <a:pPr lvl="0"/>
            <a:r>
              <a:rPr lang="en-US" dirty="0" smtClean="0"/>
              <a:t>Develop a plan for deploying it into an interesting environment to collect data</a:t>
            </a:r>
          </a:p>
        </p:txBody>
      </p:sp>
    </p:spTree>
    <p:extLst>
      <p:ext uri="{BB962C8B-B14F-4D97-AF65-F5344CB8AC3E}">
        <p14:creationId xmlns:p14="http://schemas.microsoft.com/office/powerpoint/2010/main" val="140358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turn an Arduino into a </a:t>
            </a:r>
            <a:r>
              <a:rPr lang="en-US" dirty="0" err="1" smtClean="0"/>
              <a:t>datalogger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Some things we have to figure out:</a:t>
            </a:r>
          </a:p>
          <a:p>
            <a:pPr marL="863600" lvl="1" indent="-406400">
              <a:buFont typeface="Wingdings" charset="2"/>
              <a:buChar char="ü"/>
            </a:pPr>
            <a:r>
              <a:rPr lang="en-US" sz="3600" dirty="0" smtClean="0"/>
              <a:t>Debugging</a:t>
            </a:r>
          </a:p>
          <a:p>
            <a:pPr marL="863600" lvl="1" indent="-406400">
              <a:buFont typeface="Wingdings" charset="2"/>
              <a:buChar char="ü"/>
            </a:pPr>
            <a:r>
              <a:rPr lang="en-US" sz="3600" dirty="0" smtClean="0"/>
              <a:t>Timing</a:t>
            </a:r>
          </a:p>
          <a:p>
            <a:pPr marL="863600" lvl="1" indent="-406400">
              <a:buFont typeface="Wingdings" charset="2"/>
              <a:buChar char="ü"/>
            </a:pPr>
            <a:r>
              <a:rPr lang="en-US" sz="3600" dirty="0" smtClean="0"/>
              <a:t>Interfacing with sensors and making measurements</a:t>
            </a:r>
          </a:p>
          <a:p>
            <a:pPr marL="863600" lvl="1" indent="-406400">
              <a:buFont typeface="Wingdings" charset="2"/>
              <a:buChar char="ü"/>
            </a:pPr>
            <a:r>
              <a:rPr lang="en-US" sz="3600" dirty="0" smtClean="0"/>
              <a:t>Recording data to a file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12202" y="5541826"/>
            <a:ext cx="7519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Your task today – put all of these pieces together to develop a fully functional </a:t>
            </a:r>
            <a:r>
              <a:rPr lang="en-US" sz="2800" dirty="0" err="1" smtClean="0">
                <a:solidFill>
                  <a:srgbClr val="FF0000"/>
                </a:solidFill>
              </a:rPr>
              <a:t>datalogger</a:t>
            </a:r>
            <a:r>
              <a:rPr lang="en-US" sz="2800" dirty="0" smtClean="0">
                <a:solidFill>
                  <a:srgbClr val="FF0000"/>
                </a:solidFill>
              </a:rPr>
              <a:t> sketch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0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Choose an environment in which to monitor temperature and relative humidity</a:t>
            </a:r>
          </a:p>
          <a:p>
            <a:pPr lvl="1"/>
            <a:r>
              <a:rPr lang="en-US" dirty="0" smtClean="0"/>
              <a:t>What is an appropriate scan interval?</a:t>
            </a:r>
          </a:p>
          <a:p>
            <a:pPr lvl="1"/>
            <a:r>
              <a:rPr lang="en-US" dirty="0" smtClean="0"/>
              <a:t>What is an appropriate recording interval? </a:t>
            </a:r>
          </a:p>
          <a:p>
            <a:r>
              <a:rPr lang="en-US" dirty="0" smtClean="0"/>
              <a:t>Develop a fully functioning </a:t>
            </a:r>
            <a:r>
              <a:rPr lang="en-US" dirty="0" err="1" smtClean="0"/>
              <a:t>datalogger</a:t>
            </a:r>
            <a:r>
              <a:rPr lang="en-US" dirty="0" smtClean="0"/>
              <a:t> sketch </a:t>
            </a:r>
          </a:p>
          <a:p>
            <a:r>
              <a:rPr lang="en-US" dirty="0" smtClean="0"/>
              <a:t>Deploy your sensor and </a:t>
            </a:r>
            <a:r>
              <a:rPr lang="en-US" dirty="0" err="1" smtClean="0"/>
              <a:t>datalogger</a:t>
            </a:r>
            <a:r>
              <a:rPr lang="en-US" dirty="0" smtClean="0"/>
              <a:t> to collect data – log data to a text file</a:t>
            </a:r>
          </a:p>
          <a:p>
            <a:r>
              <a:rPr lang="en-US" dirty="0" smtClean="0"/>
              <a:t>Download the data, develop one or more visualizations, and describe the data you </a:t>
            </a:r>
            <a:r>
              <a:rPr lang="en-US" dirty="0" smtClean="0"/>
              <a:t>collected</a:t>
            </a:r>
          </a:p>
          <a:p>
            <a:r>
              <a:rPr lang="en-US" dirty="0" smtClean="0"/>
              <a:t>Upload your Arduino sketch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4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Hints: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Might be easiest to start with the “Timing_Example2” example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Add the sensor measurements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Add the logging/writing data to the SD Card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Wire the sensor to the breadboard and jumper it to the Arduino so you can share the 5V port between the sensor and the MicroSD card reader</a:t>
            </a:r>
          </a:p>
          <a:p>
            <a:pPr lvl="1">
              <a:buFont typeface="Courier New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5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Options for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got options!!</a:t>
            </a:r>
          </a:p>
          <a:p>
            <a:endParaRPr lang="en-US" dirty="0" smtClean="0"/>
          </a:p>
          <a:p>
            <a:r>
              <a:rPr lang="en-US" dirty="0" smtClean="0"/>
              <a:t>USB Cable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Can use computer or a USB power supply</a:t>
            </a:r>
          </a:p>
          <a:p>
            <a:r>
              <a:rPr lang="en-US" dirty="0" smtClean="0"/>
              <a:t>12 Volt power adapter plugged into the barrel jack</a:t>
            </a:r>
          </a:p>
          <a:p>
            <a:r>
              <a:rPr lang="en-US" dirty="0" smtClean="0"/>
              <a:t>9 Volt Battery adapter plugged into the barrel jack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690689"/>
          </a:xfrm>
        </p:spPr>
        <p:txBody>
          <a:bodyPr/>
          <a:lstStyle/>
          <a:p>
            <a:r>
              <a:rPr lang="en-US" dirty="0" smtClean="0"/>
              <a:t>Full Wiring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7" y="1172584"/>
            <a:ext cx="8484459" cy="556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2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6529</TotalTime>
  <Words>253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Lecture 8 Datalogger Programming Using Arduino – Bringing it All Together</vt:lpstr>
      <vt:lpstr>Objectives</vt:lpstr>
      <vt:lpstr>How do we turn an Arduino into a datalogger?</vt:lpstr>
      <vt:lpstr>Assignment 2</vt:lpstr>
      <vt:lpstr>Approach</vt:lpstr>
      <vt:lpstr>Power Options for Deployment</vt:lpstr>
      <vt:lpstr>Full Wiring Example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Horsburgh</dc:creator>
  <cp:lastModifiedBy>Jeff Horsburgh</cp:lastModifiedBy>
  <cp:revision>134</cp:revision>
  <dcterms:created xsi:type="dcterms:W3CDTF">2016-08-10T16:26:58Z</dcterms:created>
  <dcterms:modified xsi:type="dcterms:W3CDTF">2016-09-22T18:19:12Z</dcterms:modified>
</cp:coreProperties>
</file>