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4064" r:id="rId2"/>
    <p:sldMasterId id="2147484076" r:id="rId3"/>
    <p:sldMasterId id="2147484145" r:id="rId4"/>
  </p:sldMasterIdLst>
  <p:notesMasterIdLst>
    <p:notesMasterId r:id="rId29"/>
  </p:notesMasterIdLst>
  <p:handoutMasterIdLst>
    <p:handoutMasterId r:id="rId30"/>
  </p:handoutMasterIdLst>
  <p:sldIdLst>
    <p:sldId id="424" r:id="rId5"/>
    <p:sldId id="387" r:id="rId6"/>
    <p:sldId id="411" r:id="rId7"/>
    <p:sldId id="415" r:id="rId8"/>
    <p:sldId id="422" r:id="rId9"/>
    <p:sldId id="423" r:id="rId10"/>
    <p:sldId id="418" r:id="rId11"/>
    <p:sldId id="419" r:id="rId12"/>
    <p:sldId id="433" r:id="rId13"/>
    <p:sldId id="434" r:id="rId14"/>
    <p:sldId id="435" r:id="rId15"/>
    <p:sldId id="436" r:id="rId16"/>
    <p:sldId id="437" r:id="rId17"/>
    <p:sldId id="438" r:id="rId18"/>
    <p:sldId id="439" r:id="rId19"/>
    <p:sldId id="373" r:id="rId20"/>
    <p:sldId id="374" r:id="rId21"/>
    <p:sldId id="375" r:id="rId22"/>
    <p:sldId id="376" r:id="rId23"/>
    <p:sldId id="377" r:id="rId24"/>
    <p:sldId id="378" r:id="rId25"/>
    <p:sldId id="379" r:id="rId26"/>
    <p:sldId id="380" r:id="rId27"/>
    <p:sldId id="381" r:id="rId28"/>
  </p:sldIdLst>
  <p:sldSz cx="9144000" cy="6858000" type="screen4x3"/>
  <p:notesSz cx="7010400" cy="9296400"/>
  <p:defaultTextStyle>
    <a:defPPr>
      <a:defRPr lang="en-AU"/>
    </a:defPPr>
    <a:lvl1pPr algn="l" rtl="0" fontAlgn="base">
      <a:spcBef>
        <a:spcPct val="20000"/>
      </a:spcBef>
      <a:spcAft>
        <a:spcPct val="0"/>
      </a:spcAft>
      <a:buChar char="•"/>
      <a:defRPr sz="2400" kern="1200">
        <a:solidFill>
          <a:srgbClr val="FFFF00"/>
        </a:solidFill>
        <a:latin typeface="Comic Sans MS" pitchFamily="66" charset="0"/>
        <a:ea typeface="+mn-ea"/>
        <a:cs typeface="+mn-cs"/>
      </a:defRPr>
    </a:lvl1pPr>
    <a:lvl2pPr marL="457200" algn="l" rtl="0" fontAlgn="base">
      <a:spcBef>
        <a:spcPct val="20000"/>
      </a:spcBef>
      <a:spcAft>
        <a:spcPct val="0"/>
      </a:spcAft>
      <a:buChar char="•"/>
      <a:defRPr sz="2400" kern="1200">
        <a:solidFill>
          <a:srgbClr val="FFFF00"/>
        </a:solidFill>
        <a:latin typeface="Comic Sans MS" pitchFamily="66" charset="0"/>
        <a:ea typeface="+mn-ea"/>
        <a:cs typeface="+mn-cs"/>
      </a:defRPr>
    </a:lvl2pPr>
    <a:lvl3pPr marL="914400" algn="l" rtl="0" fontAlgn="base">
      <a:spcBef>
        <a:spcPct val="20000"/>
      </a:spcBef>
      <a:spcAft>
        <a:spcPct val="0"/>
      </a:spcAft>
      <a:buChar char="•"/>
      <a:defRPr sz="2400" kern="1200">
        <a:solidFill>
          <a:srgbClr val="FFFF00"/>
        </a:solidFill>
        <a:latin typeface="Comic Sans MS" pitchFamily="66" charset="0"/>
        <a:ea typeface="+mn-ea"/>
        <a:cs typeface="+mn-cs"/>
      </a:defRPr>
    </a:lvl3pPr>
    <a:lvl4pPr marL="1371600" algn="l" rtl="0" fontAlgn="base">
      <a:spcBef>
        <a:spcPct val="20000"/>
      </a:spcBef>
      <a:spcAft>
        <a:spcPct val="0"/>
      </a:spcAft>
      <a:buChar char="•"/>
      <a:defRPr sz="2400" kern="1200">
        <a:solidFill>
          <a:srgbClr val="FFFF00"/>
        </a:solidFill>
        <a:latin typeface="Comic Sans MS" pitchFamily="66" charset="0"/>
        <a:ea typeface="+mn-ea"/>
        <a:cs typeface="+mn-cs"/>
      </a:defRPr>
    </a:lvl4pPr>
    <a:lvl5pPr marL="1828800" algn="l" rtl="0" fontAlgn="base">
      <a:spcBef>
        <a:spcPct val="20000"/>
      </a:spcBef>
      <a:spcAft>
        <a:spcPct val="0"/>
      </a:spcAft>
      <a:buChar char="•"/>
      <a:defRPr sz="2400" kern="1200">
        <a:solidFill>
          <a:srgbClr val="FFFF00"/>
        </a:solidFill>
        <a:latin typeface="Comic Sans MS" pitchFamily="66" charset="0"/>
        <a:ea typeface="+mn-ea"/>
        <a:cs typeface="+mn-cs"/>
      </a:defRPr>
    </a:lvl5pPr>
    <a:lvl6pPr marL="2286000" algn="l" defTabSz="914400" rtl="0" eaLnBrk="1" latinLnBrk="0" hangingPunct="1">
      <a:defRPr sz="2400" kern="1200">
        <a:solidFill>
          <a:srgbClr val="FFFF00"/>
        </a:solidFill>
        <a:latin typeface="Comic Sans MS" pitchFamily="66" charset="0"/>
        <a:ea typeface="+mn-ea"/>
        <a:cs typeface="+mn-cs"/>
      </a:defRPr>
    </a:lvl6pPr>
    <a:lvl7pPr marL="2743200" algn="l" defTabSz="914400" rtl="0" eaLnBrk="1" latinLnBrk="0" hangingPunct="1">
      <a:defRPr sz="2400" kern="1200">
        <a:solidFill>
          <a:srgbClr val="FFFF00"/>
        </a:solidFill>
        <a:latin typeface="Comic Sans MS" pitchFamily="66" charset="0"/>
        <a:ea typeface="+mn-ea"/>
        <a:cs typeface="+mn-cs"/>
      </a:defRPr>
    </a:lvl7pPr>
    <a:lvl8pPr marL="3200400" algn="l" defTabSz="914400" rtl="0" eaLnBrk="1" latinLnBrk="0" hangingPunct="1">
      <a:defRPr sz="2400" kern="1200">
        <a:solidFill>
          <a:srgbClr val="FFFF00"/>
        </a:solidFill>
        <a:latin typeface="Comic Sans MS" pitchFamily="66" charset="0"/>
        <a:ea typeface="+mn-ea"/>
        <a:cs typeface="+mn-cs"/>
      </a:defRPr>
    </a:lvl8pPr>
    <a:lvl9pPr marL="3657600" algn="l" defTabSz="914400" rtl="0" eaLnBrk="1" latinLnBrk="0" hangingPunct="1">
      <a:defRPr sz="2400" kern="1200">
        <a:solidFill>
          <a:srgbClr val="FFFF00"/>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237" autoAdjust="0"/>
    <p:restoredTop sz="63333" autoAdjust="0"/>
  </p:normalViewPr>
  <p:slideViewPr>
    <p:cSldViewPr snapToGrid="0">
      <p:cViewPr varScale="1">
        <p:scale>
          <a:sx n="67" d="100"/>
          <a:sy n="67" d="100"/>
        </p:scale>
        <p:origin x="16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37512"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lvl1pPr>
          </a:lstStyle>
          <a:p>
            <a:pPr>
              <a:defRPr/>
            </a:pPr>
            <a:endParaRPr lang="en-AU"/>
          </a:p>
        </p:txBody>
      </p:sp>
      <p:sp>
        <p:nvSpPr>
          <p:cNvPr id="19459" name="Rectangle 3"/>
          <p:cNvSpPr>
            <a:spLocks noGrp="1" noChangeArrowheads="1"/>
          </p:cNvSpPr>
          <p:nvPr>
            <p:ph type="dt" sz="quarter" idx="1"/>
          </p:nvPr>
        </p:nvSpPr>
        <p:spPr bwMode="auto">
          <a:xfrm>
            <a:off x="3972889" y="0"/>
            <a:ext cx="3037511"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vl1pPr>
          </a:lstStyle>
          <a:p>
            <a:pPr>
              <a:defRPr/>
            </a:pPr>
            <a:endParaRPr lang="en-AU"/>
          </a:p>
        </p:txBody>
      </p:sp>
      <p:sp>
        <p:nvSpPr>
          <p:cNvPr id="19460" name="Rectangle 4"/>
          <p:cNvSpPr>
            <a:spLocks noGrp="1" noChangeArrowheads="1"/>
          </p:cNvSpPr>
          <p:nvPr>
            <p:ph type="ftr" sz="quarter" idx="2"/>
          </p:nvPr>
        </p:nvSpPr>
        <p:spPr bwMode="auto">
          <a:xfrm>
            <a:off x="1" y="8832175"/>
            <a:ext cx="3037512"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lvl1pPr>
          </a:lstStyle>
          <a:p>
            <a:pPr>
              <a:defRPr/>
            </a:pPr>
            <a:endParaRPr lang="en-AU"/>
          </a:p>
        </p:txBody>
      </p:sp>
      <p:sp>
        <p:nvSpPr>
          <p:cNvPr id="19461" name="Rectangle 5"/>
          <p:cNvSpPr>
            <a:spLocks noGrp="1" noChangeArrowheads="1"/>
          </p:cNvSpPr>
          <p:nvPr>
            <p:ph type="sldNum" sz="quarter" idx="3"/>
          </p:nvPr>
        </p:nvSpPr>
        <p:spPr bwMode="auto">
          <a:xfrm>
            <a:off x="3972889" y="8832175"/>
            <a:ext cx="3037511"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vl1pPr>
          </a:lstStyle>
          <a:p>
            <a:pPr>
              <a:defRPr/>
            </a:pPr>
            <a:fld id="{EFDBA69C-F943-44FF-ABDE-441D3B07FD67}" type="slidenum">
              <a:rPr lang="en-AU"/>
              <a:pPr>
                <a:defRPr/>
              </a:pPr>
              <a:t>‹#›</a:t>
            </a:fld>
            <a:endParaRPr lang="en-AU"/>
          </a:p>
        </p:txBody>
      </p:sp>
    </p:spTree>
    <p:extLst>
      <p:ext uri="{BB962C8B-B14F-4D97-AF65-F5344CB8AC3E}">
        <p14:creationId xmlns:p14="http://schemas.microsoft.com/office/powerpoint/2010/main" val="2172162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512" cy="4642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1248" y="0"/>
            <a:ext cx="3037512" cy="464225"/>
          </a:xfrm>
          <a:prstGeom prst="rect">
            <a:avLst/>
          </a:prstGeom>
        </p:spPr>
        <p:txBody>
          <a:bodyPr vert="horz" lIns="91440" tIns="45720" rIns="91440" bIns="45720" rtlCol="0"/>
          <a:lstStyle>
            <a:lvl1pPr algn="r">
              <a:defRPr sz="1200"/>
            </a:lvl1pPr>
          </a:lstStyle>
          <a:p>
            <a:fld id="{6184CC5B-B408-404B-AB46-210AAE1ACFC4}" type="datetimeFigureOut">
              <a:rPr lang="en-US" smtClean="0"/>
              <a:pPr/>
              <a:t>9/7/2016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713" y="4416088"/>
            <a:ext cx="5608976" cy="41824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0688"/>
            <a:ext cx="3037512" cy="4642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1248" y="8830688"/>
            <a:ext cx="3037512" cy="464225"/>
          </a:xfrm>
          <a:prstGeom prst="rect">
            <a:avLst/>
          </a:prstGeom>
        </p:spPr>
        <p:txBody>
          <a:bodyPr vert="horz" lIns="91440" tIns="45720" rIns="91440" bIns="45720" rtlCol="0" anchor="b"/>
          <a:lstStyle>
            <a:lvl1pPr algn="r">
              <a:defRPr sz="1200"/>
            </a:lvl1pPr>
          </a:lstStyle>
          <a:p>
            <a:fld id="{18B25F3D-E95B-47CF-B126-D7F15EF6E615}" type="slidenum">
              <a:rPr lang="en-US" smtClean="0"/>
              <a:pPr/>
              <a:t>‹#›</a:t>
            </a:fld>
            <a:endParaRPr lang="en-US"/>
          </a:p>
        </p:txBody>
      </p:sp>
    </p:spTree>
    <p:extLst>
      <p:ext uri="{BB962C8B-B14F-4D97-AF65-F5344CB8AC3E}">
        <p14:creationId xmlns:p14="http://schemas.microsoft.com/office/powerpoint/2010/main" val="249557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5B459-9222-48CC-A2A1-6ED40F539570}" type="slidenum">
              <a:rPr lang="en-US">
                <a:solidFill>
                  <a:prstClr val="black"/>
                </a:solidFill>
              </a:rPr>
              <a:pPr/>
              <a:t>7</a:t>
            </a:fld>
            <a:endParaRPr lang="en-US">
              <a:solidFill>
                <a:prstClr val="black"/>
              </a:solidFill>
            </a:endParaRPr>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476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1D37B-9CCD-48EA-8441-42D0F744ADBA}" type="slidenum">
              <a:rPr lang="en-US">
                <a:solidFill>
                  <a:prstClr val="black"/>
                </a:solidFill>
              </a:rPr>
              <a:pPr/>
              <a:t>14</a:t>
            </a:fld>
            <a:endParaRPr lang="en-US">
              <a:solidFill>
                <a:prstClr val="black"/>
              </a:solidFill>
            </a:endParaRPr>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0671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C47237C1-02FA-4C82-874C-A527A268E63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070C55E8-C923-45F3-86E3-FFCBEC09263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81D99F9D-0517-46EA-9D01-AE0FF90B6C4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37D4E97-A8BC-45F3-8B44-27483E2F348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7CDBC1D0-D44A-4B84-93F0-18263C63FC67}"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015F7868-DAF4-4237-8EE4-24A47FA301F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9FC8414-BC69-4379-91CB-94BA25BBE2B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0B245E2-2EFB-4885-9D21-D69517DD282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D18946E-320A-4590-B8AD-DC33964D826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DD65647-5E72-414D-A90E-642F2CFDFFD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214E2494-269E-48E1-86FD-27C8D6F035E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E0F67FDE-A842-4DF9-AFA0-6C0282BF2D5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8FA3DB6-87C4-47A9-A893-F2ABDFAEDE7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0E39BE1-A793-42AB-91ED-B1AE4EB8D1A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D5ED6A1-42FB-4C96-AD94-FD5D171A092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B619CDBF-CCAA-41CB-873F-13A811D8C5F0}"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D838A16B-0026-467E-AA39-9FCCC1244B34}"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0FAE1068-8393-4D16-952B-75519BF44A0D}"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8543323C-0725-472C-B6D2-0BF978C1FE24}"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pPr>
            <a:fld id="{6E62F731-AABC-4417-9B80-619DB99E5489}"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pPr>
            <a:fld id="{1CE2BA5D-83F6-41A3-BA57-D180C138FCA6}"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pPr>
            <a:fld id="{7241AB57-C275-4DEE-8B32-32843A1AEC6A}"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34FE065-9469-43D9-A838-11E06213251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455E7AC8-CA20-445E-AA26-B7244013DD44}"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05C8244B-D76B-4621-95FA-41E483205BF1}"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1EC3773-FD31-4BBD-A54E-F02F42C9342B}"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Arial"/>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Arial"/>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44BC4297-9F73-466F-A797-4748EB0E7827}" type="slidenum">
              <a:rPr lang="en-US" sz="1400" kern="1200">
                <a:solidFill>
                  <a:srgbClr val="000000"/>
                </a:solidFill>
                <a:latin typeface="Arial"/>
                <a:ea typeface="+mn-ea"/>
                <a:cs typeface="+mn-cs"/>
              </a:rPr>
              <a:pPr algn="r" rtl="0" fontAlgn="base">
                <a:spcBef>
                  <a:spcPct val="0"/>
                </a:spcBef>
                <a:spcAft>
                  <a:spcPct val="0"/>
                </a:spcAft>
              </a:pPr>
              <a:t>‹#›</a:t>
            </a:fld>
            <a:endParaRPr lang="en-US" sz="1400" kern="1200">
              <a:solidFill>
                <a:srgbClr val="000000"/>
              </a:solidFill>
              <a:latin typeface="Arial"/>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6860E47-E375-496C-89DE-6158C62BCA2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4D2295E-F53D-42EE-A415-5D47603B21D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C2BE460-3D1B-476D-A987-AB9F76432DD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BFFF663-03B1-4636-94A8-5BAC3B61D4A0}"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5D45242-8C0C-4DC3-93F8-96A6ABDD099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FB194B2-F304-4544-A972-47CA1698775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7D3BE9F7-F045-4331-8680-F5B97C2EFFE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9C69DDB-61EB-4D8D-817D-BBC11CFD6996}"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CBAFFF5-265F-4EAC-9849-70358AE7473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00C1BEB-1E23-417B-96C8-3F0A552425CA}"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EAAD52E-3CC9-40D6-8BCD-14BBFCC8740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2B2CF79-1BF7-45DB-842F-F0641FE21207}"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pPr>
            <a:fld id="{20EB62A0-EAF7-4BF0-ACE1-AC234436700B}"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pPr>
            <a:fld id="{B3C4D159-5FD3-4B43-B655-9991320BC24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pPr>
            <a:fld id="{49DB472C-EAAF-4082-9DE9-B85375533293}"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C38890DD-DE9A-4DAB-8ED8-E96745E0B559}"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3505F041-CA11-42DF-B66F-567069CFBD30}"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10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lgn="l"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rtl="0" fontAlgn="base">
              <a:spcBef>
                <a:spcPct val="0"/>
              </a:spcBef>
              <a:spcAft>
                <a:spcPct val="0"/>
              </a:spcAft>
            </a:pPr>
            <a:fld id="{9B309720-9F9F-4764-AFD3-F38CD64A3521}" type="slidenum">
              <a:rPr lang="en-US" kern="1200">
                <a:solidFill>
                  <a:srgbClr val="000000"/>
                </a:solidFill>
                <a:latin typeface="Times New Roman" pitchFamily="18" charset="0"/>
                <a:ea typeface="+mn-ea"/>
                <a:cs typeface="Arial"/>
              </a:rPr>
              <a:pPr rtl="0" fontAlgn="base">
                <a:spcBef>
                  <a:spcPct val="0"/>
                </a:spcBef>
                <a:spcAft>
                  <a:spcPct val="0"/>
                </a:spcAft>
              </a:pPr>
              <a:t>‹#›</a:t>
            </a:fld>
            <a:endParaRPr lang="en-US" kern="1200">
              <a:solidFill>
                <a:srgbClr val="000000"/>
              </a:solidFill>
              <a:latin typeface="Times New Roman" pitchFamily="18" charset="0"/>
              <a:ea typeface="+mn-ea"/>
              <a:cs typeface="Arial"/>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pitchFamily="34" charset="0"/>
        </a:defRPr>
      </a:lvl2pPr>
      <a:lvl3pPr algn="ctr" rtl="0" fontAlgn="base">
        <a:spcBef>
          <a:spcPct val="0"/>
        </a:spcBef>
        <a:spcAft>
          <a:spcPct val="0"/>
        </a:spcAft>
        <a:defRPr sz="4400">
          <a:solidFill>
            <a:schemeClr val="tx2"/>
          </a:solidFill>
          <a:latin typeface="Times New Roman" pitchFamily="18" charset="0"/>
          <a:cs typeface="Arial" pitchFamily="34" charset="0"/>
        </a:defRPr>
      </a:lvl3pPr>
      <a:lvl4pPr algn="ctr" rtl="0" fontAlgn="base">
        <a:spcBef>
          <a:spcPct val="0"/>
        </a:spcBef>
        <a:spcAft>
          <a:spcPct val="0"/>
        </a:spcAft>
        <a:defRPr sz="4400">
          <a:solidFill>
            <a:schemeClr val="tx2"/>
          </a:solidFill>
          <a:latin typeface="Times New Roman" pitchFamily="18" charset="0"/>
          <a:cs typeface="Arial" pitchFamily="34" charset="0"/>
        </a:defRPr>
      </a:lvl4pPr>
      <a:lvl5pPr algn="ctr" rtl="0" fontAlgn="base">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6858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15" name="Rectangle 3"/>
          <p:cNvSpPr>
            <a:spLocks noGrp="1" noChangeArrowheads="1"/>
          </p:cNvSpPr>
          <p:nvPr>
            <p:ph type="body" idx="1"/>
          </p:nvPr>
        </p:nvSpPr>
        <p:spPr bwMode="auto">
          <a:xfrm>
            <a:off x="685800" y="1371600"/>
            <a:ext cx="77724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lgn="l"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901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9011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rtl="0" fontAlgn="base">
              <a:spcBef>
                <a:spcPct val="0"/>
              </a:spcBef>
              <a:spcAft>
                <a:spcPct val="0"/>
              </a:spcAft>
            </a:pPr>
            <a:fld id="{FCD796BA-3BCD-456E-B479-A4BC569F41CC}" type="slidenum">
              <a:rPr lang="en-US" kern="1200">
                <a:solidFill>
                  <a:srgbClr val="000000"/>
                </a:solidFill>
                <a:latin typeface="Times New Roman" pitchFamily="18" charset="0"/>
                <a:ea typeface="+mn-ea"/>
                <a:cs typeface="+mn-cs"/>
              </a:rPr>
              <a:pPr rtl="0" fontAlgn="base">
                <a:spcBef>
                  <a:spcPct val="0"/>
                </a:spcBef>
                <a:spcAft>
                  <a:spcPct val="0"/>
                </a:spcAft>
              </a:pPr>
              <a:t>‹#›</a:t>
            </a:fld>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0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00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lgn="l" rtl="0" fontAlgn="base">
              <a:spcBef>
                <a:spcPct val="0"/>
              </a:spcBef>
              <a:spcAft>
                <a:spcPct val="0"/>
              </a:spcAft>
            </a:pPr>
            <a:endParaRPr lang="en-US" kern="1200">
              <a:solidFill>
                <a:srgbClr val="000000"/>
              </a:solidFill>
              <a:latin typeface="Arial"/>
              <a:ea typeface="+mn-ea"/>
              <a:cs typeface="+mn-cs"/>
            </a:endParaRPr>
          </a:p>
        </p:txBody>
      </p:sp>
      <p:sp>
        <p:nvSpPr>
          <p:cNvPr id="1300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rtl="0" fontAlgn="base">
              <a:spcBef>
                <a:spcPct val="0"/>
              </a:spcBef>
              <a:spcAft>
                <a:spcPct val="0"/>
              </a:spcAft>
            </a:pPr>
            <a:endParaRPr lang="en-US" kern="1200">
              <a:solidFill>
                <a:srgbClr val="000000"/>
              </a:solidFill>
              <a:latin typeface="Arial"/>
              <a:ea typeface="+mn-ea"/>
              <a:cs typeface="+mn-cs"/>
            </a:endParaRPr>
          </a:p>
        </p:txBody>
      </p:sp>
      <p:sp>
        <p:nvSpPr>
          <p:cNvPr id="1300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rtl="0" fontAlgn="base">
              <a:spcBef>
                <a:spcPct val="0"/>
              </a:spcBef>
              <a:spcAft>
                <a:spcPct val="0"/>
              </a:spcAft>
            </a:pPr>
            <a:fld id="{CEECE8BE-705B-4AFD-A65D-69C4F34D8A1C}" type="slidenum">
              <a:rPr lang="en-US" kern="1200">
                <a:solidFill>
                  <a:srgbClr val="000000"/>
                </a:solidFill>
                <a:latin typeface="Arial"/>
                <a:ea typeface="+mn-ea"/>
                <a:cs typeface="+mn-cs"/>
              </a:rPr>
              <a:pPr rtl="0" fontAlgn="base">
                <a:spcBef>
                  <a:spcPct val="0"/>
                </a:spcBef>
                <a:spcAft>
                  <a:spcPct val="0"/>
                </a:spcAft>
              </a:pPr>
              <a:t>‹#›</a:t>
            </a:fld>
            <a:endParaRPr lang="en-US" kern="1200">
              <a:solidFill>
                <a:srgbClr val="000000"/>
              </a:solidFill>
              <a:latin typeface="Arial"/>
              <a:ea typeface="+mn-ea"/>
              <a:cs typeface="+mn-cs"/>
            </a:endParaRPr>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pPr>
            <a:endParaRPr lang="en-US" smtClean="0">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hangingPunct="0">
              <a:spcBef>
                <a:spcPct val="0"/>
              </a:spcBef>
              <a:buFontTx/>
              <a:buNone/>
            </a:pPr>
            <a:endParaRPr lang="en-US" smtClean="0">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5E0D4846-2D84-47C7-8A1B-346853472EF8}" type="slidenum">
              <a:rPr lang="en-US" smtClean="0">
                <a:solidFill>
                  <a:srgbClr val="000000"/>
                </a:solidFill>
                <a:latin typeface="Times New Roman" pitchFamily="18" charset="0"/>
              </a:rPr>
              <a:pPr eaLnBrk="0" hangingPunct="0">
                <a:spcBef>
                  <a:spcPct val="0"/>
                </a:spcBef>
                <a:buFontTx/>
                <a:buNone/>
              </a:pPr>
              <a:t>‹#›</a:t>
            </a:fld>
            <a:endParaRPr lang="en-US" smtClean="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5.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slideLayout" Target="../slideLayouts/slideLayout39.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nytimes.com/2008/02/13/us/13mead.htm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hyperlink" Target="http://dx.doi.org/10.1016/0022-1694(94)90120-1" TargetMode="External"/><Relationship Id="rId2" Type="http://schemas.openxmlformats.org/officeDocument/2006/relationships/hyperlink" Target="http://hdl.handle.net/1813/2804" TargetMode="External"/><Relationship Id="rId1" Type="http://schemas.openxmlformats.org/officeDocument/2006/relationships/slideLayout" Target="../slideLayouts/slideLayout24.xml"/><Relationship Id="rId5" Type="http://schemas.openxmlformats.org/officeDocument/2006/relationships/hyperlink" Target="http://books.nap.edu/catalog.php?record_id=11857" TargetMode="External"/><Relationship Id="rId4" Type="http://schemas.openxmlformats.org/officeDocument/2006/relationships/hyperlink" Target="http://dx.doi.org/10.1029/2007WR0067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10" Type="http://schemas.openxmlformats.org/officeDocument/2006/relationships/image" Target="../media/image6.wmf"/><Relationship Id="rId4" Type="http://schemas.openxmlformats.org/officeDocument/2006/relationships/image" Target="../media/image4.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8150" y="3294944"/>
            <a:ext cx="4671113" cy="3100569"/>
          </a:xfrm>
          <a:prstGeom prst="rect">
            <a:avLst/>
          </a:prstGeom>
        </p:spPr>
      </p:pic>
      <p:sp>
        <p:nvSpPr>
          <p:cNvPr id="3" name="Rectangle 2"/>
          <p:cNvSpPr/>
          <p:nvPr/>
        </p:nvSpPr>
        <p:spPr>
          <a:xfrm>
            <a:off x="2073057" y="232724"/>
            <a:ext cx="5768235" cy="461665"/>
          </a:xfrm>
          <a:prstGeom prst="rect">
            <a:avLst/>
          </a:prstGeom>
        </p:spPr>
        <p:txBody>
          <a:bodyPr wrap="square">
            <a:spAutoFit/>
          </a:bodyPr>
          <a:lstStyle/>
          <a:p>
            <a:pPr>
              <a:buNone/>
            </a:pPr>
            <a:r>
              <a:rPr lang="en-US" dirty="0">
                <a:solidFill>
                  <a:srgbClr val="0433FF"/>
                </a:solidFill>
                <a:latin typeface="HelveticaNeue"/>
              </a:rPr>
              <a:t>CEE Water and Environmental Seminar</a:t>
            </a:r>
            <a:endParaRPr lang="en-US" dirty="0"/>
          </a:p>
        </p:txBody>
      </p:sp>
      <p:sp>
        <p:nvSpPr>
          <p:cNvPr id="4" name="TextBox 3"/>
          <p:cNvSpPr txBox="1"/>
          <p:nvPr/>
        </p:nvSpPr>
        <p:spPr>
          <a:xfrm>
            <a:off x="202504" y="694389"/>
            <a:ext cx="8512871" cy="2074414"/>
          </a:xfrm>
          <a:prstGeom prst="rect">
            <a:avLst/>
          </a:prstGeom>
          <a:noFill/>
        </p:spPr>
        <p:txBody>
          <a:bodyPr wrap="square" rtlCol="0">
            <a:spAutoFit/>
          </a:bodyPr>
          <a:lstStyle/>
          <a:p>
            <a:pPr algn="ctr">
              <a:buNone/>
            </a:pPr>
            <a:r>
              <a:rPr lang="en-US" sz="2800" dirty="0">
                <a:solidFill>
                  <a:schemeClr val="tx1"/>
                </a:solidFill>
                <a:latin typeface="Arial" panose="020B0604020202020204" pitchFamily="34" charset="0"/>
                <a:cs typeface="Arial" panose="020B0604020202020204" pitchFamily="34" charset="0"/>
              </a:rPr>
              <a:t>Estimating </a:t>
            </a:r>
            <a:r>
              <a:rPr lang="en-US" sz="2800" dirty="0" smtClean="0">
                <a:solidFill>
                  <a:schemeClr val="tx1"/>
                </a:solidFill>
                <a:latin typeface="Arial" panose="020B0604020202020204" pitchFamily="34" charset="0"/>
                <a:cs typeface="Arial" panose="020B0604020202020204" pitchFamily="34" charset="0"/>
              </a:rPr>
              <a:t>design floods </a:t>
            </a:r>
            <a:r>
              <a:rPr lang="en-US" sz="2800" dirty="0">
                <a:solidFill>
                  <a:schemeClr val="tx1"/>
                </a:solidFill>
                <a:latin typeface="Arial" panose="020B0604020202020204" pitchFamily="34" charset="0"/>
                <a:cs typeface="Arial" panose="020B0604020202020204" pitchFamily="34" charset="0"/>
              </a:rPr>
              <a:t>in a </a:t>
            </a:r>
            <a:r>
              <a:rPr lang="en-US" sz="2800" dirty="0" smtClean="0">
                <a:solidFill>
                  <a:schemeClr val="tx1"/>
                </a:solidFill>
                <a:latin typeface="Arial" panose="020B0604020202020204" pitchFamily="34" charset="0"/>
                <a:cs typeface="Arial" panose="020B0604020202020204" pitchFamily="34" charset="0"/>
              </a:rPr>
              <a:t>warming climate </a:t>
            </a:r>
            <a:r>
              <a:rPr lang="en-US" sz="2800" dirty="0">
                <a:solidFill>
                  <a:schemeClr val="tx1"/>
                </a:solidFill>
                <a:latin typeface="Arial" panose="020B0604020202020204" pitchFamily="34" charset="0"/>
                <a:cs typeface="Arial" panose="020B0604020202020204" pitchFamily="34" charset="0"/>
              </a:rPr>
              <a:t>– gaps</a:t>
            </a:r>
            <a:r>
              <a:rPr lang="en-US" sz="2800" dirty="0" smtClean="0">
                <a:solidFill>
                  <a:schemeClr val="tx1"/>
                </a:solidFill>
                <a:latin typeface="Arial" panose="020B0604020202020204" pitchFamily="34" charset="0"/>
                <a:cs typeface="Arial" panose="020B0604020202020204" pitchFamily="34" charset="0"/>
              </a:rPr>
              <a:t>, challenges</a:t>
            </a:r>
            <a:r>
              <a:rPr lang="en-US" sz="2800" dirty="0">
                <a:solidFill>
                  <a:schemeClr val="tx1"/>
                </a:solidFill>
                <a:latin typeface="Arial" panose="020B0604020202020204" pitchFamily="34" charset="0"/>
                <a:cs typeface="Arial" panose="020B0604020202020204" pitchFamily="34" charset="0"/>
              </a:rPr>
              <a:t>, and </a:t>
            </a:r>
            <a:r>
              <a:rPr lang="en-US" sz="2800" dirty="0" smtClean="0">
                <a:solidFill>
                  <a:schemeClr val="tx1"/>
                </a:solidFill>
                <a:latin typeface="Arial" panose="020B0604020202020204" pitchFamily="34" charset="0"/>
                <a:cs typeface="Arial" panose="020B0604020202020204" pitchFamily="34" charset="0"/>
              </a:rPr>
              <a:t>the way </a:t>
            </a:r>
            <a:r>
              <a:rPr lang="en-US" sz="2800" dirty="0">
                <a:solidFill>
                  <a:schemeClr val="tx1"/>
                </a:solidFill>
                <a:latin typeface="Arial" panose="020B0604020202020204" pitchFamily="34" charset="0"/>
                <a:cs typeface="Arial" panose="020B0604020202020204" pitchFamily="34" charset="0"/>
              </a:rPr>
              <a:t>forward</a:t>
            </a:r>
          </a:p>
          <a:p>
            <a:pPr>
              <a:buNone/>
            </a:pPr>
            <a:endParaRPr lang="en-US" dirty="0" smtClean="0">
              <a:solidFill>
                <a:schemeClr val="tx1"/>
              </a:solidFill>
              <a:latin typeface="Arial" panose="020B0604020202020204" pitchFamily="34" charset="0"/>
              <a:cs typeface="Arial" panose="020B0604020202020204" pitchFamily="34" charset="0"/>
            </a:endParaRPr>
          </a:p>
          <a:p>
            <a:pPr algn="ctr">
              <a:buNone/>
            </a:pPr>
            <a:r>
              <a:rPr lang="en-US" sz="2000" dirty="0" smtClean="0">
                <a:solidFill>
                  <a:schemeClr val="tx1"/>
                </a:solidFill>
                <a:latin typeface="Arial" panose="020B0604020202020204" pitchFamily="34" charset="0"/>
                <a:cs typeface="Arial" panose="020B0604020202020204" pitchFamily="34" charset="0"/>
              </a:rPr>
              <a:t>Dr. Ashish Sharma, University of New South Wales, Sydney, Australia, Friday, September 9 @ 2:30 pm, ENGR 108</a:t>
            </a:r>
            <a:endParaRPr lang="en-US"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371475" y="2952402"/>
            <a:ext cx="4943475" cy="3785652"/>
          </a:xfrm>
          <a:prstGeom prst="rect">
            <a:avLst/>
          </a:prstGeom>
          <a:solidFill>
            <a:schemeClr val="bg1"/>
          </a:solidFill>
        </p:spPr>
        <p:txBody>
          <a:bodyPr wrap="square">
            <a:spAutoFit/>
          </a:bodyPr>
          <a:lstStyle/>
          <a:p>
            <a:pPr>
              <a:buNone/>
            </a:pPr>
            <a:r>
              <a:rPr lang="en-US" sz="1600" dirty="0">
                <a:solidFill>
                  <a:schemeClr val="tx1"/>
                </a:solidFill>
                <a:latin typeface="Arial" panose="020B0604020202020204" pitchFamily="34" charset="0"/>
                <a:cs typeface="Arial" panose="020B0604020202020204" pitchFamily="34" charset="0"/>
              </a:rPr>
              <a:t>A lot has been said and written about climate change and how it may make floods more frequent and extreme. This talk will outline what needs to change in a warmer climate for design floods to increase or decrease, present data based (as opposed to model based) evidence for all the changes, and present a sensible way design flood estimation should be approached in this new climate we are in. These changes present the clearest evidence till date that design flood magnitudes for urban catchments across the world are increasing, a change that needs to be accepted and factored into our planning guidelines urgently given the implications this has to our existing </a:t>
            </a:r>
            <a:r>
              <a:rPr lang="en-US" sz="1600" dirty="0" err="1">
                <a:solidFill>
                  <a:schemeClr val="tx1"/>
                </a:solidFill>
                <a:latin typeface="Arial" panose="020B0604020202020204" pitchFamily="34" charset="0"/>
                <a:cs typeface="Arial" panose="020B0604020202020204" pitchFamily="34" charset="0"/>
              </a:rPr>
              <a:t>stormwater</a:t>
            </a:r>
            <a:r>
              <a:rPr lang="en-US" sz="1600" dirty="0">
                <a:solidFill>
                  <a:schemeClr val="tx1"/>
                </a:solidFill>
                <a:latin typeface="Arial" panose="020B0604020202020204" pitchFamily="34" charset="0"/>
                <a:cs typeface="Arial" panose="020B0604020202020204" pitchFamily="34" charset="0"/>
              </a:rPr>
              <a:t> infrastructure and society in </a:t>
            </a:r>
            <a:r>
              <a:rPr lang="en-US" sz="1600" dirty="0" smtClean="0">
                <a:solidFill>
                  <a:schemeClr val="tx1"/>
                </a:solidFill>
                <a:latin typeface="Arial" panose="020B0604020202020204" pitchFamily="34" charset="0"/>
                <a:cs typeface="Arial" panose="020B0604020202020204" pitchFamily="34" charset="0"/>
              </a:rPr>
              <a:t>general.</a:t>
            </a:r>
            <a:endParaRPr lang="en-US" sz="1600" dirty="0"/>
          </a:p>
        </p:txBody>
      </p:sp>
    </p:spTree>
    <p:extLst>
      <p:ext uri="{BB962C8B-B14F-4D97-AF65-F5344CB8AC3E}">
        <p14:creationId xmlns:p14="http://schemas.microsoft.com/office/powerpoint/2010/main" val="347708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Storage-Yield Analysis</a:t>
            </a:r>
          </a:p>
        </p:txBody>
      </p:sp>
      <p:sp>
        <p:nvSpPr>
          <p:cNvPr id="97283" name="Rectangle 3"/>
          <p:cNvSpPr>
            <a:spLocks noGrp="1" noChangeArrowheads="1"/>
          </p:cNvSpPr>
          <p:nvPr>
            <p:ph type="body" idx="1"/>
          </p:nvPr>
        </p:nvSpPr>
        <p:spPr>
          <a:xfrm>
            <a:off x="868363" y="2154238"/>
            <a:ext cx="7772400" cy="4114800"/>
          </a:xfrm>
        </p:spPr>
        <p:txBody>
          <a:bodyPr/>
          <a:lstStyle/>
          <a:p>
            <a:r>
              <a:rPr lang="en-US"/>
              <a:t>Sequent Peak Procedure</a:t>
            </a:r>
          </a:p>
        </p:txBody>
      </p:sp>
      <p:sp>
        <p:nvSpPr>
          <p:cNvPr id="97285" name="Rectangle 5"/>
          <p:cNvSpPr>
            <a:spLocks noChangeArrowheads="1"/>
          </p:cNvSpPr>
          <p:nvPr/>
        </p:nvSpPr>
        <p:spPr bwMode="auto">
          <a:xfrm>
            <a:off x="1838325" y="3567113"/>
            <a:ext cx="2962275" cy="1421928"/>
          </a:xfrm>
          <a:prstGeom prst="rect">
            <a:avLst/>
          </a:prstGeom>
          <a:noFill/>
          <a:ln w="9525">
            <a:noFill/>
            <a:miter lim="800000"/>
            <a:headEnd/>
            <a:tailEnd/>
          </a:ln>
          <a:effectLst/>
        </p:spPr>
        <p:txBody>
          <a:bodyPr anchor="ctr">
            <a:spAutoFit/>
          </a:bodyPr>
          <a:lstStyle/>
          <a:p>
            <a:pPr algn="l" rtl="0" fontAlgn="base">
              <a:lnSpc>
                <a:spcPct val="120000"/>
              </a:lnSpc>
              <a:spcBef>
                <a:spcPct val="0"/>
              </a:spcBef>
              <a:spcAft>
                <a:spcPct val="0"/>
              </a:spcAft>
              <a:buNone/>
            </a:pPr>
            <a:r>
              <a:rPr lang="en-US" sz="2400" kern="1200">
                <a:solidFill>
                  <a:srgbClr val="000000"/>
                </a:solidFill>
                <a:latin typeface="Times New Roman" pitchFamily="18" charset="0"/>
                <a:ea typeface="+mn-ea"/>
                <a:cs typeface="Times New Roman" pitchFamily="18" charset="0"/>
              </a:rPr>
              <a:t>K</a:t>
            </a:r>
            <a:r>
              <a:rPr lang="en-US" sz="2400" kern="1200" baseline="-30000">
                <a:solidFill>
                  <a:srgbClr val="000000"/>
                </a:solidFill>
                <a:latin typeface="Times New Roman" pitchFamily="18" charset="0"/>
                <a:ea typeface="+mn-ea"/>
                <a:cs typeface="Times New Roman" pitchFamily="18" charset="0"/>
              </a:rPr>
              <a:t>t</a:t>
            </a:r>
            <a:r>
              <a:rPr lang="en-US" sz="2400" kern="1200">
                <a:solidFill>
                  <a:srgbClr val="000000"/>
                </a:solidFill>
                <a:latin typeface="Times New Roman" pitchFamily="18" charset="0"/>
                <a:ea typeface="+mn-ea"/>
                <a:cs typeface="Times New Roman" pitchFamily="18" charset="0"/>
              </a:rPr>
              <a:t> = K</a:t>
            </a:r>
            <a:r>
              <a:rPr lang="en-US" sz="2400" kern="1200" baseline="-30000">
                <a:solidFill>
                  <a:srgbClr val="000000"/>
                </a:solidFill>
                <a:latin typeface="Times New Roman" pitchFamily="18" charset="0"/>
                <a:ea typeface="+mn-ea"/>
                <a:cs typeface="Times New Roman" pitchFamily="18" charset="0"/>
              </a:rPr>
              <a:t>t-1</a:t>
            </a:r>
            <a:r>
              <a:rPr lang="en-US" sz="2400" kern="1200">
                <a:solidFill>
                  <a:srgbClr val="000000"/>
                </a:solidFill>
                <a:latin typeface="Times New Roman" pitchFamily="18" charset="0"/>
                <a:ea typeface="+mn-ea"/>
                <a:cs typeface="Times New Roman" pitchFamily="18" charset="0"/>
              </a:rPr>
              <a:t> + R</a:t>
            </a:r>
            <a:r>
              <a:rPr lang="en-US" sz="2400" kern="1200" baseline="-30000">
                <a:solidFill>
                  <a:srgbClr val="000000"/>
                </a:solidFill>
                <a:latin typeface="Times New Roman" pitchFamily="18" charset="0"/>
                <a:ea typeface="+mn-ea"/>
                <a:cs typeface="Times New Roman" pitchFamily="18" charset="0"/>
              </a:rPr>
              <a:t>t</a:t>
            </a:r>
            <a:r>
              <a:rPr lang="en-US" sz="2400" kern="1200">
                <a:solidFill>
                  <a:srgbClr val="000000"/>
                </a:solidFill>
                <a:latin typeface="Times New Roman" pitchFamily="18" charset="0"/>
                <a:ea typeface="+mn-ea"/>
                <a:cs typeface="Times New Roman" pitchFamily="18" charset="0"/>
              </a:rPr>
              <a:t> – Q</a:t>
            </a:r>
            <a:r>
              <a:rPr lang="en-US" sz="2400" kern="1200" baseline="-30000">
                <a:solidFill>
                  <a:srgbClr val="000000"/>
                </a:solidFill>
                <a:latin typeface="Times New Roman" pitchFamily="18" charset="0"/>
                <a:ea typeface="+mn-ea"/>
                <a:cs typeface="Times New Roman" pitchFamily="18" charset="0"/>
              </a:rPr>
              <a:t>t</a:t>
            </a:r>
            <a:endParaRPr lang="en-US" sz="2400" kern="1200">
              <a:solidFill>
                <a:srgbClr val="000000"/>
              </a:solidFill>
              <a:latin typeface="Times New Roman" pitchFamily="18" charset="0"/>
              <a:ea typeface="+mn-ea"/>
              <a:cs typeface="Times New Roman" pitchFamily="18" charset="0"/>
            </a:endParaRPr>
          </a:p>
          <a:p>
            <a:pPr algn="l" rtl="0" fontAlgn="base">
              <a:lnSpc>
                <a:spcPct val="120000"/>
              </a:lnSpc>
              <a:spcBef>
                <a:spcPct val="0"/>
              </a:spcBef>
              <a:spcAft>
                <a:spcPct val="0"/>
              </a:spcAft>
              <a:buNone/>
            </a:pPr>
            <a:r>
              <a:rPr lang="en-US" sz="2400" kern="1200">
                <a:solidFill>
                  <a:srgbClr val="000000"/>
                </a:solidFill>
                <a:latin typeface="Times New Roman" pitchFamily="18" charset="0"/>
                <a:ea typeface="+mn-ea"/>
                <a:cs typeface="Times New Roman" pitchFamily="18" charset="0"/>
              </a:rPr>
              <a:t>	If K</a:t>
            </a:r>
            <a:r>
              <a:rPr lang="en-US" sz="2400" kern="1200" baseline="-25000">
                <a:solidFill>
                  <a:srgbClr val="000000"/>
                </a:solidFill>
                <a:latin typeface="Times New Roman" pitchFamily="18" charset="0"/>
                <a:ea typeface="+mn-ea"/>
                <a:cs typeface="Times New Roman" pitchFamily="18" charset="0"/>
              </a:rPr>
              <a:t>t</a:t>
            </a:r>
            <a:r>
              <a:rPr lang="en-US" sz="2400" kern="1200">
                <a:solidFill>
                  <a:srgbClr val="000000"/>
                </a:solidFill>
                <a:latin typeface="Times New Roman" pitchFamily="18" charset="0"/>
                <a:ea typeface="+mn-ea"/>
                <a:cs typeface="Times New Roman" pitchFamily="18" charset="0"/>
              </a:rPr>
              <a:t> &lt; 0, K</a:t>
            </a:r>
            <a:r>
              <a:rPr lang="en-US" sz="2400" kern="1200" baseline="-25000">
                <a:solidFill>
                  <a:srgbClr val="000000"/>
                </a:solidFill>
                <a:latin typeface="Times New Roman" pitchFamily="18" charset="0"/>
                <a:ea typeface="+mn-ea"/>
                <a:cs typeface="Times New Roman" pitchFamily="18" charset="0"/>
              </a:rPr>
              <a:t>t</a:t>
            </a:r>
            <a:r>
              <a:rPr lang="en-US" sz="2400" kern="1200">
                <a:solidFill>
                  <a:srgbClr val="000000"/>
                </a:solidFill>
                <a:latin typeface="Times New Roman" pitchFamily="18" charset="0"/>
                <a:ea typeface="+mn-ea"/>
                <a:cs typeface="Times New Roman" pitchFamily="18" charset="0"/>
              </a:rPr>
              <a:t>=0</a:t>
            </a:r>
            <a:r>
              <a:rPr lang="en-US" sz="2400" kern="1200">
                <a:solidFill>
                  <a:srgbClr val="000000"/>
                </a:solidFill>
                <a:latin typeface="Times New Roman" pitchFamily="18" charset="0"/>
                <a:ea typeface="+mn-ea"/>
                <a:cs typeface="+mn-cs"/>
              </a:rPr>
              <a:t> </a:t>
            </a:r>
          </a:p>
          <a:p>
            <a:pPr algn="l" rtl="0" fontAlgn="base">
              <a:lnSpc>
                <a:spcPct val="120000"/>
              </a:lnSpc>
              <a:spcBef>
                <a:spcPct val="0"/>
              </a:spcBef>
              <a:spcAft>
                <a:spcPct val="0"/>
              </a:spcAft>
              <a:buNone/>
            </a:pPr>
            <a:r>
              <a:rPr lang="en-US" sz="2400" kern="1200">
                <a:solidFill>
                  <a:srgbClr val="000000"/>
                </a:solidFill>
                <a:latin typeface="Times New Roman" pitchFamily="18" charset="0"/>
                <a:ea typeface="+mn-ea"/>
                <a:cs typeface="+mn-cs"/>
              </a:rPr>
              <a:t>S = Max(K</a:t>
            </a:r>
            <a:r>
              <a:rPr lang="en-US" sz="2400" kern="1200" baseline="-25000">
                <a:solidFill>
                  <a:srgbClr val="000000"/>
                </a:solidFill>
                <a:latin typeface="Times New Roman" pitchFamily="18" charset="0"/>
                <a:ea typeface="+mn-ea"/>
                <a:cs typeface="+mn-cs"/>
              </a:rPr>
              <a:t>t</a:t>
            </a:r>
            <a:r>
              <a:rPr lang="en-US" sz="2400" kern="1200">
                <a:solidFill>
                  <a:srgbClr val="000000"/>
                </a:solidFill>
                <a:latin typeface="Times New Roman" pitchFamily="18" charset="0"/>
                <a:ea typeface="+mn-ea"/>
                <a:cs typeface="+mn-cs"/>
              </a:rPr>
              <a:t>)</a:t>
            </a:r>
          </a:p>
        </p:txBody>
      </p:sp>
      <p:grpSp>
        <p:nvGrpSpPr>
          <p:cNvPr id="2" name="Group 8"/>
          <p:cNvGrpSpPr>
            <a:grpSpLocks/>
          </p:cNvGrpSpPr>
          <p:nvPr/>
        </p:nvGrpSpPr>
        <p:grpSpPr bwMode="auto">
          <a:xfrm>
            <a:off x="1849438" y="2828925"/>
            <a:ext cx="1149350" cy="488950"/>
            <a:chOff x="1680" y="2640"/>
            <a:chExt cx="724" cy="308"/>
          </a:xfrm>
        </p:grpSpPr>
        <p:sp>
          <p:nvSpPr>
            <p:cNvPr id="97287" name="Rectangle 7"/>
            <p:cNvSpPr>
              <a:spLocks noChangeArrowheads="1"/>
            </p:cNvSpPr>
            <p:nvPr/>
          </p:nvSpPr>
          <p:spPr bwMode="auto">
            <a:xfrm>
              <a:off x="1680" y="2640"/>
              <a:ext cx="580" cy="288"/>
            </a:xfrm>
            <a:prstGeom prst="rect">
              <a:avLst/>
            </a:prstGeom>
            <a:noFill/>
            <a:ln w="9525">
              <a:noFill/>
              <a:miter lim="800000"/>
              <a:headEnd/>
              <a:tailEnd/>
            </a:ln>
            <a:effectLst/>
          </p:spPr>
          <p:txBody>
            <a:bodyPr wrap="none" anchor="ctr">
              <a:spAutoFit/>
            </a:bodyPr>
            <a:lstStyle/>
            <a:p>
              <a:pPr algn="l" rtl="0" fontAlgn="base">
                <a:spcBef>
                  <a:spcPct val="0"/>
                </a:spcBef>
                <a:spcAft>
                  <a:spcPct val="0"/>
                </a:spcAft>
                <a:buNone/>
              </a:pPr>
              <a:r>
                <a:rPr lang="en-US" sz="2400" kern="1200" dirty="0" err="1">
                  <a:solidFill>
                    <a:srgbClr val="000000"/>
                  </a:solidFill>
                  <a:latin typeface="Times New Roman" pitchFamily="18" charset="0"/>
                  <a:ea typeface="+mn-ea"/>
                  <a:cs typeface="Times New Roman" pitchFamily="18" charset="0"/>
                </a:rPr>
                <a:t>R</a:t>
              </a:r>
              <a:r>
                <a:rPr lang="en-US" sz="2400" kern="1200" baseline="-30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 = y</a:t>
              </a:r>
              <a:endParaRPr lang="en-US" sz="2400" kern="1200" dirty="0">
                <a:solidFill>
                  <a:srgbClr val="000000"/>
                </a:solidFill>
                <a:latin typeface="Times New Roman" pitchFamily="18" charset="0"/>
                <a:ea typeface="+mn-ea"/>
                <a:cs typeface="+mn-cs"/>
              </a:endParaRPr>
            </a:p>
          </p:txBody>
        </p:sp>
        <p:graphicFrame>
          <p:nvGraphicFramePr>
            <p:cNvPr id="97286" name="Object 6"/>
            <p:cNvGraphicFramePr>
              <a:graphicFrameLocks noChangeAspect="1"/>
            </p:cNvGraphicFramePr>
            <p:nvPr/>
          </p:nvGraphicFramePr>
          <p:xfrm>
            <a:off x="2214" y="2663"/>
            <a:ext cx="190" cy="285"/>
          </p:xfrm>
          <a:graphic>
            <a:graphicData uri="http://schemas.openxmlformats.org/presentationml/2006/ole">
              <mc:AlternateContent xmlns:mc="http://schemas.openxmlformats.org/markup-compatibility/2006">
                <mc:Choice xmlns:v="urn:schemas-microsoft-com:vml" Requires="v">
                  <p:oleObj spid="_x0000_s40962" name="Equation" r:id="rId3" imgW="152334" imgH="228501" progId="Equation.3">
                    <p:embed/>
                  </p:oleObj>
                </mc:Choice>
                <mc:Fallback>
                  <p:oleObj name="Equation" r:id="rId3" imgW="152334" imgH="228501" progId="Equation.3">
                    <p:embed/>
                    <p:pic>
                      <p:nvPicPr>
                        <p:cNvPr id="972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 y="2663"/>
                          <a:ext cx="190"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112854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Picture 3"/>
          <p:cNvPicPr>
            <a:picLocks noChangeAspect="1" noChangeArrowheads="1"/>
          </p:cNvPicPr>
          <p:nvPr/>
        </p:nvPicPr>
        <p:blipFill>
          <a:blip r:embed="rId2" cstate="print"/>
          <a:srcRect/>
          <a:stretch>
            <a:fillRect/>
          </a:stretch>
        </p:blipFill>
        <p:spPr bwMode="auto">
          <a:xfrm>
            <a:off x="166688" y="-209550"/>
            <a:ext cx="8977312" cy="7067550"/>
          </a:xfrm>
          <a:prstGeom prst="rect">
            <a:avLst/>
          </a:prstGeom>
          <a:noFill/>
          <a:ln w="9525">
            <a:noFill/>
            <a:miter lim="800000"/>
            <a:headEnd/>
            <a:tailEnd/>
          </a:ln>
          <a:effectLst/>
        </p:spPr>
      </p:pic>
    </p:spTree>
    <p:extLst>
      <p:ext uri="{BB962C8B-B14F-4D97-AF65-F5344CB8AC3E}">
        <p14:creationId xmlns:p14="http://schemas.microsoft.com/office/powerpoint/2010/main" val="426528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2" cstate="print"/>
          <a:srcRect/>
          <a:stretch>
            <a:fillRect/>
          </a:stretch>
        </p:blipFill>
        <p:spPr bwMode="auto">
          <a:xfrm>
            <a:off x="166688" y="-209550"/>
            <a:ext cx="8977312" cy="7067550"/>
          </a:xfrm>
          <a:prstGeom prst="rect">
            <a:avLst/>
          </a:prstGeom>
          <a:noFill/>
          <a:ln w="9525">
            <a:noFill/>
            <a:miter lim="800000"/>
            <a:headEnd/>
            <a:tailEnd/>
          </a:ln>
          <a:effectLst/>
        </p:spPr>
      </p:pic>
    </p:spTree>
    <p:extLst>
      <p:ext uri="{BB962C8B-B14F-4D97-AF65-F5344CB8AC3E}">
        <p14:creationId xmlns:p14="http://schemas.microsoft.com/office/powerpoint/2010/main" val="178408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85800" y="152400"/>
            <a:ext cx="7772400" cy="1143000"/>
          </a:xfrm>
        </p:spPr>
        <p:txBody>
          <a:bodyPr/>
          <a:lstStyle/>
          <a:p>
            <a:r>
              <a:rPr lang="en-US"/>
              <a:t>Reservoir Storage-Yield Analysis</a:t>
            </a:r>
          </a:p>
        </p:txBody>
      </p:sp>
      <p:pic>
        <p:nvPicPr>
          <p:cNvPr id="101379" name="Picture 3"/>
          <p:cNvPicPr>
            <a:picLocks noChangeAspect="1" noChangeArrowheads="1"/>
          </p:cNvPicPr>
          <p:nvPr/>
        </p:nvPicPr>
        <p:blipFill>
          <a:blip r:embed="rId3" cstate="print"/>
          <a:srcRect t="11140"/>
          <a:stretch>
            <a:fillRect/>
          </a:stretch>
        </p:blipFill>
        <p:spPr bwMode="auto">
          <a:xfrm>
            <a:off x="1143000" y="1143000"/>
            <a:ext cx="6705600" cy="5127625"/>
          </a:xfrm>
          <a:prstGeom prst="rect">
            <a:avLst/>
          </a:prstGeom>
          <a:noFill/>
          <a:ln w="9525">
            <a:noFill/>
            <a:miter lim="800000"/>
            <a:headEnd/>
            <a:tailEnd/>
          </a:ln>
          <a:effectLst/>
        </p:spPr>
      </p:pic>
      <p:graphicFrame>
        <p:nvGraphicFramePr>
          <p:cNvPr id="101380" name="Object 4"/>
          <p:cNvGraphicFramePr>
            <a:graphicFrameLocks noChangeAspect="1"/>
          </p:cNvGraphicFramePr>
          <p:nvPr/>
        </p:nvGraphicFramePr>
        <p:xfrm>
          <a:off x="4292600" y="6086475"/>
          <a:ext cx="642938" cy="488950"/>
        </p:xfrm>
        <a:graphic>
          <a:graphicData uri="http://schemas.openxmlformats.org/presentationml/2006/ole">
            <mc:AlternateContent xmlns:mc="http://schemas.openxmlformats.org/markup-compatibility/2006">
              <mc:Choice xmlns:v="urn:schemas-microsoft-com:vml" Requires="v">
                <p:oleObj spid="_x0000_s41986" name="Equation" r:id="rId4" imgW="317160" imgH="241200" progId="Equation.3">
                  <p:embed/>
                </p:oleObj>
              </mc:Choice>
              <mc:Fallback>
                <p:oleObj name="Equation" r:id="rId4" imgW="317160" imgH="241200" progId="Equation.3">
                  <p:embed/>
                  <p:pic>
                    <p:nvPicPr>
                      <p:cNvPr id="1013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6086475"/>
                        <a:ext cx="6429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661988" y="2466975"/>
            <a:ext cx="457200" cy="1227138"/>
            <a:chOff x="369" y="1554"/>
            <a:chExt cx="288" cy="773"/>
          </a:xfrm>
        </p:grpSpPr>
        <p:sp>
          <p:nvSpPr>
            <p:cNvPr id="101382" name="Text Box 6"/>
            <p:cNvSpPr txBox="1">
              <a:spLocks noChangeArrowheads="1"/>
            </p:cNvSpPr>
            <p:nvPr/>
          </p:nvSpPr>
          <p:spPr bwMode="auto">
            <a:xfrm rot="16200000">
              <a:off x="126" y="1797"/>
              <a:ext cx="773" cy="288"/>
            </a:xfrm>
            <a:prstGeom prst="rect">
              <a:avLst/>
            </a:prstGeom>
            <a:noFill/>
            <a:ln w="9525">
              <a:noFill/>
              <a:miter lim="800000"/>
              <a:headEnd/>
              <a:tailEnd/>
            </a:ln>
            <a:effectLst/>
          </p:spPr>
          <p:txBody>
            <a:bodyPr>
              <a:spAutoFit/>
            </a:bodyPr>
            <a:lstStyle/>
            <a:p>
              <a:pPr algn="l" rtl="0" fontAlgn="base">
                <a:spcBef>
                  <a:spcPct val="50000"/>
                </a:spcBef>
                <a:spcAft>
                  <a:spcPct val="0"/>
                </a:spcAft>
                <a:buNone/>
              </a:pPr>
              <a:r>
                <a:rPr lang="en-US" sz="2400" kern="1200" dirty="0">
                  <a:solidFill>
                    <a:srgbClr val="000000"/>
                  </a:solidFill>
                  <a:latin typeface="Times New Roman" pitchFamily="18" charset="0"/>
                  <a:ea typeface="+mn-ea"/>
                  <a:cs typeface="+mn-cs"/>
                </a:rPr>
                <a:t>R/Q</a:t>
              </a:r>
            </a:p>
          </p:txBody>
        </p:sp>
        <p:sp>
          <p:nvSpPr>
            <p:cNvPr id="101383" name="Line 7"/>
            <p:cNvSpPr>
              <a:spLocks noChangeShapeType="1"/>
            </p:cNvSpPr>
            <p:nvPr/>
          </p:nvSpPr>
          <p:spPr bwMode="auto">
            <a:xfrm>
              <a:off x="437" y="1944"/>
              <a:ext cx="0" cy="133"/>
            </a:xfrm>
            <a:prstGeom prst="line">
              <a:avLst/>
            </a:prstGeom>
            <a:noFill/>
            <a:ln w="9525">
              <a:solidFill>
                <a:schemeClr val="tx1"/>
              </a:solidFill>
              <a:round/>
              <a:headEnd/>
              <a:tailEnd/>
            </a:ln>
            <a:effectLst/>
          </p:spPr>
          <p:txBody>
            <a:bodyPr/>
            <a:lstStyle/>
            <a:p>
              <a:pPr algn="l" rtl="0" fontAlgn="base">
                <a:spcBef>
                  <a:spcPct val="0"/>
                </a:spcBef>
                <a:spcAft>
                  <a:spcPct val="0"/>
                </a:spcAft>
              </a:pPr>
              <a:endParaRPr lang="en-US" sz="2400" kern="1200">
                <a:solidFill>
                  <a:srgbClr val="000000"/>
                </a:solidFill>
                <a:latin typeface="Times New Roman" pitchFamily="18" charset="0"/>
                <a:ea typeface="+mn-ea"/>
                <a:cs typeface="+mn-cs"/>
              </a:endParaRPr>
            </a:p>
          </p:txBody>
        </p:sp>
      </p:grpSp>
    </p:spTree>
    <p:extLst>
      <p:ext uri="{BB962C8B-B14F-4D97-AF65-F5344CB8AC3E}">
        <p14:creationId xmlns:p14="http://schemas.microsoft.com/office/powerpoint/2010/main" val="185712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990600" y="76200"/>
            <a:ext cx="7772400" cy="1143000"/>
          </a:xfrm>
        </p:spPr>
        <p:txBody>
          <a:bodyPr/>
          <a:lstStyle/>
          <a:p>
            <a:r>
              <a:rPr lang="en-US"/>
              <a:t>Box Plot</a:t>
            </a:r>
          </a:p>
        </p:txBody>
      </p:sp>
      <p:pic>
        <p:nvPicPr>
          <p:cNvPr id="288771" name="Picture 3"/>
          <p:cNvPicPr>
            <a:picLocks noChangeAspect="1" noChangeArrowheads="1"/>
          </p:cNvPicPr>
          <p:nvPr/>
        </p:nvPicPr>
        <p:blipFill>
          <a:blip r:embed="rId3" cstate="print"/>
          <a:srcRect/>
          <a:stretch>
            <a:fillRect/>
          </a:stretch>
        </p:blipFill>
        <p:spPr bwMode="auto">
          <a:xfrm>
            <a:off x="381000" y="0"/>
            <a:ext cx="3509963" cy="6858000"/>
          </a:xfrm>
          <a:prstGeom prst="rect">
            <a:avLst/>
          </a:prstGeom>
          <a:noFill/>
          <a:ln w="9525">
            <a:noFill/>
            <a:miter lim="800000"/>
            <a:headEnd/>
            <a:tailEnd/>
          </a:ln>
          <a:effectLst/>
        </p:spPr>
      </p:pic>
      <p:sp>
        <p:nvSpPr>
          <p:cNvPr id="288772" name="Text Box 4"/>
          <p:cNvSpPr txBox="1">
            <a:spLocks noChangeArrowheads="1"/>
          </p:cNvSpPr>
          <p:nvPr/>
        </p:nvSpPr>
        <p:spPr bwMode="auto">
          <a:xfrm>
            <a:off x="4038600" y="1143000"/>
            <a:ext cx="4114800" cy="3378200"/>
          </a:xfrm>
          <a:prstGeom prst="rect">
            <a:avLst/>
          </a:prstGeom>
          <a:noFill/>
          <a:ln w="9525">
            <a:noFill/>
            <a:miter lim="800000"/>
            <a:headEnd/>
            <a:tailEnd/>
          </a:ln>
          <a:effectLst/>
        </p:spPr>
        <p:txBody>
          <a:bodyPr>
            <a:spAutoFit/>
          </a:bodyPr>
          <a:lstStyle/>
          <a:p>
            <a:pPr eaLnBrk="0" hangingPunct="0">
              <a:spcBef>
                <a:spcPct val="50000"/>
              </a:spcBef>
              <a:buFontTx/>
              <a:buNone/>
            </a:pPr>
            <a:r>
              <a:rPr lang="en-US" smtClean="0">
                <a:solidFill>
                  <a:srgbClr val="000000"/>
                </a:solidFill>
                <a:latin typeface="Times New Roman" pitchFamily="18" charset="0"/>
              </a:rPr>
              <a:t>Outliers: beyond 1.5*IQR</a:t>
            </a:r>
          </a:p>
          <a:p>
            <a:pPr eaLnBrk="0" hangingPunct="0">
              <a:spcBef>
                <a:spcPct val="50000"/>
              </a:spcBef>
              <a:buFontTx/>
              <a:buNone/>
            </a:pPr>
            <a:r>
              <a:rPr lang="en-US" smtClean="0">
                <a:solidFill>
                  <a:srgbClr val="000000"/>
                </a:solidFill>
                <a:latin typeface="Times New Roman" pitchFamily="18" charset="0"/>
              </a:rPr>
              <a:t>Whiskers: 1.5*IQR or largest value</a:t>
            </a:r>
          </a:p>
          <a:p>
            <a:pPr eaLnBrk="0" hangingPunct="0">
              <a:spcBef>
                <a:spcPct val="50000"/>
              </a:spcBef>
              <a:buFontTx/>
              <a:buNone/>
            </a:pPr>
            <a:r>
              <a:rPr lang="en-US" smtClean="0">
                <a:solidFill>
                  <a:srgbClr val="000000"/>
                </a:solidFill>
                <a:latin typeface="Times New Roman" pitchFamily="18" charset="0"/>
              </a:rPr>
              <a:t>Box: 25th %tile to 75th %tile</a:t>
            </a:r>
          </a:p>
          <a:p>
            <a:pPr eaLnBrk="0" hangingPunct="0">
              <a:spcBef>
                <a:spcPct val="50000"/>
              </a:spcBef>
              <a:buFontTx/>
              <a:buNone/>
            </a:pPr>
            <a:r>
              <a:rPr lang="en-US" smtClean="0">
                <a:solidFill>
                  <a:srgbClr val="000000"/>
                </a:solidFill>
                <a:latin typeface="Times New Roman" pitchFamily="18" charset="0"/>
              </a:rPr>
              <a:t>Line: Median (50th %tile) - </a:t>
            </a:r>
            <a:r>
              <a:rPr lang="en-US" i="1" smtClean="0">
                <a:solidFill>
                  <a:srgbClr val="000000"/>
                </a:solidFill>
                <a:latin typeface="Times New Roman" pitchFamily="18" charset="0"/>
              </a:rPr>
              <a:t>not </a:t>
            </a:r>
            <a:r>
              <a:rPr lang="en-US" smtClean="0">
                <a:solidFill>
                  <a:srgbClr val="000000"/>
                </a:solidFill>
                <a:latin typeface="Times New Roman" pitchFamily="18" charset="0"/>
              </a:rPr>
              <a:t>the mean</a:t>
            </a:r>
          </a:p>
          <a:p>
            <a:pPr eaLnBrk="0" hangingPunct="0">
              <a:spcBef>
                <a:spcPct val="50000"/>
              </a:spcBef>
              <a:buFontTx/>
              <a:buNone/>
            </a:pPr>
            <a:endParaRPr lang="en-US" smtClean="0">
              <a:solidFill>
                <a:srgbClr val="000000"/>
              </a:solidFill>
              <a:latin typeface="Times New Roman" pitchFamily="18" charset="0"/>
            </a:endParaRPr>
          </a:p>
        </p:txBody>
      </p:sp>
      <p:sp>
        <p:nvSpPr>
          <p:cNvPr id="288773" name="Line 5"/>
          <p:cNvSpPr>
            <a:spLocks noChangeShapeType="1"/>
          </p:cNvSpPr>
          <p:nvPr/>
        </p:nvSpPr>
        <p:spPr bwMode="auto">
          <a:xfrm flipH="1" flipV="1">
            <a:off x="2438400" y="914400"/>
            <a:ext cx="1676400" cy="381000"/>
          </a:xfrm>
          <a:prstGeom prst="line">
            <a:avLst/>
          </a:prstGeom>
          <a:noFill/>
          <a:ln w="9525">
            <a:solidFill>
              <a:schemeClr val="tx1"/>
            </a:solidFill>
            <a:round/>
            <a:headEnd/>
            <a:tailEnd type="triangle" w="med" len="med"/>
          </a:ln>
          <a:effectLst/>
        </p:spPr>
        <p:txBody>
          <a:bodyPr wrap="none" anchor="ctr"/>
          <a:lstStyle/>
          <a:p>
            <a:pPr eaLnBrk="0" hangingPunct="0">
              <a:spcBef>
                <a:spcPct val="0"/>
              </a:spcBef>
              <a:buFontTx/>
              <a:buNone/>
            </a:pPr>
            <a:endParaRPr lang="en-US" sz="1800" smtClean="0">
              <a:solidFill>
                <a:srgbClr val="000000"/>
              </a:solidFill>
              <a:latin typeface="Times New Roman" pitchFamily="18" charset="0"/>
            </a:endParaRPr>
          </a:p>
        </p:txBody>
      </p:sp>
      <p:grpSp>
        <p:nvGrpSpPr>
          <p:cNvPr id="2" name="Group 6"/>
          <p:cNvGrpSpPr>
            <a:grpSpLocks/>
          </p:cNvGrpSpPr>
          <p:nvPr/>
        </p:nvGrpSpPr>
        <p:grpSpPr bwMode="auto">
          <a:xfrm>
            <a:off x="2438400" y="1828800"/>
            <a:ext cx="1600200" cy="2895600"/>
            <a:chOff x="1344" y="1152"/>
            <a:chExt cx="1008" cy="1824"/>
          </a:xfrm>
        </p:grpSpPr>
        <p:sp>
          <p:nvSpPr>
            <p:cNvPr id="288775" name="Line 7"/>
            <p:cNvSpPr>
              <a:spLocks noChangeShapeType="1"/>
            </p:cNvSpPr>
            <p:nvPr/>
          </p:nvSpPr>
          <p:spPr bwMode="auto">
            <a:xfrm flipH="1" flipV="1">
              <a:off x="1440" y="1152"/>
              <a:ext cx="912" cy="48"/>
            </a:xfrm>
            <a:prstGeom prst="line">
              <a:avLst/>
            </a:prstGeom>
            <a:noFill/>
            <a:ln w="9525">
              <a:solidFill>
                <a:schemeClr val="tx1"/>
              </a:solidFill>
              <a:round/>
              <a:headEnd/>
              <a:tailEnd type="triangle" w="med" len="med"/>
            </a:ln>
            <a:effectLst/>
          </p:spPr>
          <p:txBody>
            <a:bodyPr wrap="none" anchor="ctr"/>
            <a:lstStyle/>
            <a:p>
              <a:pPr eaLnBrk="0" hangingPunct="0">
                <a:spcBef>
                  <a:spcPct val="0"/>
                </a:spcBef>
                <a:buFontTx/>
                <a:buNone/>
              </a:pPr>
              <a:endParaRPr lang="en-US" sz="1800" smtClean="0">
                <a:solidFill>
                  <a:srgbClr val="000000"/>
                </a:solidFill>
                <a:latin typeface="Times New Roman" pitchFamily="18" charset="0"/>
              </a:endParaRPr>
            </a:p>
          </p:txBody>
        </p:sp>
        <p:sp>
          <p:nvSpPr>
            <p:cNvPr id="288776" name="Line 8"/>
            <p:cNvSpPr>
              <a:spLocks noChangeShapeType="1"/>
            </p:cNvSpPr>
            <p:nvPr/>
          </p:nvSpPr>
          <p:spPr bwMode="auto">
            <a:xfrm flipH="1">
              <a:off x="1344" y="1248"/>
              <a:ext cx="1008" cy="1728"/>
            </a:xfrm>
            <a:prstGeom prst="line">
              <a:avLst/>
            </a:prstGeom>
            <a:noFill/>
            <a:ln w="9525">
              <a:solidFill>
                <a:schemeClr val="tx1"/>
              </a:solidFill>
              <a:round/>
              <a:headEnd/>
              <a:tailEnd type="triangle" w="med" len="med"/>
            </a:ln>
            <a:effectLst/>
          </p:spPr>
          <p:txBody>
            <a:bodyPr wrap="none" anchor="ctr"/>
            <a:lstStyle/>
            <a:p>
              <a:pPr eaLnBrk="0" hangingPunct="0">
                <a:spcBef>
                  <a:spcPct val="0"/>
                </a:spcBef>
                <a:buFontTx/>
                <a:buNone/>
              </a:pPr>
              <a:endParaRPr lang="en-US" sz="1800" smtClean="0">
                <a:solidFill>
                  <a:srgbClr val="000000"/>
                </a:solidFill>
                <a:latin typeface="Times New Roman" pitchFamily="18" charset="0"/>
              </a:endParaRPr>
            </a:p>
          </p:txBody>
        </p:sp>
      </p:grpSp>
      <p:sp>
        <p:nvSpPr>
          <p:cNvPr id="288777" name="Line 9"/>
          <p:cNvSpPr>
            <a:spLocks noChangeShapeType="1"/>
          </p:cNvSpPr>
          <p:nvPr/>
        </p:nvSpPr>
        <p:spPr bwMode="auto">
          <a:xfrm flipH="1">
            <a:off x="2819400" y="2819400"/>
            <a:ext cx="1295400" cy="76200"/>
          </a:xfrm>
          <a:prstGeom prst="line">
            <a:avLst/>
          </a:prstGeom>
          <a:noFill/>
          <a:ln w="9525">
            <a:solidFill>
              <a:schemeClr val="tx1"/>
            </a:solidFill>
            <a:round/>
            <a:headEnd/>
            <a:tailEnd type="triangle" w="med" len="med"/>
          </a:ln>
          <a:effectLst/>
        </p:spPr>
        <p:txBody>
          <a:bodyPr wrap="none" anchor="ctr"/>
          <a:lstStyle/>
          <a:p>
            <a:pPr eaLnBrk="0" hangingPunct="0">
              <a:spcBef>
                <a:spcPct val="0"/>
              </a:spcBef>
              <a:buFontTx/>
              <a:buNone/>
            </a:pPr>
            <a:endParaRPr lang="en-US" sz="1800" smtClean="0">
              <a:solidFill>
                <a:srgbClr val="000000"/>
              </a:solidFill>
              <a:latin typeface="Times New Roman" pitchFamily="18" charset="0"/>
            </a:endParaRPr>
          </a:p>
        </p:txBody>
      </p:sp>
      <p:sp>
        <p:nvSpPr>
          <p:cNvPr id="288778" name="Line 10"/>
          <p:cNvSpPr>
            <a:spLocks noChangeShapeType="1"/>
          </p:cNvSpPr>
          <p:nvPr/>
        </p:nvSpPr>
        <p:spPr bwMode="auto">
          <a:xfrm flipH="1" flipV="1">
            <a:off x="2362200" y="3276600"/>
            <a:ext cx="1676400" cy="152400"/>
          </a:xfrm>
          <a:prstGeom prst="line">
            <a:avLst/>
          </a:prstGeom>
          <a:noFill/>
          <a:ln w="9525">
            <a:solidFill>
              <a:schemeClr val="tx1"/>
            </a:solidFill>
            <a:round/>
            <a:headEnd/>
            <a:tailEnd type="triangle" w="med" len="med"/>
          </a:ln>
          <a:effectLst/>
        </p:spPr>
        <p:txBody>
          <a:bodyPr wrap="none" anchor="ctr"/>
          <a:lstStyle/>
          <a:p>
            <a:pPr eaLnBrk="0" hangingPunct="0">
              <a:spcBef>
                <a:spcPct val="0"/>
              </a:spcBef>
              <a:buFontTx/>
              <a:buNone/>
            </a:pPr>
            <a:endParaRPr lang="en-US" sz="1800" smtClean="0">
              <a:solidFill>
                <a:srgbClr val="000000"/>
              </a:solidFill>
              <a:latin typeface="Times New Roman" pitchFamily="18" charset="0"/>
            </a:endParaRPr>
          </a:p>
        </p:txBody>
      </p:sp>
      <p:sp>
        <p:nvSpPr>
          <p:cNvPr id="288779" name="Text Box 11"/>
          <p:cNvSpPr txBox="1">
            <a:spLocks noChangeArrowheads="1"/>
          </p:cNvSpPr>
          <p:nvPr/>
        </p:nvSpPr>
        <p:spPr bwMode="auto">
          <a:xfrm>
            <a:off x="3733800" y="3962400"/>
            <a:ext cx="5029200" cy="2503488"/>
          </a:xfrm>
          <a:prstGeom prst="rect">
            <a:avLst/>
          </a:prstGeom>
          <a:noFill/>
          <a:ln w="38100" cap="rnd">
            <a:solidFill>
              <a:srgbClr val="FF0000"/>
            </a:solidFill>
            <a:prstDash val="sysDot"/>
            <a:miter lim="800000"/>
            <a:headEnd/>
            <a:tailEnd/>
          </a:ln>
          <a:effectLst/>
        </p:spPr>
        <p:txBody>
          <a:bodyPr>
            <a:spAutoFit/>
          </a:bodyPr>
          <a:lstStyle/>
          <a:p>
            <a:pPr eaLnBrk="0" hangingPunct="0">
              <a:spcBef>
                <a:spcPct val="50000"/>
              </a:spcBef>
              <a:buFontTx/>
              <a:buNone/>
            </a:pPr>
            <a:r>
              <a:rPr lang="en-US" smtClean="0">
                <a:solidFill>
                  <a:srgbClr val="000000"/>
                </a:solidFill>
                <a:latin typeface="Times New Roman" pitchFamily="18" charset="0"/>
              </a:rPr>
              <a:t>Note: The range shown by the box is called the “Inter-Quartile Range” or IQR.</a:t>
            </a:r>
          </a:p>
          <a:p>
            <a:pPr eaLnBrk="0" hangingPunct="0">
              <a:spcBef>
                <a:spcPct val="50000"/>
              </a:spcBef>
              <a:buFontTx/>
              <a:buNone/>
            </a:pPr>
            <a:r>
              <a:rPr lang="en-US" smtClean="0">
                <a:solidFill>
                  <a:srgbClr val="000000"/>
                </a:solidFill>
                <a:latin typeface="Times New Roman" pitchFamily="18" charset="0"/>
              </a:rPr>
              <a:t>This is a </a:t>
            </a:r>
            <a:r>
              <a:rPr lang="en-US" i="1" smtClean="0">
                <a:solidFill>
                  <a:srgbClr val="000000"/>
                </a:solidFill>
                <a:latin typeface="Times New Roman" pitchFamily="18" charset="0"/>
              </a:rPr>
              <a:t>robust</a:t>
            </a:r>
            <a:r>
              <a:rPr lang="en-US" smtClean="0">
                <a:solidFill>
                  <a:srgbClr val="000000"/>
                </a:solidFill>
                <a:latin typeface="Times New Roman" pitchFamily="18" charset="0"/>
              </a:rPr>
              <a:t> measure of spread. It is insensitive to outliers since it is based purely on the </a:t>
            </a:r>
            <a:r>
              <a:rPr lang="en-US" i="1" smtClean="0">
                <a:solidFill>
                  <a:srgbClr val="000000"/>
                </a:solidFill>
                <a:latin typeface="Times New Roman" pitchFamily="18" charset="0"/>
              </a:rPr>
              <a:t>rank</a:t>
            </a:r>
            <a:r>
              <a:rPr lang="en-US" smtClean="0">
                <a:solidFill>
                  <a:srgbClr val="000000"/>
                </a:solidFill>
                <a:latin typeface="Times New Roman" pitchFamily="18" charset="0"/>
              </a:rPr>
              <a:t> of the values.</a:t>
            </a:r>
          </a:p>
        </p:txBody>
      </p:sp>
    </p:spTree>
    <p:extLst>
      <p:ext uri="{BB962C8B-B14F-4D97-AF65-F5344CB8AC3E}">
        <p14:creationId xmlns:p14="http://schemas.microsoft.com/office/powerpoint/2010/main" val="3621334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152400"/>
            <a:ext cx="7772400" cy="1143000"/>
          </a:xfrm>
        </p:spPr>
        <p:txBody>
          <a:bodyPr/>
          <a:lstStyle/>
          <a:p>
            <a:r>
              <a:rPr lang="en-US"/>
              <a:t>Reservoir Reliability Analysis</a:t>
            </a:r>
          </a:p>
        </p:txBody>
      </p:sp>
      <p:pic>
        <p:nvPicPr>
          <p:cNvPr id="102403" name="Picture 3"/>
          <p:cNvPicPr>
            <a:picLocks noChangeAspect="1" noChangeArrowheads="1"/>
          </p:cNvPicPr>
          <p:nvPr/>
        </p:nvPicPr>
        <p:blipFill>
          <a:blip r:embed="rId2" cstate="print"/>
          <a:srcRect/>
          <a:stretch>
            <a:fillRect/>
          </a:stretch>
        </p:blipFill>
        <p:spPr bwMode="auto">
          <a:xfrm>
            <a:off x="1524000" y="990600"/>
            <a:ext cx="6270625" cy="5397500"/>
          </a:xfrm>
          <a:prstGeom prst="rect">
            <a:avLst/>
          </a:prstGeom>
          <a:noFill/>
          <a:ln w="9525">
            <a:noFill/>
            <a:miter lim="800000"/>
            <a:headEnd/>
            <a:tailEnd/>
          </a:ln>
          <a:effectLst/>
        </p:spPr>
      </p:pic>
    </p:spTree>
    <p:extLst>
      <p:ext uri="{BB962C8B-B14F-4D97-AF65-F5344CB8AC3E}">
        <p14:creationId xmlns:p14="http://schemas.microsoft.com/office/powerpoint/2010/main" val="3333908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7" name="Rectangle 7"/>
          <p:cNvSpPr>
            <a:spLocks noChangeArrowheads="1"/>
          </p:cNvSpPr>
          <p:nvPr/>
        </p:nvSpPr>
        <p:spPr bwMode="auto">
          <a:xfrm>
            <a:off x="1697038" y="5965825"/>
            <a:ext cx="6345968" cy="40011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000" kern="1200" dirty="0">
                <a:solidFill>
                  <a:srgbClr val="000000"/>
                </a:solidFill>
                <a:latin typeface="Times New Roman" pitchFamily="18" charset="0"/>
                <a:ea typeface="+mn-ea"/>
                <a:cs typeface="+mn-cs"/>
              </a:rPr>
              <a:t>From </a:t>
            </a:r>
            <a:r>
              <a:rPr lang="en-US" sz="2000" kern="1200" dirty="0">
                <a:solidFill>
                  <a:srgbClr val="000000"/>
                </a:solidFill>
                <a:latin typeface="Times New Roman" pitchFamily="18" charset="0"/>
                <a:ea typeface="+mn-ea"/>
                <a:cs typeface="+mn-cs"/>
                <a:hlinkClick r:id="rId2"/>
              </a:rPr>
              <a:t>http://www.nytimes.com/2008/02/13/us/13mead.html</a:t>
            </a:r>
            <a:r>
              <a:rPr lang="en-US" sz="2000" kern="1200" dirty="0">
                <a:solidFill>
                  <a:srgbClr val="000000"/>
                </a:solidFill>
                <a:latin typeface="Times New Roman" pitchFamily="18" charset="0"/>
                <a:ea typeface="+mn-ea"/>
                <a:cs typeface="+mn-cs"/>
              </a:rPr>
              <a:t> </a:t>
            </a:r>
          </a:p>
        </p:txBody>
      </p:sp>
      <p:sp>
        <p:nvSpPr>
          <p:cNvPr id="138248" name="Rectangle 8"/>
          <p:cNvSpPr>
            <a:spLocks noChangeArrowheads="1"/>
          </p:cNvSpPr>
          <p:nvPr/>
        </p:nvSpPr>
        <p:spPr bwMode="auto">
          <a:xfrm>
            <a:off x="673100" y="6276975"/>
            <a:ext cx="7958138" cy="581025"/>
          </a:xfrm>
          <a:prstGeom prst="rect">
            <a:avLst/>
          </a:prstGeom>
          <a:noFill/>
          <a:ln w="9525">
            <a:noFill/>
            <a:miter lim="800000"/>
            <a:headEnd/>
            <a:tailEnd/>
          </a:ln>
          <a:effectLst/>
        </p:spPr>
        <p:txBody>
          <a:bodyPr anchor="ctr">
            <a:spAutoFit/>
          </a:bodyPr>
          <a:lstStyle/>
          <a:p>
            <a:pPr algn="l" rtl="0" fontAlgn="base">
              <a:spcBef>
                <a:spcPct val="0"/>
              </a:spcBef>
              <a:spcAft>
                <a:spcPct val="0"/>
              </a:spcAft>
              <a:buNone/>
            </a:pPr>
            <a:r>
              <a:rPr lang="en-US" sz="1600" kern="1200" dirty="0">
                <a:solidFill>
                  <a:srgbClr val="000000"/>
                </a:solidFill>
                <a:latin typeface="Times New Roman" pitchFamily="18" charset="0"/>
                <a:ea typeface="+mn-ea"/>
                <a:cs typeface="+mn-cs"/>
              </a:rPr>
              <a:t>Barnett, T. P., and D. W. Pierce (2008), When will Lake Mead go dry?, </a:t>
            </a:r>
            <a:r>
              <a:rPr lang="en-US" sz="1600" i="1" kern="1200" dirty="0">
                <a:solidFill>
                  <a:srgbClr val="000000"/>
                </a:solidFill>
                <a:latin typeface="Times New Roman" pitchFamily="18" charset="0"/>
                <a:ea typeface="+mn-ea"/>
                <a:cs typeface="+mn-cs"/>
              </a:rPr>
              <a:t>Water </a:t>
            </a:r>
            <a:r>
              <a:rPr lang="en-US" sz="1600" i="1" kern="1200" dirty="0" err="1">
                <a:solidFill>
                  <a:srgbClr val="000000"/>
                </a:solidFill>
                <a:latin typeface="Times New Roman" pitchFamily="18" charset="0"/>
                <a:ea typeface="+mn-ea"/>
                <a:cs typeface="+mn-cs"/>
              </a:rPr>
              <a:t>Resour</a:t>
            </a:r>
            <a:r>
              <a:rPr lang="en-US" sz="1600" i="1" kern="1200" dirty="0">
                <a:solidFill>
                  <a:srgbClr val="000000"/>
                </a:solidFill>
                <a:latin typeface="Times New Roman" pitchFamily="18" charset="0"/>
                <a:ea typeface="+mn-ea"/>
                <a:cs typeface="+mn-cs"/>
              </a:rPr>
              <a:t>. Res.,</a:t>
            </a:r>
            <a:r>
              <a:rPr lang="en-US" sz="1600" kern="1200" dirty="0">
                <a:solidFill>
                  <a:srgbClr val="000000"/>
                </a:solidFill>
                <a:latin typeface="Times New Roman" pitchFamily="18" charset="0"/>
                <a:ea typeface="+mn-ea"/>
                <a:cs typeface="+mn-cs"/>
              </a:rPr>
              <a:t> doi:10.1029/2007WR006704, in press. </a:t>
            </a:r>
          </a:p>
        </p:txBody>
      </p:sp>
      <p:grpSp>
        <p:nvGrpSpPr>
          <p:cNvPr id="8" name="Group 7"/>
          <p:cNvGrpSpPr/>
          <p:nvPr/>
        </p:nvGrpSpPr>
        <p:grpSpPr>
          <a:xfrm>
            <a:off x="1946275" y="0"/>
            <a:ext cx="5153025" cy="6011863"/>
            <a:chOff x="1946275" y="0"/>
            <a:chExt cx="5153025" cy="6011863"/>
          </a:xfrm>
        </p:grpSpPr>
        <p:grpSp>
          <p:nvGrpSpPr>
            <p:cNvPr id="2" name="Group 6"/>
            <p:cNvGrpSpPr>
              <a:grpSpLocks/>
            </p:cNvGrpSpPr>
            <p:nvPr/>
          </p:nvGrpSpPr>
          <p:grpSpPr bwMode="auto">
            <a:xfrm>
              <a:off x="1946275" y="0"/>
              <a:ext cx="5153025" cy="6011863"/>
              <a:chOff x="1372" y="815"/>
              <a:chExt cx="3004" cy="3505"/>
            </a:xfrm>
          </p:grpSpPr>
          <p:pic>
            <p:nvPicPr>
              <p:cNvPr id="138244" name="Picture 4"/>
              <p:cNvPicPr>
                <a:picLocks noChangeAspect="1" noChangeArrowheads="1"/>
              </p:cNvPicPr>
              <p:nvPr/>
            </p:nvPicPr>
            <p:blipFill>
              <a:blip r:embed="rId3" cstate="print"/>
              <a:srcRect t="28600"/>
              <a:stretch>
                <a:fillRect/>
              </a:stretch>
            </p:blipFill>
            <p:spPr bwMode="auto">
              <a:xfrm>
                <a:off x="1372" y="1444"/>
                <a:ext cx="3004" cy="2876"/>
              </a:xfrm>
              <a:prstGeom prst="rect">
                <a:avLst/>
              </a:prstGeom>
              <a:noFill/>
            </p:spPr>
          </p:pic>
          <p:pic>
            <p:nvPicPr>
              <p:cNvPr id="138245" name="Picture 5"/>
              <p:cNvPicPr>
                <a:picLocks noChangeAspect="1" noChangeArrowheads="1"/>
              </p:cNvPicPr>
              <p:nvPr/>
            </p:nvPicPr>
            <p:blipFill>
              <a:blip r:embed="rId3" cstate="print"/>
              <a:srcRect b="84360"/>
              <a:stretch>
                <a:fillRect/>
              </a:stretch>
            </p:blipFill>
            <p:spPr bwMode="auto">
              <a:xfrm>
                <a:off x="1372" y="815"/>
                <a:ext cx="3004" cy="630"/>
              </a:xfrm>
              <a:prstGeom prst="rect">
                <a:avLst/>
              </a:prstGeom>
              <a:noFill/>
            </p:spPr>
          </p:pic>
        </p:grpSp>
        <p:sp>
          <p:nvSpPr>
            <p:cNvPr id="7" name="Rectangle 6"/>
            <p:cNvSpPr/>
            <p:nvPr/>
          </p:nvSpPr>
          <p:spPr>
            <a:xfrm>
              <a:off x="6032500" y="3200400"/>
              <a:ext cx="889000" cy="58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533400" y="5486400"/>
            <a:ext cx="7772400" cy="1954213"/>
          </a:xfrm>
        </p:spPr>
        <p:txBody>
          <a:bodyPr/>
          <a:lstStyle/>
          <a:p>
            <a:r>
              <a:rPr lang="en-US" sz="2400"/>
              <a:t>From NRC  Colorado River Basin Management, 2007</a:t>
            </a:r>
          </a:p>
        </p:txBody>
      </p:sp>
      <p:pic>
        <p:nvPicPr>
          <p:cNvPr id="131075" name="Picture 3"/>
          <p:cNvPicPr>
            <a:picLocks noChangeAspect="1" noChangeArrowheads="1"/>
          </p:cNvPicPr>
          <p:nvPr/>
        </p:nvPicPr>
        <p:blipFill>
          <a:blip r:embed="rId2" cstate="print"/>
          <a:srcRect/>
          <a:stretch>
            <a:fillRect/>
          </a:stretch>
        </p:blipFill>
        <p:spPr bwMode="auto">
          <a:xfrm>
            <a:off x="1295400" y="457200"/>
            <a:ext cx="6562725" cy="530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533400" y="5486400"/>
            <a:ext cx="7772400" cy="1954213"/>
          </a:xfrm>
        </p:spPr>
        <p:txBody>
          <a:bodyPr/>
          <a:lstStyle/>
          <a:p>
            <a:r>
              <a:rPr lang="en-US" sz="2400"/>
              <a:t>From NRC  Colorado River Basin Management, 2007</a:t>
            </a:r>
          </a:p>
        </p:txBody>
      </p:sp>
      <p:pic>
        <p:nvPicPr>
          <p:cNvPr id="132099" name="Picture 3"/>
          <p:cNvPicPr>
            <a:picLocks noChangeAspect="1" noChangeArrowheads="1"/>
          </p:cNvPicPr>
          <p:nvPr/>
        </p:nvPicPr>
        <p:blipFill>
          <a:blip r:embed="rId2" cstate="print"/>
          <a:srcRect/>
          <a:stretch>
            <a:fillRect/>
          </a:stretch>
        </p:blipFill>
        <p:spPr bwMode="auto">
          <a:xfrm>
            <a:off x="1447800" y="228600"/>
            <a:ext cx="6683375" cy="551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ctrTitle"/>
          </p:nvPr>
        </p:nvSpPr>
        <p:spPr>
          <a:xfrm>
            <a:off x="533400" y="5486400"/>
            <a:ext cx="7772400" cy="1954213"/>
          </a:xfrm>
        </p:spPr>
        <p:txBody>
          <a:bodyPr/>
          <a:lstStyle/>
          <a:p>
            <a:r>
              <a:rPr lang="en-US" sz="2400"/>
              <a:t>From NRC  Colorado River Basin Management, 2007</a:t>
            </a:r>
          </a:p>
        </p:txBody>
      </p:sp>
      <p:pic>
        <p:nvPicPr>
          <p:cNvPr id="136195" name="Picture 3"/>
          <p:cNvPicPr>
            <a:picLocks noChangeAspect="1" noChangeArrowheads="1"/>
          </p:cNvPicPr>
          <p:nvPr/>
        </p:nvPicPr>
        <p:blipFill>
          <a:blip r:embed="rId2" cstate="print"/>
          <a:srcRect/>
          <a:stretch>
            <a:fillRect/>
          </a:stretch>
        </p:blipFill>
        <p:spPr bwMode="auto">
          <a:xfrm>
            <a:off x="1333500" y="381000"/>
            <a:ext cx="6475413" cy="58912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2" cstate="print"/>
          <a:srcRect r="3447" b="14902"/>
          <a:stretch>
            <a:fillRect/>
          </a:stretch>
        </p:blipFill>
        <p:spPr bwMode="auto">
          <a:xfrm>
            <a:off x="0" y="1462088"/>
            <a:ext cx="9144000" cy="3643312"/>
          </a:xfrm>
          <a:prstGeom prst="rect">
            <a:avLst/>
          </a:prstGeom>
          <a:noFill/>
          <a:ln w="9525">
            <a:noFill/>
            <a:miter lim="800000"/>
            <a:headEnd/>
            <a:tailEnd/>
          </a:ln>
          <a:effectLst/>
        </p:spPr>
      </p:pic>
      <p:sp>
        <p:nvSpPr>
          <p:cNvPr id="184326" name="Text Box 6"/>
          <p:cNvSpPr txBox="1">
            <a:spLocks noChangeArrowheads="1"/>
          </p:cNvSpPr>
          <p:nvPr/>
        </p:nvSpPr>
        <p:spPr bwMode="auto">
          <a:xfrm>
            <a:off x="1558925" y="357188"/>
            <a:ext cx="6888163" cy="579437"/>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3200" smtClean="0">
                <a:solidFill>
                  <a:srgbClr val="000000"/>
                </a:solidFill>
                <a:latin typeface="Times New Roman" pitchFamily="18" charset="0"/>
              </a:rPr>
              <a:t>Temporal Variability of Hydrologic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533400" y="5486400"/>
            <a:ext cx="7772400" cy="1954213"/>
          </a:xfrm>
        </p:spPr>
        <p:txBody>
          <a:bodyPr/>
          <a:lstStyle/>
          <a:p>
            <a:r>
              <a:rPr lang="en-US" sz="2400"/>
              <a:t>From NRC  Colorado River Basin Management, 2007</a:t>
            </a:r>
          </a:p>
        </p:txBody>
      </p:sp>
      <p:pic>
        <p:nvPicPr>
          <p:cNvPr id="137219" name="Picture 3"/>
          <p:cNvPicPr>
            <a:picLocks noChangeAspect="1" noChangeArrowheads="1"/>
          </p:cNvPicPr>
          <p:nvPr/>
        </p:nvPicPr>
        <p:blipFill>
          <a:blip r:embed="rId2" cstate="print"/>
          <a:srcRect/>
          <a:stretch>
            <a:fillRect/>
          </a:stretch>
        </p:blipFill>
        <p:spPr bwMode="auto">
          <a:xfrm>
            <a:off x="174625" y="625475"/>
            <a:ext cx="8447088" cy="4878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533400" y="5486400"/>
            <a:ext cx="7772400" cy="1954213"/>
          </a:xfrm>
        </p:spPr>
        <p:txBody>
          <a:bodyPr/>
          <a:lstStyle/>
          <a:p>
            <a:r>
              <a:rPr lang="en-US" sz="2400"/>
              <a:t>From NRC  Colorado River Basin Management, 2007</a:t>
            </a:r>
          </a:p>
        </p:txBody>
      </p:sp>
      <p:sp>
        <p:nvSpPr>
          <p:cNvPr id="135171" name="Rectangle 3"/>
          <p:cNvSpPr>
            <a:spLocks noGrp="1" noChangeArrowheads="1"/>
          </p:cNvSpPr>
          <p:nvPr>
            <p:ph type="subTitle" idx="1"/>
          </p:nvPr>
        </p:nvSpPr>
        <p:spPr/>
        <p:txBody>
          <a:bodyPr/>
          <a:lstStyle/>
          <a:p>
            <a:endParaRPr lang="en-US"/>
          </a:p>
        </p:txBody>
      </p:sp>
      <p:pic>
        <p:nvPicPr>
          <p:cNvPr id="135172" name="Picture 4"/>
          <p:cNvPicPr>
            <a:picLocks noChangeAspect="1" noChangeArrowheads="1"/>
          </p:cNvPicPr>
          <p:nvPr/>
        </p:nvPicPr>
        <p:blipFill>
          <a:blip r:embed="rId2" cstate="print"/>
          <a:srcRect/>
          <a:stretch>
            <a:fillRect/>
          </a:stretch>
        </p:blipFill>
        <p:spPr bwMode="auto">
          <a:xfrm>
            <a:off x="914400" y="152400"/>
            <a:ext cx="7356475" cy="614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p:cNvPicPr>
            <a:picLocks noChangeAspect="1" noChangeArrowheads="1"/>
          </p:cNvPicPr>
          <p:nvPr/>
        </p:nvPicPr>
        <p:blipFill>
          <a:blip r:embed="rId2" cstate="print"/>
          <a:srcRect/>
          <a:stretch>
            <a:fillRect/>
          </a:stretch>
        </p:blipFill>
        <p:spPr bwMode="auto">
          <a:xfrm>
            <a:off x="0" y="533400"/>
            <a:ext cx="9144000" cy="3675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endParaRPr lang="en-US"/>
          </a:p>
        </p:txBody>
      </p:sp>
      <p:pic>
        <p:nvPicPr>
          <p:cNvPr id="134147" name="Picture 3"/>
          <p:cNvPicPr>
            <a:picLocks noChangeAspect="1" noChangeArrowheads="1"/>
          </p:cNvPicPr>
          <p:nvPr/>
        </p:nvPicPr>
        <p:blipFill>
          <a:blip r:embed="rId2" cstate="print"/>
          <a:srcRect/>
          <a:stretch>
            <a:fillRect/>
          </a:stretch>
        </p:blipFill>
        <p:spPr bwMode="auto">
          <a:xfrm>
            <a:off x="539750" y="33338"/>
            <a:ext cx="6254750" cy="6127750"/>
          </a:xfrm>
          <a:prstGeom prst="rect">
            <a:avLst/>
          </a:prstGeom>
          <a:noFill/>
          <a:ln w="9525">
            <a:noFill/>
            <a:miter lim="800000"/>
            <a:headEnd/>
            <a:tailEnd/>
          </a:ln>
          <a:effectLst/>
        </p:spPr>
      </p:pic>
      <p:sp>
        <p:nvSpPr>
          <p:cNvPr id="134148" name="Text Box 4"/>
          <p:cNvSpPr txBox="1">
            <a:spLocks noChangeArrowheads="1"/>
          </p:cNvSpPr>
          <p:nvPr/>
        </p:nvSpPr>
        <p:spPr bwMode="auto">
          <a:xfrm>
            <a:off x="6789738" y="4211638"/>
            <a:ext cx="2043112" cy="1006475"/>
          </a:xfrm>
          <a:prstGeom prst="rect">
            <a:avLst/>
          </a:prstGeom>
          <a:noFill/>
          <a:ln w="9525">
            <a:noFill/>
            <a:miter lim="800000"/>
            <a:headEnd/>
            <a:tailEnd/>
          </a:ln>
          <a:effectLst/>
        </p:spPr>
        <p:txBody>
          <a:bodyPr>
            <a:spAutoFit/>
          </a:bodyPr>
          <a:lstStyle/>
          <a:p>
            <a:pPr algn="l" rtl="0" eaLnBrk="0" fontAlgn="base" hangingPunct="0">
              <a:spcBef>
                <a:spcPct val="50000"/>
              </a:spcBef>
              <a:spcAft>
                <a:spcPct val="0"/>
              </a:spcAft>
              <a:buNone/>
            </a:pPr>
            <a:r>
              <a:rPr lang="en-US" sz="2000" kern="1200" dirty="0">
                <a:solidFill>
                  <a:srgbClr val="000000"/>
                </a:solidFill>
                <a:latin typeface="Arial" pitchFamily="34" charset="0"/>
                <a:ea typeface="+mn-ea"/>
                <a:cs typeface="+mn-cs"/>
              </a:rPr>
              <a:t>Lake Powell Capacity 27 MAF</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Reading</a:t>
            </a:r>
          </a:p>
        </p:txBody>
      </p:sp>
      <p:sp>
        <p:nvSpPr>
          <p:cNvPr id="139267" name="Rectangle 3"/>
          <p:cNvSpPr>
            <a:spLocks noGrp="1" noChangeArrowheads="1"/>
          </p:cNvSpPr>
          <p:nvPr>
            <p:ph type="body" idx="1"/>
          </p:nvPr>
        </p:nvSpPr>
        <p:spPr>
          <a:xfrm>
            <a:off x="457200" y="1363663"/>
            <a:ext cx="8229600" cy="5494337"/>
          </a:xfrm>
        </p:spPr>
        <p:txBody>
          <a:bodyPr/>
          <a:lstStyle/>
          <a:p>
            <a:pPr>
              <a:lnSpc>
                <a:spcPct val="90000"/>
              </a:lnSpc>
            </a:pPr>
            <a:r>
              <a:rPr lang="en-US" sz="2000" dirty="0" err="1" smtClean="0"/>
              <a:t>Loucks</a:t>
            </a:r>
            <a:r>
              <a:rPr lang="en-US" sz="2000" dirty="0" smtClean="0"/>
              <a:t>, D. P., E. van </a:t>
            </a:r>
            <a:r>
              <a:rPr lang="en-US" sz="2000" dirty="0" err="1" smtClean="0"/>
              <a:t>Beek</a:t>
            </a:r>
            <a:r>
              <a:rPr lang="en-US" sz="2000" dirty="0" smtClean="0"/>
              <a:t>, J. R. </a:t>
            </a:r>
            <a:r>
              <a:rPr lang="en-US" sz="2000" dirty="0" err="1" smtClean="0"/>
              <a:t>Stedinger</a:t>
            </a:r>
            <a:r>
              <a:rPr lang="en-US" sz="2000" dirty="0" smtClean="0"/>
              <a:t>, J. P. M. </a:t>
            </a:r>
            <a:r>
              <a:rPr lang="en-US" sz="2000" dirty="0" err="1" smtClean="0"/>
              <a:t>Dijkman</a:t>
            </a:r>
            <a:r>
              <a:rPr lang="en-US" sz="2000" dirty="0" smtClean="0"/>
              <a:t> and M. T. Villars, (2005), </a:t>
            </a:r>
            <a:r>
              <a:rPr lang="en-US" sz="2000" u="sng" dirty="0" smtClean="0"/>
              <a:t>Water Resources Systems Planning and Management: An Introduction to Methods, Models and Applications</a:t>
            </a:r>
            <a:r>
              <a:rPr lang="en-US" sz="2000" dirty="0" smtClean="0"/>
              <a:t>, UNESCO, Paris, 676 p, </a:t>
            </a:r>
            <a:r>
              <a:rPr lang="en-US" sz="2000" dirty="0" smtClean="0">
                <a:hlinkClick r:id="rId2"/>
              </a:rPr>
              <a:t>http://hdl.handle.net/1813/2804</a:t>
            </a:r>
            <a:r>
              <a:rPr lang="en-US" sz="2000" dirty="0" smtClean="0"/>
              <a:t>. </a:t>
            </a:r>
            <a:endParaRPr lang="en-US" sz="2000" dirty="0"/>
          </a:p>
          <a:p>
            <a:pPr>
              <a:lnSpc>
                <a:spcPct val="90000"/>
              </a:lnSpc>
            </a:pPr>
            <a:r>
              <a:rPr lang="en-US" sz="2000" dirty="0"/>
              <a:t>Tarboton, D. G., (1994), "The Source Hydrology of Severe Sustained Drought in the Southwestern United States," </a:t>
            </a:r>
            <a:r>
              <a:rPr lang="en-US" sz="2000" u="sng" dirty="0"/>
              <a:t>Journal of Hydrology</a:t>
            </a:r>
            <a:r>
              <a:rPr lang="en-US" sz="2000" dirty="0"/>
              <a:t>, 161: 31-69, </a:t>
            </a:r>
            <a:r>
              <a:rPr lang="en-US" sz="2000" dirty="0">
                <a:hlinkClick r:id="rId3"/>
              </a:rPr>
              <a:t>http://dx.doi.org/10.1016/0022-1694(94)90120-1</a:t>
            </a:r>
            <a:r>
              <a:rPr lang="en-US" sz="2000" dirty="0" smtClean="0"/>
              <a:t>.</a:t>
            </a:r>
          </a:p>
          <a:p>
            <a:pPr>
              <a:lnSpc>
                <a:spcPct val="90000"/>
              </a:lnSpc>
            </a:pPr>
            <a:r>
              <a:rPr lang="en-US" sz="2000" dirty="0" smtClean="0"/>
              <a:t>Barnett</a:t>
            </a:r>
            <a:r>
              <a:rPr lang="en-US" sz="2000" dirty="0"/>
              <a:t>, T. P. and D. W. Pierce, (2008), "When will Lake Mead go dry?," </a:t>
            </a:r>
            <a:r>
              <a:rPr lang="en-US" sz="2000" u="sng" dirty="0"/>
              <a:t>Water </a:t>
            </a:r>
            <a:r>
              <a:rPr lang="en-US" sz="2000" u="sng" dirty="0" err="1"/>
              <a:t>Resour</a:t>
            </a:r>
            <a:r>
              <a:rPr lang="en-US" sz="2000" u="sng" dirty="0"/>
              <a:t>. Res.</a:t>
            </a:r>
            <a:r>
              <a:rPr lang="en-US" sz="2000" dirty="0"/>
              <a:t>, 44: W03201, </a:t>
            </a:r>
            <a:r>
              <a:rPr lang="en-US" sz="2000" dirty="0">
                <a:hlinkClick r:id="rId4"/>
              </a:rPr>
              <a:t>http://</a:t>
            </a:r>
            <a:r>
              <a:rPr lang="en-US" sz="2000" dirty="0" smtClean="0">
                <a:hlinkClick r:id="rId4"/>
              </a:rPr>
              <a:t>dx.doi.org/10.1029/2007WR006704</a:t>
            </a:r>
            <a:r>
              <a:rPr lang="en-US" sz="2000" dirty="0" smtClean="0"/>
              <a:t>.  </a:t>
            </a:r>
            <a:endParaRPr lang="en-US" sz="2000" dirty="0"/>
          </a:p>
          <a:p>
            <a:pPr>
              <a:lnSpc>
                <a:spcPct val="90000"/>
              </a:lnSpc>
            </a:pPr>
            <a:r>
              <a:rPr lang="en-US" sz="2000" dirty="0"/>
              <a:t>National Research Council Committee on the Scientific Bases of Colorado River Basin Water Management, (2007), </a:t>
            </a:r>
            <a:r>
              <a:rPr lang="en-US" sz="2000" u="sng" dirty="0"/>
              <a:t>Colorado River Basin Water Management: Evaluating and Adjusting to </a:t>
            </a:r>
            <a:r>
              <a:rPr lang="en-US" sz="2000" u="sng" dirty="0" err="1"/>
              <a:t>Hydroclimatic</a:t>
            </a:r>
            <a:r>
              <a:rPr lang="en-US" sz="2000" u="sng" dirty="0"/>
              <a:t> Variability</a:t>
            </a:r>
            <a:r>
              <a:rPr lang="en-US" sz="2000" dirty="0"/>
              <a:t>, National Academy Press, Washington, DC, </a:t>
            </a:r>
            <a:r>
              <a:rPr lang="en-US" sz="2000" dirty="0">
                <a:hlinkClick r:id="rId5"/>
              </a:rPr>
              <a:t>http://books.nap.edu/catalog.php?record_id=11857</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716" name="Group 4"/>
          <p:cNvGrpSpPr>
            <a:grpSpLocks noChangeAspect="1"/>
          </p:cNvGrpSpPr>
          <p:nvPr/>
        </p:nvGrpSpPr>
        <p:grpSpPr bwMode="auto">
          <a:xfrm>
            <a:off x="71438" y="30163"/>
            <a:ext cx="8856662" cy="6851650"/>
            <a:chOff x="45" y="19"/>
            <a:chExt cx="5579" cy="4316"/>
          </a:xfrm>
        </p:grpSpPr>
        <p:sp>
          <p:nvSpPr>
            <p:cNvPr id="243715" name="AutoShape 3"/>
            <p:cNvSpPr>
              <a:spLocks noChangeAspect="1" noChangeArrowheads="1" noTextEdit="1"/>
            </p:cNvSpPr>
            <p:nvPr/>
          </p:nvSpPr>
          <p:spPr bwMode="auto">
            <a:xfrm>
              <a:off x="45" y="19"/>
              <a:ext cx="5579" cy="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3917" name="Group 205"/>
            <p:cNvGrpSpPr>
              <a:grpSpLocks/>
            </p:cNvGrpSpPr>
            <p:nvPr/>
          </p:nvGrpSpPr>
          <p:grpSpPr bwMode="auto">
            <a:xfrm>
              <a:off x="575" y="609"/>
              <a:ext cx="4724" cy="3267"/>
              <a:chOff x="575" y="609"/>
              <a:chExt cx="4724" cy="3267"/>
            </a:xfrm>
          </p:grpSpPr>
          <p:sp>
            <p:nvSpPr>
              <p:cNvPr id="243717" name="Rectangle 5"/>
              <p:cNvSpPr>
                <a:spLocks noChangeArrowheads="1"/>
              </p:cNvSpPr>
              <p:nvPr/>
            </p:nvSpPr>
            <p:spPr bwMode="auto">
              <a:xfrm>
                <a:off x="603" y="609"/>
                <a:ext cx="4695" cy="32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18" name="Line 6"/>
              <p:cNvSpPr>
                <a:spLocks noChangeShapeType="1"/>
              </p:cNvSpPr>
              <p:nvPr/>
            </p:nvSpPr>
            <p:spPr bwMode="auto">
              <a:xfrm>
                <a:off x="603" y="3200"/>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19" name="Line 7"/>
              <p:cNvSpPr>
                <a:spLocks noChangeShapeType="1"/>
              </p:cNvSpPr>
              <p:nvPr/>
            </p:nvSpPr>
            <p:spPr bwMode="auto">
              <a:xfrm>
                <a:off x="603" y="2553"/>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0" name="Line 8"/>
              <p:cNvSpPr>
                <a:spLocks noChangeShapeType="1"/>
              </p:cNvSpPr>
              <p:nvPr/>
            </p:nvSpPr>
            <p:spPr bwMode="auto">
              <a:xfrm>
                <a:off x="603" y="1904"/>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1" name="Line 9"/>
              <p:cNvSpPr>
                <a:spLocks noChangeShapeType="1"/>
              </p:cNvSpPr>
              <p:nvPr/>
            </p:nvSpPr>
            <p:spPr bwMode="auto">
              <a:xfrm>
                <a:off x="603" y="1257"/>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2" name="Line 10"/>
              <p:cNvSpPr>
                <a:spLocks noChangeShapeType="1"/>
              </p:cNvSpPr>
              <p:nvPr/>
            </p:nvSpPr>
            <p:spPr bwMode="auto">
              <a:xfrm>
                <a:off x="603" y="609"/>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3" name="Rectangle 11"/>
              <p:cNvSpPr>
                <a:spLocks noChangeArrowheads="1"/>
              </p:cNvSpPr>
              <p:nvPr/>
            </p:nvSpPr>
            <p:spPr bwMode="auto">
              <a:xfrm>
                <a:off x="603" y="609"/>
                <a:ext cx="4695" cy="3239"/>
              </a:xfrm>
              <a:prstGeom prst="rect">
                <a:avLst/>
              </a:prstGeom>
              <a:noFill/>
              <a:ln w="9">
                <a:solidFill>
                  <a:srgbClr val="80808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24" name="Line 12"/>
              <p:cNvSpPr>
                <a:spLocks noChangeShapeType="1"/>
              </p:cNvSpPr>
              <p:nvPr/>
            </p:nvSpPr>
            <p:spPr bwMode="auto">
              <a:xfrm>
                <a:off x="603" y="609"/>
                <a:ext cx="1" cy="323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5" name="Line 13"/>
              <p:cNvSpPr>
                <a:spLocks noChangeShapeType="1"/>
              </p:cNvSpPr>
              <p:nvPr/>
            </p:nvSpPr>
            <p:spPr bwMode="auto">
              <a:xfrm>
                <a:off x="575" y="3848"/>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6" name="Line 14"/>
              <p:cNvSpPr>
                <a:spLocks noChangeShapeType="1"/>
              </p:cNvSpPr>
              <p:nvPr/>
            </p:nvSpPr>
            <p:spPr bwMode="auto">
              <a:xfrm>
                <a:off x="575" y="3200"/>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7" name="Line 15"/>
              <p:cNvSpPr>
                <a:spLocks noChangeShapeType="1"/>
              </p:cNvSpPr>
              <p:nvPr/>
            </p:nvSpPr>
            <p:spPr bwMode="auto">
              <a:xfrm>
                <a:off x="575" y="2553"/>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8" name="Line 16"/>
              <p:cNvSpPr>
                <a:spLocks noChangeShapeType="1"/>
              </p:cNvSpPr>
              <p:nvPr/>
            </p:nvSpPr>
            <p:spPr bwMode="auto">
              <a:xfrm>
                <a:off x="575" y="1904"/>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29" name="Line 17"/>
              <p:cNvSpPr>
                <a:spLocks noChangeShapeType="1"/>
              </p:cNvSpPr>
              <p:nvPr/>
            </p:nvSpPr>
            <p:spPr bwMode="auto">
              <a:xfrm>
                <a:off x="575" y="1257"/>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0" name="Line 18"/>
              <p:cNvSpPr>
                <a:spLocks noChangeShapeType="1"/>
              </p:cNvSpPr>
              <p:nvPr/>
            </p:nvSpPr>
            <p:spPr bwMode="auto">
              <a:xfrm>
                <a:off x="575" y="609"/>
                <a:ext cx="2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1" name="Line 19"/>
              <p:cNvSpPr>
                <a:spLocks noChangeShapeType="1"/>
              </p:cNvSpPr>
              <p:nvPr/>
            </p:nvSpPr>
            <p:spPr bwMode="auto">
              <a:xfrm>
                <a:off x="603" y="3848"/>
                <a:ext cx="4695"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2" name="Line 20"/>
              <p:cNvSpPr>
                <a:spLocks noChangeShapeType="1"/>
              </p:cNvSpPr>
              <p:nvPr/>
            </p:nvSpPr>
            <p:spPr bwMode="auto">
              <a:xfrm flipV="1">
                <a:off x="603"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3" name="Line 21"/>
              <p:cNvSpPr>
                <a:spLocks noChangeShapeType="1"/>
              </p:cNvSpPr>
              <p:nvPr/>
            </p:nvSpPr>
            <p:spPr bwMode="auto">
              <a:xfrm flipV="1">
                <a:off x="1190"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4" name="Line 22"/>
              <p:cNvSpPr>
                <a:spLocks noChangeShapeType="1"/>
              </p:cNvSpPr>
              <p:nvPr/>
            </p:nvSpPr>
            <p:spPr bwMode="auto">
              <a:xfrm flipV="1">
                <a:off x="1776"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5" name="Line 23"/>
              <p:cNvSpPr>
                <a:spLocks noChangeShapeType="1"/>
              </p:cNvSpPr>
              <p:nvPr/>
            </p:nvSpPr>
            <p:spPr bwMode="auto">
              <a:xfrm flipV="1">
                <a:off x="2363"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6" name="Line 24"/>
              <p:cNvSpPr>
                <a:spLocks noChangeShapeType="1"/>
              </p:cNvSpPr>
              <p:nvPr/>
            </p:nvSpPr>
            <p:spPr bwMode="auto">
              <a:xfrm flipV="1">
                <a:off x="2951"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7" name="Line 25"/>
              <p:cNvSpPr>
                <a:spLocks noChangeShapeType="1"/>
              </p:cNvSpPr>
              <p:nvPr/>
            </p:nvSpPr>
            <p:spPr bwMode="auto">
              <a:xfrm flipV="1">
                <a:off x="3538"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8" name="Line 26"/>
              <p:cNvSpPr>
                <a:spLocks noChangeShapeType="1"/>
              </p:cNvSpPr>
              <p:nvPr/>
            </p:nvSpPr>
            <p:spPr bwMode="auto">
              <a:xfrm flipV="1">
                <a:off x="4124"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39" name="Line 27"/>
              <p:cNvSpPr>
                <a:spLocks noChangeShapeType="1"/>
              </p:cNvSpPr>
              <p:nvPr/>
            </p:nvSpPr>
            <p:spPr bwMode="auto">
              <a:xfrm flipV="1">
                <a:off x="4711"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40" name="Line 28"/>
              <p:cNvSpPr>
                <a:spLocks noChangeShapeType="1"/>
              </p:cNvSpPr>
              <p:nvPr/>
            </p:nvSpPr>
            <p:spPr bwMode="auto">
              <a:xfrm flipV="1">
                <a:off x="5298" y="3848"/>
                <a:ext cx="1" cy="28"/>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41" name="Freeform 29"/>
              <p:cNvSpPr>
                <a:spLocks/>
              </p:cNvSpPr>
              <p:nvPr/>
            </p:nvSpPr>
            <p:spPr bwMode="auto">
              <a:xfrm>
                <a:off x="662" y="3253"/>
                <a:ext cx="4460" cy="442"/>
              </a:xfrm>
              <a:custGeom>
                <a:avLst/>
                <a:gdLst/>
                <a:ahLst/>
                <a:cxnLst>
                  <a:cxn ang="0">
                    <a:pos x="53" y="167"/>
                  </a:cxn>
                  <a:cxn ang="0">
                    <a:pos x="158" y="260"/>
                  </a:cxn>
                  <a:cxn ang="0">
                    <a:pos x="264" y="235"/>
                  </a:cxn>
                  <a:cxn ang="0">
                    <a:pos x="370" y="244"/>
                  </a:cxn>
                  <a:cxn ang="0">
                    <a:pos x="475" y="387"/>
                  </a:cxn>
                  <a:cxn ang="0">
                    <a:pos x="581" y="260"/>
                  </a:cxn>
                  <a:cxn ang="0">
                    <a:pos x="686" y="309"/>
                  </a:cxn>
                  <a:cxn ang="0">
                    <a:pos x="792" y="270"/>
                  </a:cxn>
                  <a:cxn ang="0">
                    <a:pos x="898" y="316"/>
                  </a:cxn>
                  <a:cxn ang="0">
                    <a:pos x="1003" y="380"/>
                  </a:cxn>
                  <a:cxn ang="0">
                    <a:pos x="1109" y="199"/>
                  </a:cxn>
                  <a:cxn ang="0">
                    <a:pos x="1215" y="280"/>
                  </a:cxn>
                  <a:cxn ang="0">
                    <a:pos x="1320" y="254"/>
                  </a:cxn>
                  <a:cxn ang="0">
                    <a:pos x="1426" y="241"/>
                  </a:cxn>
                  <a:cxn ang="0">
                    <a:pos x="1531" y="154"/>
                  </a:cxn>
                  <a:cxn ang="0">
                    <a:pos x="1637" y="262"/>
                  </a:cxn>
                  <a:cxn ang="0">
                    <a:pos x="1743" y="323"/>
                  </a:cxn>
                  <a:cxn ang="0">
                    <a:pos x="1848" y="237"/>
                  </a:cxn>
                  <a:cxn ang="0">
                    <a:pos x="1954" y="305"/>
                  </a:cxn>
                  <a:cxn ang="0">
                    <a:pos x="2060" y="383"/>
                  </a:cxn>
                  <a:cxn ang="0">
                    <a:pos x="2165" y="301"/>
                  </a:cxn>
                  <a:cxn ang="0">
                    <a:pos x="2271" y="166"/>
                  </a:cxn>
                  <a:cxn ang="0">
                    <a:pos x="2376" y="231"/>
                  </a:cxn>
                  <a:cxn ang="0">
                    <a:pos x="2482" y="246"/>
                  </a:cxn>
                  <a:cxn ang="0">
                    <a:pos x="2588" y="61"/>
                  </a:cxn>
                  <a:cxn ang="0">
                    <a:pos x="2693" y="268"/>
                  </a:cxn>
                  <a:cxn ang="0">
                    <a:pos x="2799" y="183"/>
                  </a:cxn>
                  <a:cxn ang="0">
                    <a:pos x="2905" y="396"/>
                  </a:cxn>
                  <a:cxn ang="0">
                    <a:pos x="3010" y="288"/>
                  </a:cxn>
                  <a:cxn ang="0">
                    <a:pos x="3116" y="333"/>
                  </a:cxn>
                  <a:cxn ang="0">
                    <a:pos x="3221" y="111"/>
                  </a:cxn>
                  <a:cxn ang="0">
                    <a:pos x="3327" y="189"/>
                  </a:cxn>
                  <a:cxn ang="0">
                    <a:pos x="3433" y="315"/>
                  </a:cxn>
                  <a:cxn ang="0">
                    <a:pos x="3538" y="280"/>
                  </a:cxn>
                  <a:cxn ang="0">
                    <a:pos x="3644" y="353"/>
                  </a:cxn>
                  <a:cxn ang="0">
                    <a:pos x="3750" y="244"/>
                  </a:cxn>
                  <a:cxn ang="0">
                    <a:pos x="3855" y="198"/>
                  </a:cxn>
                  <a:cxn ang="0">
                    <a:pos x="3961" y="104"/>
                  </a:cxn>
                </a:cxnLst>
                <a:rect l="0" t="0" r="r" b="b"/>
                <a:pathLst>
                  <a:path w="4014" h="399">
                    <a:moveTo>
                      <a:pt x="0" y="149"/>
                    </a:moveTo>
                    <a:lnTo>
                      <a:pt x="53" y="167"/>
                    </a:lnTo>
                    <a:lnTo>
                      <a:pt x="105" y="259"/>
                    </a:lnTo>
                    <a:lnTo>
                      <a:pt x="158" y="260"/>
                    </a:lnTo>
                    <a:lnTo>
                      <a:pt x="211" y="318"/>
                    </a:lnTo>
                    <a:lnTo>
                      <a:pt x="264" y="235"/>
                    </a:lnTo>
                    <a:lnTo>
                      <a:pt x="317" y="215"/>
                    </a:lnTo>
                    <a:lnTo>
                      <a:pt x="370" y="244"/>
                    </a:lnTo>
                    <a:lnTo>
                      <a:pt x="422" y="302"/>
                    </a:lnTo>
                    <a:lnTo>
                      <a:pt x="475" y="387"/>
                    </a:lnTo>
                    <a:lnTo>
                      <a:pt x="528" y="191"/>
                    </a:lnTo>
                    <a:lnTo>
                      <a:pt x="581" y="260"/>
                    </a:lnTo>
                    <a:lnTo>
                      <a:pt x="634" y="390"/>
                    </a:lnTo>
                    <a:lnTo>
                      <a:pt x="686" y="309"/>
                    </a:lnTo>
                    <a:lnTo>
                      <a:pt x="739" y="159"/>
                    </a:lnTo>
                    <a:lnTo>
                      <a:pt x="792" y="270"/>
                    </a:lnTo>
                    <a:lnTo>
                      <a:pt x="845" y="230"/>
                    </a:lnTo>
                    <a:lnTo>
                      <a:pt x="898" y="316"/>
                    </a:lnTo>
                    <a:lnTo>
                      <a:pt x="950" y="355"/>
                    </a:lnTo>
                    <a:lnTo>
                      <a:pt x="1003" y="380"/>
                    </a:lnTo>
                    <a:lnTo>
                      <a:pt x="1056" y="343"/>
                    </a:lnTo>
                    <a:lnTo>
                      <a:pt x="1109" y="199"/>
                    </a:lnTo>
                    <a:lnTo>
                      <a:pt x="1162" y="311"/>
                    </a:lnTo>
                    <a:lnTo>
                      <a:pt x="1215" y="280"/>
                    </a:lnTo>
                    <a:lnTo>
                      <a:pt x="1267" y="187"/>
                    </a:lnTo>
                    <a:lnTo>
                      <a:pt x="1320" y="254"/>
                    </a:lnTo>
                    <a:lnTo>
                      <a:pt x="1373" y="224"/>
                    </a:lnTo>
                    <a:lnTo>
                      <a:pt x="1426" y="241"/>
                    </a:lnTo>
                    <a:lnTo>
                      <a:pt x="1479" y="113"/>
                    </a:lnTo>
                    <a:lnTo>
                      <a:pt x="1531" y="154"/>
                    </a:lnTo>
                    <a:lnTo>
                      <a:pt x="1584" y="182"/>
                    </a:lnTo>
                    <a:lnTo>
                      <a:pt x="1637" y="262"/>
                    </a:lnTo>
                    <a:lnTo>
                      <a:pt x="1690" y="327"/>
                    </a:lnTo>
                    <a:lnTo>
                      <a:pt x="1743" y="323"/>
                    </a:lnTo>
                    <a:lnTo>
                      <a:pt x="1795" y="215"/>
                    </a:lnTo>
                    <a:lnTo>
                      <a:pt x="1848" y="237"/>
                    </a:lnTo>
                    <a:lnTo>
                      <a:pt x="1901" y="240"/>
                    </a:lnTo>
                    <a:lnTo>
                      <a:pt x="1954" y="305"/>
                    </a:lnTo>
                    <a:lnTo>
                      <a:pt x="2007" y="313"/>
                    </a:lnTo>
                    <a:lnTo>
                      <a:pt x="2060" y="383"/>
                    </a:lnTo>
                    <a:lnTo>
                      <a:pt x="2112" y="261"/>
                    </a:lnTo>
                    <a:lnTo>
                      <a:pt x="2165" y="301"/>
                    </a:lnTo>
                    <a:lnTo>
                      <a:pt x="2218" y="281"/>
                    </a:lnTo>
                    <a:lnTo>
                      <a:pt x="2271" y="166"/>
                    </a:lnTo>
                    <a:lnTo>
                      <a:pt x="2324" y="289"/>
                    </a:lnTo>
                    <a:lnTo>
                      <a:pt x="2376" y="231"/>
                    </a:lnTo>
                    <a:lnTo>
                      <a:pt x="2429" y="260"/>
                    </a:lnTo>
                    <a:lnTo>
                      <a:pt x="2482" y="246"/>
                    </a:lnTo>
                    <a:lnTo>
                      <a:pt x="2535" y="250"/>
                    </a:lnTo>
                    <a:lnTo>
                      <a:pt x="2588" y="61"/>
                    </a:lnTo>
                    <a:lnTo>
                      <a:pt x="2640" y="94"/>
                    </a:lnTo>
                    <a:lnTo>
                      <a:pt x="2693" y="268"/>
                    </a:lnTo>
                    <a:lnTo>
                      <a:pt x="2746" y="172"/>
                    </a:lnTo>
                    <a:lnTo>
                      <a:pt x="2799" y="183"/>
                    </a:lnTo>
                    <a:lnTo>
                      <a:pt x="2852" y="228"/>
                    </a:lnTo>
                    <a:lnTo>
                      <a:pt x="2905" y="396"/>
                    </a:lnTo>
                    <a:lnTo>
                      <a:pt x="2957" y="221"/>
                    </a:lnTo>
                    <a:lnTo>
                      <a:pt x="3010" y="288"/>
                    </a:lnTo>
                    <a:lnTo>
                      <a:pt x="3063" y="216"/>
                    </a:lnTo>
                    <a:lnTo>
                      <a:pt x="3116" y="333"/>
                    </a:lnTo>
                    <a:lnTo>
                      <a:pt x="3169" y="137"/>
                    </a:lnTo>
                    <a:lnTo>
                      <a:pt x="3221" y="111"/>
                    </a:lnTo>
                    <a:lnTo>
                      <a:pt x="3274" y="21"/>
                    </a:lnTo>
                    <a:lnTo>
                      <a:pt x="3327" y="189"/>
                    </a:lnTo>
                    <a:lnTo>
                      <a:pt x="3380" y="0"/>
                    </a:lnTo>
                    <a:lnTo>
                      <a:pt x="3433" y="315"/>
                    </a:lnTo>
                    <a:lnTo>
                      <a:pt x="3485" y="351"/>
                    </a:lnTo>
                    <a:lnTo>
                      <a:pt x="3538" y="280"/>
                    </a:lnTo>
                    <a:lnTo>
                      <a:pt x="3591" y="369"/>
                    </a:lnTo>
                    <a:lnTo>
                      <a:pt x="3644" y="353"/>
                    </a:lnTo>
                    <a:lnTo>
                      <a:pt x="3697" y="399"/>
                    </a:lnTo>
                    <a:lnTo>
                      <a:pt x="3750" y="244"/>
                    </a:lnTo>
                    <a:lnTo>
                      <a:pt x="3802" y="342"/>
                    </a:lnTo>
                    <a:lnTo>
                      <a:pt x="3855" y="198"/>
                    </a:lnTo>
                    <a:lnTo>
                      <a:pt x="3908" y="188"/>
                    </a:lnTo>
                    <a:lnTo>
                      <a:pt x="3961" y="104"/>
                    </a:lnTo>
                    <a:lnTo>
                      <a:pt x="4014" y="160"/>
                    </a:lnTo>
                  </a:path>
                </a:pathLst>
              </a:custGeom>
              <a:noFill/>
              <a:ln w="9">
                <a:solidFill>
                  <a:srgbClr val="FF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42" name="Freeform 30"/>
              <p:cNvSpPr>
                <a:spLocks/>
              </p:cNvSpPr>
              <p:nvPr/>
            </p:nvSpPr>
            <p:spPr bwMode="auto">
              <a:xfrm>
                <a:off x="662" y="3667"/>
                <a:ext cx="4460" cy="103"/>
              </a:xfrm>
              <a:custGeom>
                <a:avLst/>
                <a:gdLst/>
                <a:ahLst/>
                <a:cxnLst>
                  <a:cxn ang="0">
                    <a:pos x="53" y="43"/>
                  </a:cxn>
                  <a:cxn ang="0">
                    <a:pos x="158" y="50"/>
                  </a:cxn>
                  <a:cxn ang="0">
                    <a:pos x="264" y="57"/>
                  </a:cxn>
                  <a:cxn ang="0">
                    <a:pos x="370" y="41"/>
                  </a:cxn>
                  <a:cxn ang="0">
                    <a:pos x="475" y="63"/>
                  </a:cxn>
                  <a:cxn ang="0">
                    <a:pos x="581" y="49"/>
                  </a:cxn>
                  <a:cxn ang="0">
                    <a:pos x="686" y="85"/>
                  </a:cxn>
                  <a:cxn ang="0">
                    <a:pos x="792" y="50"/>
                  </a:cxn>
                  <a:cxn ang="0">
                    <a:pos x="898" y="45"/>
                  </a:cxn>
                  <a:cxn ang="0">
                    <a:pos x="1003" y="82"/>
                  </a:cxn>
                  <a:cxn ang="0">
                    <a:pos x="1109" y="66"/>
                  </a:cxn>
                  <a:cxn ang="0">
                    <a:pos x="1215" y="66"/>
                  </a:cxn>
                  <a:cxn ang="0">
                    <a:pos x="1320" y="35"/>
                  </a:cxn>
                  <a:cxn ang="0">
                    <a:pos x="1426" y="41"/>
                  </a:cxn>
                  <a:cxn ang="0">
                    <a:pos x="1531" y="20"/>
                  </a:cxn>
                  <a:cxn ang="0">
                    <a:pos x="1637" y="35"/>
                  </a:cxn>
                  <a:cxn ang="0">
                    <a:pos x="1743" y="70"/>
                  </a:cxn>
                  <a:cxn ang="0">
                    <a:pos x="1848" y="45"/>
                  </a:cxn>
                  <a:cxn ang="0">
                    <a:pos x="1954" y="53"/>
                  </a:cxn>
                  <a:cxn ang="0">
                    <a:pos x="2060" y="68"/>
                  </a:cxn>
                  <a:cxn ang="0">
                    <a:pos x="2165" y="60"/>
                  </a:cxn>
                  <a:cxn ang="0">
                    <a:pos x="2271" y="40"/>
                  </a:cxn>
                  <a:cxn ang="0">
                    <a:pos x="2376" y="58"/>
                  </a:cxn>
                  <a:cxn ang="0">
                    <a:pos x="2482" y="41"/>
                  </a:cxn>
                  <a:cxn ang="0">
                    <a:pos x="2588" y="33"/>
                  </a:cxn>
                  <a:cxn ang="0">
                    <a:pos x="2693" y="29"/>
                  </a:cxn>
                  <a:cxn ang="0">
                    <a:pos x="2799" y="47"/>
                  </a:cxn>
                  <a:cxn ang="0">
                    <a:pos x="2905" y="68"/>
                  </a:cxn>
                  <a:cxn ang="0">
                    <a:pos x="3010" y="55"/>
                  </a:cxn>
                  <a:cxn ang="0">
                    <a:pos x="3116" y="47"/>
                  </a:cxn>
                  <a:cxn ang="0">
                    <a:pos x="3221" y="9"/>
                  </a:cxn>
                  <a:cxn ang="0">
                    <a:pos x="3327" y="0"/>
                  </a:cxn>
                  <a:cxn ang="0">
                    <a:pos x="3433" y="25"/>
                  </a:cxn>
                  <a:cxn ang="0">
                    <a:pos x="3538" y="75"/>
                  </a:cxn>
                  <a:cxn ang="0">
                    <a:pos x="3644" y="85"/>
                  </a:cxn>
                  <a:cxn ang="0">
                    <a:pos x="3750" y="93"/>
                  </a:cxn>
                  <a:cxn ang="0">
                    <a:pos x="3855" y="76"/>
                  </a:cxn>
                  <a:cxn ang="0">
                    <a:pos x="3961" y="19"/>
                  </a:cxn>
                </a:cxnLst>
                <a:rect l="0" t="0" r="r" b="b"/>
                <a:pathLst>
                  <a:path w="4014" h="93">
                    <a:moveTo>
                      <a:pt x="0" y="23"/>
                    </a:moveTo>
                    <a:lnTo>
                      <a:pt x="53" y="43"/>
                    </a:lnTo>
                    <a:lnTo>
                      <a:pt x="105" y="27"/>
                    </a:lnTo>
                    <a:lnTo>
                      <a:pt x="158" y="50"/>
                    </a:lnTo>
                    <a:lnTo>
                      <a:pt x="211" y="45"/>
                    </a:lnTo>
                    <a:lnTo>
                      <a:pt x="264" y="57"/>
                    </a:lnTo>
                    <a:lnTo>
                      <a:pt x="317" y="25"/>
                    </a:lnTo>
                    <a:lnTo>
                      <a:pt x="370" y="41"/>
                    </a:lnTo>
                    <a:lnTo>
                      <a:pt x="422" y="43"/>
                    </a:lnTo>
                    <a:lnTo>
                      <a:pt x="475" y="63"/>
                    </a:lnTo>
                    <a:lnTo>
                      <a:pt x="528" y="82"/>
                    </a:lnTo>
                    <a:lnTo>
                      <a:pt x="581" y="49"/>
                    </a:lnTo>
                    <a:lnTo>
                      <a:pt x="634" y="71"/>
                    </a:lnTo>
                    <a:lnTo>
                      <a:pt x="686" y="85"/>
                    </a:lnTo>
                    <a:lnTo>
                      <a:pt x="739" y="73"/>
                    </a:lnTo>
                    <a:lnTo>
                      <a:pt x="792" y="50"/>
                    </a:lnTo>
                    <a:lnTo>
                      <a:pt x="845" y="45"/>
                    </a:lnTo>
                    <a:lnTo>
                      <a:pt x="898" y="45"/>
                    </a:lnTo>
                    <a:lnTo>
                      <a:pt x="950" y="62"/>
                    </a:lnTo>
                    <a:lnTo>
                      <a:pt x="1003" y="82"/>
                    </a:lnTo>
                    <a:lnTo>
                      <a:pt x="1056" y="83"/>
                    </a:lnTo>
                    <a:lnTo>
                      <a:pt x="1109" y="66"/>
                    </a:lnTo>
                    <a:lnTo>
                      <a:pt x="1162" y="62"/>
                    </a:lnTo>
                    <a:lnTo>
                      <a:pt x="1215" y="66"/>
                    </a:lnTo>
                    <a:lnTo>
                      <a:pt x="1267" y="39"/>
                    </a:lnTo>
                    <a:lnTo>
                      <a:pt x="1320" y="35"/>
                    </a:lnTo>
                    <a:lnTo>
                      <a:pt x="1373" y="52"/>
                    </a:lnTo>
                    <a:lnTo>
                      <a:pt x="1426" y="41"/>
                    </a:lnTo>
                    <a:lnTo>
                      <a:pt x="1479" y="31"/>
                    </a:lnTo>
                    <a:lnTo>
                      <a:pt x="1531" y="20"/>
                    </a:lnTo>
                    <a:lnTo>
                      <a:pt x="1584" y="34"/>
                    </a:lnTo>
                    <a:lnTo>
                      <a:pt x="1637" y="35"/>
                    </a:lnTo>
                    <a:lnTo>
                      <a:pt x="1690" y="47"/>
                    </a:lnTo>
                    <a:lnTo>
                      <a:pt x="1743" y="70"/>
                    </a:lnTo>
                    <a:lnTo>
                      <a:pt x="1795" y="48"/>
                    </a:lnTo>
                    <a:lnTo>
                      <a:pt x="1848" y="45"/>
                    </a:lnTo>
                    <a:lnTo>
                      <a:pt x="1901" y="41"/>
                    </a:lnTo>
                    <a:lnTo>
                      <a:pt x="1954" y="53"/>
                    </a:lnTo>
                    <a:lnTo>
                      <a:pt x="2007" y="62"/>
                    </a:lnTo>
                    <a:lnTo>
                      <a:pt x="2060" y="68"/>
                    </a:lnTo>
                    <a:lnTo>
                      <a:pt x="2112" y="80"/>
                    </a:lnTo>
                    <a:lnTo>
                      <a:pt x="2165" y="60"/>
                    </a:lnTo>
                    <a:lnTo>
                      <a:pt x="2218" y="67"/>
                    </a:lnTo>
                    <a:lnTo>
                      <a:pt x="2271" y="40"/>
                    </a:lnTo>
                    <a:lnTo>
                      <a:pt x="2324" y="34"/>
                    </a:lnTo>
                    <a:lnTo>
                      <a:pt x="2376" y="58"/>
                    </a:lnTo>
                    <a:lnTo>
                      <a:pt x="2429" y="36"/>
                    </a:lnTo>
                    <a:lnTo>
                      <a:pt x="2482" y="41"/>
                    </a:lnTo>
                    <a:lnTo>
                      <a:pt x="2535" y="57"/>
                    </a:lnTo>
                    <a:lnTo>
                      <a:pt x="2588" y="33"/>
                    </a:lnTo>
                    <a:lnTo>
                      <a:pt x="2640" y="4"/>
                    </a:lnTo>
                    <a:lnTo>
                      <a:pt x="2693" y="29"/>
                    </a:lnTo>
                    <a:lnTo>
                      <a:pt x="2746" y="46"/>
                    </a:lnTo>
                    <a:lnTo>
                      <a:pt x="2799" y="47"/>
                    </a:lnTo>
                    <a:lnTo>
                      <a:pt x="2852" y="26"/>
                    </a:lnTo>
                    <a:lnTo>
                      <a:pt x="2905" y="68"/>
                    </a:lnTo>
                    <a:lnTo>
                      <a:pt x="2957" y="77"/>
                    </a:lnTo>
                    <a:lnTo>
                      <a:pt x="3010" y="55"/>
                    </a:lnTo>
                    <a:lnTo>
                      <a:pt x="3063" y="55"/>
                    </a:lnTo>
                    <a:lnTo>
                      <a:pt x="3116" y="47"/>
                    </a:lnTo>
                    <a:lnTo>
                      <a:pt x="3169" y="70"/>
                    </a:lnTo>
                    <a:lnTo>
                      <a:pt x="3221" y="9"/>
                    </a:lnTo>
                    <a:lnTo>
                      <a:pt x="3274" y="1"/>
                    </a:lnTo>
                    <a:lnTo>
                      <a:pt x="3327" y="0"/>
                    </a:lnTo>
                    <a:lnTo>
                      <a:pt x="3380" y="36"/>
                    </a:lnTo>
                    <a:lnTo>
                      <a:pt x="3433" y="25"/>
                    </a:lnTo>
                    <a:lnTo>
                      <a:pt x="3485" y="63"/>
                    </a:lnTo>
                    <a:lnTo>
                      <a:pt x="3538" y="75"/>
                    </a:lnTo>
                    <a:lnTo>
                      <a:pt x="3591" y="73"/>
                    </a:lnTo>
                    <a:lnTo>
                      <a:pt x="3644" y="85"/>
                    </a:lnTo>
                    <a:lnTo>
                      <a:pt x="3697" y="70"/>
                    </a:lnTo>
                    <a:lnTo>
                      <a:pt x="3750" y="93"/>
                    </a:lnTo>
                    <a:lnTo>
                      <a:pt x="3802" y="58"/>
                    </a:lnTo>
                    <a:lnTo>
                      <a:pt x="3855" y="76"/>
                    </a:lnTo>
                    <a:lnTo>
                      <a:pt x="3908" y="50"/>
                    </a:lnTo>
                    <a:lnTo>
                      <a:pt x="3961" y="19"/>
                    </a:lnTo>
                    <a:lnTo>
                      <a:pt x="4014" y="22"/>
                    </a:lnTo>
                  </a:path>
                </a:pathLst>
              </a:custGeom>
              <a:no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43" name="Freeform 31"/>
              <p:cNvSpPr>
                <a:spLocks/>
              </p:cNvSpPr>
              <p:nvPr/>
            </p:nvSpPr>
            <p:spPr bwMode="auto">
              <a:xfrm>
                <a:off x="662" y="1347"/>
                <a:ext cx="4460" cy="2225"/>
              </a:xfrm>
              <a:custGeom>
                <a:avLst/>
                <a:gdLst/>
                <a:ahLst/>
                <a:cxnLst>
                  <a:cxn ang="0">
                    <a:pos x="53" y="631"/>
                  </a:cxn>
                  <a:cxn ang="0">
                    <a:pos x="158" y="1233"/>
                  </a:cxn>
                  <a:cxn ang="0">
                    <a:pos x="264" y="1063"/>
                  </a:cxn>
                  <a:cxn ang="0">
                    <a:pos x="370" y="1052"/>
                  </a:cxn>
                  <a:cxn ang="0">
                    <a:pos x="475" y="1826"/>
                  </a:cxn>
                  <a:cxn ang="0">
                    <a:pos x="581" y="970"/>
                  </a:cxn>
                  <a:cxn ang="0">
                    <a:pos x="686" y="1254"/>
                  </a:cxn>
                  <a:cxn ang="0">
                    <a:pos x="792" y="1286"/>
                  </a:cxn>
                  <a:cxn ang="0">
                    <a:pos x="898" y="1563"/>
                  </a:cxn>
                  <a:cxn ang="0">
                    <a:pos x="1003" y="1770"/>
                  </a:cxn>
                  <a:cxn ang="0">
                    <a:pos x="1109" y="865"/>
                  </a:cxn>
                  <a:cxn ang="0">
                    <a:pos x="1215" y="1359"/>
                  </a:cxn>
                  <a:cxn ang="0">
                    <a:pos x="1320" y="1166"/>
                  </a:cxn>
                  <a:cxn ang="0">
                    <a:pos x="1426" y="1098"/>
                  </a:cxn>
                  <a:cxn ang="0">
                    <a:pos x="1531" y="678"/>
                  </a:cxn>
                  <a:cxn ang="0">
                    <a:pos x="1637" y="1146"/>
                  </a:cxn>
                  <a:cxn ang="0">
                    <a:pos x="1743" y="1355"/>
                  </a:cxn>
                  <a:cxn ang="0">
                    <a:pos x="1848" y="876"/>
                  </a:cxn>
                  <a:cxn ang="0">
                    <a:pos x="1954" y="1503"/>
                  </a:cxn>
                  <a:cxn ang="0">
                    <a:pos x="2060" y="1799"/>
                  </a:cxn>
                  <a:cxn ang="0">
                    <a:pos x="2165" y="1386"/>
                  </a:cxn>
                  <a:cxn ang="0">
                    <a:pos x="2271" y="888"/>
                  </a:cxn>
                  <a:cxn ang="0">
                    <a:pos x="2376" y="993"/>
                  </a:cxn>
                  <a:cxn ang="0">
                    <a:pos x="2482" y="1267"/>
                  </a:cxn>
                  <a:cxn ang="0">
                    <a:pos x="2588" y="374"/>
                  </a:cxn>
                  <a:cxn ang="0">
                    <a:pos x="2693" y="1177"/>
                  </a:cxn>
                  <a:cxn ang="0">
                    <a:pos x="2799" y="771"/>
                  </a:cxn>
                  <a:cxn ang="0">
                    <a:pos x="2905" y="2006"/>
                  </a:cxn>
                  <a:cxn ang="0">
                    <a:pos x="3010" y="1188"/>
                  </a:cxn>
                  <a:cxn ang="0">
                    <a:pos x="3116" y="1555"/>
                  </a:cxn>
                  <a:cxn ang="0">
                    <a:pos x="3221" y="596"/>
                  </a:cxn>
                  <a:cxn ang="0">
                    <a:pos x="3327" y="1172"/>
                  </a:cxn>
                  <a:cxn ang="0">
                    <a:pos x="3433" y="1795"/>
                  </a:cxn>
                  <a:cxn ang="0">
                    <a:pos x="3538" y="1334"/>
                  </a:cxn>
                  <a:cxn ang="0">
                    <a:pos x="3644" y="1344"/>
                  </a:cxn>
                  <a:cxn ang="0">
                    <a:pos x="3750" y="876"/>
                  </a:cxn>
                  <a:cxn ang="0">
                    <a:pos x="3855" y="783"/>
                  </a:cxn>
                  <a:cxn ang="0">
                    <a:pos x="3961" y="397"/>
                  </a:cxn>
                </a:cxnLst>
                <a:rect l="0" t="0" r="r" b="b"/>
                <a:pathLst>
                  <a:path w="4014" h="2006">
                    <a:moveTo>
                      <a:pt x="0" y="736"/>
                    </a:moveTo>
                    <a:lnTo>
                      <a:pt x="53" y="631"/>
                    </a:lnTo>
                    <a:lnTo>
                      <a:pt x="105" y="1285"/>
                    </a:lnTo>
                    <a:lnTo>
                      <a:pt x="158" y="1233"/>
                    </a:lnTo>
                    <a:lnTo>
                      <a:pt x="211" y="1494"/>
                    </a:lnTo>
                    <a:lnTo>
                      <a:pt x="264" y="1063"/>
                    </a:lnTo>
                    <a:lnTo>
                      <a:pt x="317" y="993"/>
                    </a:lnTo>
                    <a:lnTo>
                      <a:pt x="370" y="1052"/>
                    </a:lnTo>
                    <a:lnTo>
                      <a:pt x="422" y="1480"/>
                    </a:lnTo>
                    <a:lnTo>
                      <a:pt x="475" y="1826"/>
                    </a:lnTo>
                    <a:lnTo>
                      <a:pt x="528" y="608"/>
                    </a:lnTo>
                    <a:lnTo>
                      <a:pt x="581" y="970"/>
                    </a:lnTo>
                    <a:lnTo>
                      <a:pt x="634" y="1889"/>
                    </a:lnTo>
                    <a:lnTo>
                      <a:pt x="686" y="1254"/>
                    </a:lnTo>
                    <a:lnTo>
                      <a:pt x="739" y="491"/>
                    </a:lnTo>
                    <a:lnTo>
                      <a:pt x="792" y="1286"/>
                    </a:lnTo>
                    <a:lnTo>
                      <a:pt x="845" y="1028"/>
                    </a:lnTo>
                    <a:lnTo>
                      <a:pt x="898" y="1563"/>
                    </a:lnTo>
                    <a:lnTo>
                      <a:pt x="950" y="1534"/>
                    </a:lnTo>
                    <a:lnTo>
                      <a:pt x="1003" y="1770"/>
                    </a:lnTo>
                    <a:lnTo>
                      <a:pt x="1056" y="1519"/>
                    </a:lnTo>
                    <a:lnTo>
                      <a:pt x="1109" y="865"/>
                    </a:lnTo>
                    <a:lnTo>
                      <a:pt x="1162" y="1506"/>
                    </a:lnTo>
                    <a:lnTo>
                      <a:pt x="1215" y="1359"/>
                    </a:lnTo>
                    <a:lnTo>
                      <a:pt x="1267" y="1063"/>
                    </a:lnTo>
                    <a:lnTo>
                      <a:pt x="1320" y="1166"/>
                    </a:lnTo>
                    <a:lnTo>
                      <a:pt x="1373" y="888"/>
                    </a:lnTo>
                    <a:lnTo>
                      <a:pt x="1426" y="1098"/>
                    </a:lnTo>
                    <a:lnTo>
                      <a:pt x="1479" y="619"/>
                    </a:lnTo>
                    <a:lnTo>
                      <a:pt x="1531" y="678"/>
                    </a:lnTo>
                    <a:lnTo>
                      <a:pt x="1584" y="1016"/>
                    </a:lnTo>
                    <a:lnTo>
                      <a:pt x="1637" y="1146"/>
                    </a:lnTo>
                    <a:lnTo>
                      <a:pt x="1690" y="1546"/>
                    </a:lnTo>
                    <a:lnTo>
                      <a:pt x="1743" y="1355"/>
                    </a:lnTo>
                    <a:lnTo>
                      <a:pt x="1795" y="830"/>
                    </a:lnTo>
                    <a:lnTo>
                      <a:pt x="1848" y="876"/>
                    </a:lnTo>
                    <a:lnTo>
                      <a:pt x="1901" y="841"/>
                    </a:lnTo>
                    <a:lnTo>
                      <a:pt x="1954" y="1503"/>
                    </a:lnTo>
                    <a:lnTo>
                      <a:pt x="2007" y="1342"/>
                    </a:lnTo>
                    <a:lnTo>
                      <a:pt x="2060" y="1799"/>
                    </a:lnTo>
                    <a:lnTo>
                      <a:pt x="2112" y="993"/>
                    </a:lnTo>
                    <a:lnTo>
                      <a:pt x="2165" y="1386"/>
                    </a:lnTo>
                    <a:lnTo>
                      <a:pt x="2218" y="1016"/>
                    </a:lnTo>
                    <a:lnTo>
                      <a:pt x="2271" y="888"/>
                    </a:lnTo>
                    <a:lnTo>
                      <a:pt x="2324" y="1325"/>
                    </a:lnTo>
                    <a:lnTo>
                      <a:pt x="2376" y="993"/>
                    </a:lnTo>
                    <a:lnTo>
                      <a:pt x="2429" y="1210"/>
                    </a:lnTo>
                    <a:lnTo>
                      <a:pt x="2482" y="1267"/>
                    </a:lnTo>
                    <a:lnTo>
                      <a:pt x="2535" y="946"/>
                    </a:lnTo>
                    <a:lnTo>
                      <a:pt x="2588" y="374"/>
                    </a:lnTo>
                    <a:lnTo>
                      <a:pt x="2640" y="678"/>
                    </a:lnTo>
                    <a:lnTo>
                      <a:pt x="2693" y="1177"/>
                    </a:lnTo>
                    <a:lnTo>
                      <a:pt x="2746" y="783"/>
                    </a:lnTo>
                    <a:lnTo>
                      <a:pt x="2799" y="771"/>
                    </a:lnTo>
                    <a:lnTo>
                      <a:pt x="2852" y="1172"/>
                    </a:lnTo>
                    <a:lnTo>
                      <a:pt x="2905" y="2006"/>
                    </a:lnTo>
                    <a:lnTo>
                      <a:pt x="2957" y="1028"/>
                    </a:lnTo>
                    <a:lnTo>
                      <a:pt x="3010" y="1188"/>
                    </a:lnTo>
                    <a:lnTo>
                      <a:pt x="3063" y="1185"/>
                    </a:lnTo>
                    <a:lnTo>
                      <a:pt x="3116" y="1555"/>
                    </a:lnTo>
                    <a:lnTo>
                      <a:pt x="3169" y="724"/>
                    </a:lnTo>
                    <a:lnTo>
                      <a:pt x="3221" y="596"/>
                    </a:lnTo>
                    <a:lnTo>
                      <a:pt x="3274" y="93"/>
                    </a:lnTo>
                    <a:lnTo>
                      <a:pt x="3327" y="1172"/>
                    </a:lnTo>
                    <a:lnTo>
                      <a:pt x="3380" y="0"/>
                    </a:lnTo>
                    <a:lnTo>
                      <a:pt x="3433" y="1795"/>
                    </a:lnTo>
                    <a:lnTo>
                      <a:pt x="3485" y="1571"/>
                    </a:lnTo>
                    <a:lnTo>
                      <a:pt x="3538" y="1334"/>
                    </a:lnTo>
                    <a:lnTo>
                      <a:pt x="3591" y="1847"/>
                    </a:lnTo>
                    <a:lnTo>
                      <a:pt x="3644" y="1344"/>
                    </a:lnTo>
                    <a:lnTo>
                      <a:pt x="3697" y="1907"/>
                    </a:lnTo>
                    <a:lnTo>
                      <a:pt x="3750" y="876"/>
                    </a:lnTo>
                    <a:lnTo>
                      <a:pt x="3802" y="1506"/>
                    </a:lnTo>
                    <a:lnTo>
                      <a:pt x="3855" y="783"/>
                    </a:lnTo>
                    <a:lnTo>
                      <a:pt x="3908" y="678"/>
                    </a:lnTo>
                    <a:lnTo>
                      <a:pt x="3961" y="397"/>
                    </a:lnTo>
                    <a:lnTo>
                      <a:pt x="4014" y="1075"/>
                    </a:lnTo>
                  </a:path>
                </a:pathLst>
              </a:cu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744" name="Rectangle 32"/>
              <p:cNvSpPr>
                <a:spLocks noChangeArrowheads="1"/>
              </p:cNvSpPr>
              <p:nvPr/>
            </p:nvSpPr>
            <p:spPr bwMode="auto">
              <a:xfrm>
                <a:off x="638" y="3395"/>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45" name="Rectangle 33"/>
              <p:cNvSpPr>
                <a:spLocks noChangeArrowheads="1"/>
              </p:cNvSpPr>
              <p:nvPr/>
            </p:nvSpPr>
            <p:spPr bwMode="auto">
              <a:xfrm>
                <a:off x="697" y="3414"/>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46" name="Rectangle 34"/>
              <p:cNvSpPr>
                <a:spLocks noChangeArrowheads="1"/>
              </p:cNvSpPr>
              <p:nvPr/>
            </p:nvSpPr>
            <p:spPr bwMode="auto">
              <a:xfrm>
                <a:off x="755" y="3517"/>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47" name="Rectangle 35"/>
              <p:cNvSpPr>
                <a:spLocks noChangeArrowheads="1"/>
              </p:cNvSpPr>
              <p:nvPr/>
            </p:nvSpPr>
            <p:spPr bwMode="auto">
              <a:xfrm>
                <a:off x="814" y="3518"/>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48" name="Rectangle 36"/>
              <p:cNvSpPr>
                <a:spLocks noChangeArrowheads="1"/>
              </p:cNvSpPr>
              <p:nvPr/>
            </p:nvSpPr>
            <p:spPr bwMode="auto">
              <a:xfrm>
                <a:off x="873" y="3582"/>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49" name="Rectangle 37"/>
              <p:cNvSpPr>
                <a:spLocks noChangeArrowheads="1"/>
              </p:cNvSpPr>
              <p:nvPr/>
            </p:nvSpPr>
            <p:spPr bwMode="auto">
              <a:xfrm>
                <a:off x="932" y="349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0" name="Rectangle 38"/>
              <p:cNvSpPr>
                <a:spLocks noChangeArrowheads="1"/>
              </p:cNvSpPr>
              <p:nvPr/>
            </p:nvSpPr>
            <p:spPr bwMode="auto">
              <a:xfrm>
                <a:off x="991" y="3468"/>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1" name="Rectangle 39"/>
              <p:cNvSpPr>
                <a:spLocks noChangeArrowheads="1"/>
              </p:cNvSpPr>
              <p:nvPr/>
            </p:nvSpPr>
            <p:spPr bwMode="auto">
              <a:xfrm>
                <a:off x="1050" y="350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2" name="Rectangle 40"/>
              <p:cNvSpPr>
                <a:spLocks noChangeArrowheads="1"/>
              </p:cNvSpPr>
              <p:nvPr/>
            </p:nvSpPr>
            <p:spPr bwMode="auto">
              <a:xfrm>
                <a:off x="1107" y="3564"/>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3" name="Rectangle 41"/>
              <p:cNvSpPr>
                <a:spLocks noChangeArrowheads="1"/>
              </p:cNvSpPr>
              <p:nvPr/>
            </p:nvSpPr>
            <p:spPr bwMode="auto">
              <a:xfrm>
                <a:off x="1166" y="3658"/>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4" name="Rectangle 42"/>
              <p:cNvSpPr>
                <a:spLocks noChangeArrowheads="1"/>
              </p:cNvSpPr>
              <p:nvPr/>
            </p:nvSpPr>
            <p:spPr bwMode="auto">
              <a:xfrm>
                <a:off x="1225" y="3441"/>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5" name="Rectangle 43"/>
              <p:cNvSpPr>
                <a:spLocks noChangeArrowheads="1"/>
              </p:cNvSpPr>
              <p:nvPr/>
            </p:nvSpPr>
            <p:spPr bwMode="auto">
              <a:xfrm>
                <a:off x="1284" y="3518"/>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6" name="Rectangle 44"/>
              <p:cNvSpPr>
                <a:spLocks noChangeArrowheads="1"/>
              </p:cNvSpPr>
              <p:nvPr/>
            </p:nvSpPr>
            <p:spPr bwMode="auto">
              <a:xfrm>
                <a:off x="1343" y="3662"/>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7" name="Rectangle 45"/>
              <p:cNvSpPr>
                <a:spLocks noChangeArrowheads="1"/>
              </p:cNvSpPr>
              <p:nvPr/>
            </p:nvSpPr>
            <p:spPr bwMode="auto">
              <a:xfrm>
                <a:off x="1401" y="3572"/>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8" name="Rectangle 46"/>
              <p:cNvSpPr>
                <a:spLocks noChangeArrowheads="1"/>
              </p:cNvSpPr>
              <p:nvPr/>
            </p:nvSpPr>
            <p:spPr bwMode="auto">
              <a:xfrm>
                <a:off x="1460" y="3406"/>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59" name="Rectangle 47"/>
              <p:cNvSpPr>
                <a:spLocks noChangeArrowheads="1"/>
              </p:cNvSpPr>
              <p:nvPr/>
            </p:nvSpPr>
            <p:spPr bwMode="auto">
              <a:xfrm>
                <a:off x="1518" y="352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0" name="Rectangle 48"/>
              <p:cNvSpPr>
                <a:spLocks noChangeArrowheads="1"/>
              </p:cNvSpPr>
              <p:nvPr/>
            </p:nvSpPr>
            <p:spPr bwMode="auto">
              <a:xfrm>
                <a:off x="1577" y="3484"/>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1" name="Rectangle 49"/>
              <p:cNvSpPr>
                <a:spLocks noChangeArrowheads="1"/>
              </p:cNvSpPr>
              <p:nvPr/>
            </p:nvSpPr>
            <p:spPr bwMode="auto">
              <a:xfrm>
                <a:off x="1636" y="3580"/>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2" name="Rectangle 50"/>
              <p:cNvSpPr>
                <a:spLocks noChangeArrowheads="1"/>
              </p:cNvSpPr>
              <p:nvPr/>
            </p:nvSpPr>
            <p:spPr bwMode="auto">
              <a:xfrm>
                <a:off x="1694" y="3623"/>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3" name="Rectangle 51"/>
              <p:cNvSpPr>
                <a:spLocks noChangeArrowheads="1"/>
              </p:cNvSpPr>
              <p:nvPr/>
            </p:nvSpPr>
            <p:spPr bwMode="auto">
              <a:xfrm>
                <a:off x="1753" y="3651"/>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4" name="Rectangle 52"/>
              <p:cNvSpPr>
                <a:spLocks noChangeArrowheads="1"/>
              </p:cNvSpPr>
              <p:nvPr/>
            </p:nvSpPr>
            <p:spPr bwMode="auto">
              <a:xfrm>
                <a:off x="1812" y="361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5" name="Rectangle 53"/>
              <p:cNvSpPr>
                <a:spLocks noChangeArrowheads="1"/>
              </p:cNvSpPr>
              <p:nvPr/>
            </p:nvSpPr>
            <p:spPr bwMode="auto">
              <a:xfrm>
                <a:off x="1871" y="345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6" name="Rectangle 54"/>
              <p:cNvSpPr>
                <a:spLocks noChangeArrowheads="1"/>
              </p:cNvSpPr>
              <p:nvPr/>
            </p:nvSpPr>
            <p:spPr bwMode="auto">
              <a:xfrm>
                <a:off x="1930" y="3574"/>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7" name="Rectangle 55"/>
              <p:cNvSpPr>
                <a:spLocks noChangeArrowheads="1"/>
              </p:cNvSpPr>
              <p:nvPr/>
            </p:nvSpPr>
            <p:spPr bwMode="auto">
              <a:xfrm>
                <a:off x="1989" y="354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8" name="Rectangle 56"/>
              <p:cNvSpPr>
                <a:spLocks noChangeArrowheads="1"/>
              </p:cNvSpPr>
              <p:nvPr/>
            </p:nvSpPr>
            <p:spPr bwMode="auto">
              <a:xfrm>
                <a:off x="2046" y="3437"/>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69" name="Rectangle 57"/>
              <p:cNvSpPr>
                <a:spLocks noChangeArrowheads="1"/>
              </p:cNvSpPr>
              <p:nvPr/>
            </p:nvSpPr>
            <p:spPr bwMode="auto">
              <a:xfrm>
                <a:off x="2105" y="3511"/>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0" name="Rectangle 58"/>
              <p:cNvSpPr>
                <a:spLocks noChangeArrowheads="1"/>
              </p:cNvSpPr>
              <p:nvPr/>
            </p:nvSpPr>
            <p:spPr bwMode="auto">
              <a:xfrm>
                <a:off x="2164" y="3478"/>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1" name="Rectangle 59"/>
              <p:cNvSpPr>
                <a:spLocks noChangeArrowheads="1"/>
              </p:cNvSpPr>
              <p:nvPr/>
            </p:nvSpPr>
            <p:spPr bwMode="auto">
              <a:xfrm>
                <a:off x="2223" y="3497"/>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2" name="Rectangle 60"/>
              <p:cNvSpPr>
                <a:spLocks noChangeArrowheads="1"/>
              </p:cNvSpPr>
              <p:nvPr/>
            </p:nvSpPr>
            <p:spPr bwMode="auto">
              <a:xfrm>
                <a:off x="2282" y="3355"/>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3" name="Rectangle 61"/>
              <p:cNvSpPr>
                <a:spLocks noChangeArrowheads="1"/>
              </p:cNvSpPr>
              <p:nvPr/>
            </p:nvSpPr>
            <p:spPr bwMode="auto">
              <a:xfrm>
                <a:off x="2340" y="3400"/>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4" name="Rectangle 62"/>
              <p:cNvSpPr>
                <a:spLocks noChangeArrowheads="1"/>
              </p:cNvSpPr>
              <p:nvPr/>
            </p:nvSpPr>
            <p:spPr bwMode="auto">
              <a:xfrm>
                <a:off x="2399" y="3431"/>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5" name="Rectangle 63"/>
              <p:cNvSpPr>
                <a:spLocks noChangeArrowheads="1"/>
              </p:cNvSpPr>
              <p:nvPr/>
            </p:nvSpPr>
            <p:spPr bwMode="auto">
              <a:xfrm>
                <a:off x="2457" y="3520"/>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6" name="Rectangle 64"/>
              <p:cNvSpPr>
                <a:spLocks noChangeArrowheads="1"/>
              </p:cNvSpPr>
              <p:nvPr/>
            </p:nvSpPr>
            <p:spPr bwMode="auto">
              <a:xfrm>
                <a:off x="2516" y="3592"/>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7" name="Rectangle 65"/>
              <p:cNvSpPr>
                <a:spLocks noChangeArrowheads="1"/>
              </p:cNvSpPr>
              <p:nvPr/>
            </p:nvSpPr>
            <p:spPr bwMode="auto">
              <a:xfrm>
                <a:off x="2575" y="3587"/>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8" name="Rectangle 66"/>
              <p:cNvSpPr>
                <a:spLocks noChangeArrowheads="1"/>
              </p:cNvSpPr>
              <p:nvPr/>
            </p:nvSpPr>
            <p:spPr bwMode="auto">
              <a:xfrm>
                <a:off x="2633" y="3468"/>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79" name="Rectangle 67"/>
              <p:cNvSpPr>
                <a:spLocks noChangeArrowheads="1"/>
              </p:cNvSpPr>
              <p:nvPr/>
            </p:nvSpPr>
            <p:spPr bwMode="auto">
              <a:xfrm>
                <a:off x="2692" y="3492"/>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0" name="Rectangle 68"/>
              <p:cNvSpPr>
                <a:spLocks noChangeArrowheads="1"/>
              </p:cNvSpPr>
              <p:nvPr/>
            </p:nvSpPr>
            <p:spPr bwMode="auto">
              <a:xfrm>
                <a:off x="2751" y="3495"/>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1" name="Rectangle 69"/>
              <p:cNvSpPr>
                <a:spLocks noChangeArrowheads="1"/>
              </p:cNvSpPr>
              <p:nvPr/>
            </p:nvSpPr>
            <p:spPr bwMode="auto">
              <a:xfrm>
                <a:off x="2810" y="3568"/>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2" name="Rectangle 70"/>
              <p:cNvSpPr>
                <a:spLocks noChangeArrowheads="1"/>
              </p:cNvSpPr>
              <p:nvPr/>
            </p:nvSpPr>
            <p:spPr bwMode="auto">
              <a:xfrm>
                <a:off x="2869" y="3576"/>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3" name="Rectangle 71"/>
              <p:cNvSpPr>
                <a:spLocks noChangeArrowheads="1"/>
              </p:cNvSpPr>
              <p:nvPr/>
            </p:nvSpPr>
            <p:spPr bwMode="auto">
              <a:xfrm>
                <a:off x="2928" y="3654"/>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4" name="Rectangle 72"/>
              <p:cNvSpPr>
                <a:spLocks noChangeArrowheads="1"/>
              </p:cNvSpPr>
              <p:nvPr/>
            </p:nvSpPr>
            <p:spPr bwMode="auto">
              <a:xfrm>
                <a:off x="2985" y="351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5" name="Rectangle 73"/>
              <p:cNvSpPr>
                <a:spLocks noChangeArrowheads="1"/>
              </p:cNvSpPr>
              <p:nvPr/>
            </p:nvSpPr>
            <p:spPr bwMode="auto">
              <a:xfrm>
                <a:off x="3044" y="3563"/>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6" name="Rectangle 74"/>
              <p:cNvSpPr>
                <a:spLocks noChangeArrowheads="1"/>
              </p:cNvSpPr>
              <p:nvPr/>
            </p:nvSpPr>
            <p:spPr bwMode="auto">
              <a:xfrm>
                <a:off x="3103" y="3541"/>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7" name="Rectangle 75"/>
              <p:cNvSpPr>
                <a:spLocks noChangeArrowheads="1"/>
              </p:cNvSpPr>
              <p:nvPr/>
            </p:nvSpPr>
            <p:spPr bwMode="auto">
              <a:xfrm>
                <a:off x="3162" y="3413"/>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8" name="Rectangle 76"/>
              <p:cNvSpPr>
                <a:spLocks noChangeArrowheads="1"/>
              </p:cNvSpPr>
              <p:nvPr/>
            </p:nvSpPr>
            <p:spPr bwMode="auto">
              <a:xfrm>
                <a:off x="3221" y="355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89" name="Rectangle 77"/>
              <p:cNvSpPr>
                <a:spLocks noChangeArrowheads="1"/>
              </p:cNvSpPr>
              <p:nvPr/>
            </p:nvSpPr>
            <p:spPr bwMode="auto">
              <a:xfrm>
                <a:off x="3279" y="3485"/>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0" name="Rectangle 78"/>
              <p:cNvSpPr>
                <a:spLocks noChangeArrowheads="1"/>
              </p:cNvSpPr>
              <p:nvPr/>
            </p:nvSpPr>
            <p:spPr bwMode="auto">
              <a:xfrm>
                <a:off x="3338" y="3518"/>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1" name="Rectangle 79"/>
              <p:cNvSpPr>
                <a:spLocks noChangeArrowheads="1"/>
              </p:cNvSpPr>
              <p:nvPr/>
            </p:nvSpPr>
            <p:spPr bwMode="auto">
              <a:xfrm>
                <a:off x="3396" y="3502"/>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2" name="Rectangle 80"/>
              <p:cNvSpPr>
                <a:spLocks noChangeArrowheads="1"/>
              </p:cNvSpPr>
              <p:nvPr/>
            </p:nvSpPr>
            <p:spPr bwMode="auto">
              <a:xfrm>
                <a:off x="3455" y="3507"/>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3" name="Rectangle 81"/>
              <p:cNvSpPr>
                <a:spLocks noChangeArrowheads="1"/>
              </p:cNvSpPr>
              <p:nvPr/>
            </p:nvSpPr>
            <p:spPr bwMode="auto">
              <a:xfrm>
                <a:off x="3514" y="3297"/>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4" name="Rectangle 82"/>
              <p:cNvSpPr>
                <a:spLocks noChangeArrowheads="1"/>
              </p:cNvSpPr>
              <p:nvPr/>
            </p:nvSpPr>
            <p:spPr bwMode="auto">
              <a:xfrm>
                <a:off x="3572" y="3334"/>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5" name="Rectangle 83"/>
              <p:cNvSpPr>
                <a:spLocks noChangeArrowheads="1"/>
              </p:cNvSpPr>
              <p:nvPr/>
            </p:nvSpPr>
            <p:spPr bwMode="auto">
              <a:xfrm>
                <a:off x="3631" y="3526"/>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6" name="Rectangle 84"/>
              <p:cNvSpPr>
                <a:spLocks noChangeArrowheads="1"/>
              </p:cNvSpPr>
              <p:nvPr/>
            </p:nvSpPr>
            <p:spPr bwMode="auto">
              <a:xfrm>
                <a:off x="3690" y="3420"/>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7" name="Rectangle 85"/>
              <p:cNvSpPr>
                <a:spLocks noChangeArrowheads="1"/>
              </p:cNvSpPr>
              <p:nvPr/>
            </p:nvSpPr>
            <p:spPr bwMode="auto">
              <a:xfrm>
                <a:off x="3749" y="3432"/>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8" name="Rectangle 86"/>
              <p:cNvSpPr>
                <a:spLocks noChangeArrowheads="1"/>
              </p:cNvSpPr>
              <p:nvPr/>
            </p:nvSpPr>
            <p:spPr bwMode="auto">
              <a:xfrm>
                <a:off x="3808" y="3482"/>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799" name="Rectangle 87"/>
              <p:cNvSpPr>
                <a:spLocks noChangeArrowheads="1"/>
              </p:cNvSpPr>
              <p:nvPr/>
            </p:nvSpPr>
            <p:spPr bwMode="auto">
              <a:xfrm>
                <a:off x="3866" y="3668"/>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0" name="Rectangle 88"/>
              <p:cNvSpPr>
                <a:spLocks noChangeArrowheads="1"/>
              </p:cNvSpPr>
              <p:nvPr/>
            </p:nvSpPr>
            <p:spPr bwMode="auto">
              <a:xfrm>
                <a:off x="3924" y="3474"/>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1" name="Rectangle 89"/>
              <p:cNvSpPr>
                <a:spLocks noChangeArrowheads="1"/>
              </p:cNvSpPr>
              <p:nvPr/>
            </p:nvSpPr>
            <p:spPr bwMode="auto">
              <a:xfrm>
                <a:off x="3983" y="354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2" name="Rectangle 90"/>
              <p:cNvSpPr>
                <a:spLocks noChangeArrowheads="1"/>
              </p:cNvSpPr>
              <p:nvPr/>
            </p:nvSpPr>
            <p:spPr bwMode="auto">
              <a:xfrm>
                <a:off x="4042" y="346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3" name="Rectangle 91"/>
              <p:cNvSpPr>
                <a:spLocks noChangeArrowheads="1"/>
              </p:cNvSpPr>
              <p:nvPr/>
            </p:nvSpPr>
            <p:spPr bwMode="auto">
              <a:xfrm>
                <a:off x="4101" y="359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4" name="Rectangle 92"/>
              <p:cNvSpPr>
                <a:spLocks noChangeArrowheads="1"/>
              </p:cNvSpPr>
              <p:nvPr/>
            </p:nvSpPr>
            <p:spPr bwMode="auto">
              <a:xfrm>
                <a:off x="4160" y="3381"/>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5" name="Rectangle 93"/>
              <p:cNvSpPr>
                <a:spLocks noChangeArrowheads="1"/>
              </p:cNvSpPr>
              <p:nvPr/>
            </p:nvSpPr>
            <p:spPr bwMode="auto">
              <a:xfrm>
                <a:off x="4218" y="3352"/>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6" name="Rectangle 94"/>
              <p:cNvSpPr>
                <a:spLocks noChangeArrowheads="1"/>
              </p:cNvSpPr>
              <p:nvPr/>
            </p:nvSpPr>
            <p:spPr bwMode="auto">
              <a:xfrm>
                <a:off x="4277" y="3253"/>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7" name="Rectangle 95"/>
              <p:cNvSpPr>
                <a:spLocks noChangeArrowheads="1"/>
              </p:cNvSpPr>
              <p:nvPr/>
            </p:nvSpPr>
            <p:spPr bwMode="auto">
              <a:xfrm>
                <a:off x="4335" y="343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8" name="Rectangle 96"/>
              <p:cNvSpPr>
                <a:spLocks noChangeArrowheads="1"/>
              </p:cNvSpPr>
              <p:nvPr/>
            </p:nvSpPr>
            <p:spPr bwMode="auto">
              <a:xfrm>
                <a:off x="4394" y="3229"/>
                <a:ext cx="46"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09" name="Rectangle 97"/>
              <p:cNvSpPr>
                <a:spLocks noChangeArrowheads="1"/>
              </p:cNvSpPr>
              <p:nvPr/>
            </p:nvSpPr>
            <p:spPr bwMode="auto">
              <a:xfrm>
                <a:off x="4453" y="357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0" name="Rectangle 98"/>
              <p:cNvSpPr>
                <a:spLocks noChangeArrowheads="1"/>
              </p:cNvSpPr>
              <p:nvPr/>
            </p:nvSpPr>
            <p:spPr bwMode="auto">
              <a:xfrm>
                <a:off x="4511" y="361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1" name="Rectangle 99"/>
              <p:cNvSpPr>
                <a:spLocks noChangeArrowheads="1"/>
              </p:cNvSpPr>
              <p:nvPr/>
            </p:nvSpPr>
            <p:spPr bwMode="auto">
              <a:xfrm>
                <a:off x="4570" y="3540"/>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2" name="Rectangle 100"/>
              <p:cNvSpPr>
                <a:spLocks noChangeArrowheads="1"/>
              </p:cNvSpPr>
              <p:nvPr/>
            </p:nvSpPr>
            <p:spPr bwMode="auto">
              <a:xfrm>
                <a:off x="4629" y="3638"/>
                <a:ext cx="45" cy="46"/>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3" name="Rectangle 101"/>
              <p:cNvSpPr>
                <a:spLocks noChangeArrowheads="1"/>
              </p:cNvSpPr>
              <p:nvPr/>
            </p:nvSpPr>
            <p:spPr bwMode="auto">
              <a:xfrm>
                <a:off x="4688" y="3621"/>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4" name="Rectangle 102"/>
              <p:cNvSpPr>
                <a:spLocks noChangeArrowheads="1"/>
              </p:cNvSpPr>
              <p:nvPr/>
            </p:nvSpPr>
            <p:spPr bwMode="auto">
              <a:xfrm>
                <a:off x="4747" y="3672"/>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5" name="Rectangle 103"/>
              <p:cNvSpPr>
                <a:spLocks noChangeArrowheads="1"/>
              </p:cNvSpPr>
              <p:nvPr/>
            </p:nvSpPr>
            <p:spPr bwMode="auto">
              <a:xfrm>
                <a:off x="4805" y="3500"/>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6" name="Rectangle 104"/>
              <p:cNvSpPr>
                <a:spLocks noChangeArrowheads="1"/>
              </p:cNvSpPr>
              <p:nvPr/>
            </p:nvSpPr>
            <p:spPr bwMode="auto">
              <a:xfrm>
                <a:off x="4863" y="360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7" name="Rectangle 105"/>
              <p:cNvSpPr>
                <a:spLocks noChangeArrowheads="1"/>
              </p:cNvSpPr>
              <p:nvPr/>
            </p:nvSpPr>
            <p:spPr bwMode="auto">
              <a:xfrm>
                <a:off x="4922" y="3449"/>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8" name="Rectangle 106"/>
              <p:cNvSpPr>
                <a:spLocks noChangeArrowheads="1"/>
              </p:cNvSpPr>
              <p:nvPr/>
            </p:nvSpPr>
            <p:spPr bwMode="auto">
              <a:xfrm>
                <a:off x="4981" y="3438"/>
                <a:ext cx="46"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19" name="Rectangle 107"/>
              <p:cNvSpPr>
                <a:spLocks noChangeArrowheads="1"/>
              </p:cNvSpPr>
              <p:nvPr/>
            </p:nvSpPr>
            <p:spPr bwMode="auto">
              <a:xfrm>
                <a:off x="5040" y="3345"/>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20" name="Rectangle 108"/>
              <p:cNvSpPr>
                <a:spLocks noChangeArrowheads="1"/>
              </p:cNvSpPr>
              <p:nvPr/>
            </p:nvSpPr>
            <p:spPr bwMode="auto">
              <a:xfrm>
                <a:off x="5099" y="3407"/>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21" name="Freeform 109"/>
              <p:cNvSpPr>
                <a:spLocks/>
              </p:cNvSpPr>
              <p:nvPr/>
            </p:nvSpPr>
            <p:spPr bwMode="auto">
              <a:xfrm>
                <a:off x="638" y="3670"/>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2" name="Freeform 110"/>
              <p:cNvSpPr>
                <a:spLocks/>
              </p:cNvSpPr>
              <p:nvPr/>
            </p:nvSpPr>
            <p:spPr bwMode="auto">
              <a:xfrm>
                <a:off x="697" y="3692"/>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3" name="Freeform 111"/>
              <p:cNvSpPr>
                <a:spLocks/>
              </p:cNvSpPr>
              <p:nvPr/>
            </p:nvSpPr>
            <p:spPr bwMode="auto">
              <a:xfrm>
                <a:off x="755" y="3674"/>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4" name="Freeform 112"/>
              <p:cNvSpPr>
                <a:spLocks/>
              </p:cNvSpPr>
              <p:nvPr/>
            </p:nvSpPr>
            <p:spPr bwMode="auto">
              <a:xfrm>
                <a:off x="814" y="3699"/>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5" name="Freeform 113"/>
              <p:cNvSpPr>
                <a:spLocks/>
              </p:cNvSpPr>
              <p:nvPr/>
            </p:nvSpPr>
            <p:spPr bwMode="auto">
              <a:xfrm>
                <a:off x="873" y="3694"/>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6" name="Freeform 114"/>
              <p:cNvSpPr>
                <a:spLocks/>
              </p:cNvSpPr>
              <p:nvPr/>
            </p:nvSpPr>
            <p:spPr bwMode="auto">
              <a:xfrm>
                <a:off x="932" y="3707"/>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7" name="Freeform 115"/>
              <p:cNvSpPr>
                <a:spLocks/>
              </p:cNvSpPr>
              <p:nvPr/>
            </p:nvSpPr>
            <p:spPr bwMode="auto">
              <a:xfrm>
                <a:off x="991" y="3672"/>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8" name="Freeform 116"/>
              <p:cNvSpPr>
                <a:spLocks/>
              </p:cNvSpPr>
              <p:nvPr/>
            </p:nvSpPr>
            <p:spPr bwMode="auto">
              <a:xfrm>
                <a:off x="1050" y="3690"/>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29" name="Freeform 117"/>
              <p:cNvSpPr>
                <a:spLocks/>
              </p:cNvSpPr>
              <p:nvPr/>
            </p:nvSpPr>
            <p:spPr bwMode="auto">
              <a:xfrm>
                <a:off x="1107" y="3692"/>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0" name="Freeform 118"/>
              <p:cNvSpPr>
                <a:spLocks/>
              </p:cNvSpPr>
              <p:nvPr/>
            </p:nvSpPr>
            <p:spPr bwMode="auto">
              <a:xfrm>
                <a:off x="1166" y="3714"/>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1" name="Freeform 119"/>
              <p:cNvSpPr>
                <a:spLocks/>
              </p:cNvSpPr>
              <p:nvPr/>
            </p:nvSpPr>
            <p:spPr bwMode="auto">
              <a:xfrm>
                <a:off x="1225" y="3735"/>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2" name="Freeform 120"/>
              <p:cNvSpPr>
                <a:spLocks/>
              </p:cNvSpPr>
              <p:nvPr/>
            </p:nvSpPr>
            <p:spPr bwMode="auto">
              <a:xfrm>
                <a:off x="1284" y="369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3" name="Freeform 121"/>
              <p:cNvSpPr>
                <a:spLocks/>
              </p:cNvSpPr>
              <p:nvPr/>
            </p:nvSpPr>
            <p:spPr bwMode="auto">
              <a:xfrm>
                <a:off x="1343" y="3723"/>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4" name="Freeform 122"/>
              <p:cNvSpPr>
                <a:spLocks/>
              </p:cNvSpPr>
              <p:nvPr/>
            </p:nvSpPr>
            <p:spPr bwMode="auto">
              <a:xfrm>
                <a:off x="1401" y="3738"/>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5" name="Freeform 123"/>
              <p:cNvSpPr>
                <a:spLocks/>
              </p:cNvSpPr>
              <p:nvPr/>
            </p:nvSpPr>
            <p:spPr bwMode="auto">
              <a:xfrm>
                <a:off x="1460" y="3725"/>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6" name="Freeform 124"/>
              <p:cNvSpPr>
                <a:spLocks/>
              </p:cNvSpPr>
              <p:nvPr/>
            </p:nvSpPr>
            <p:spPr bwMode="auto">
              <a:xfrm>
                <a:off x="1518" y="3699"/>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7" name="Freeform 125"/>
              <p:cNvSpPr>
                <a:spLocks/>
              </p:cNvSpPr>
              <p:nvPr/>
            </p:nvSpPr>
            <p:spPr bwMode="auto">
              <a:xfrm>
                <a:off x="1577" y="3694"/>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8" name="Freeform 126"/>
              <p:cNvSpPr>
                <a:spLocks/>
              </p:cNvSpPr>
              <p:nvPr/>
            </p:nvSpPr>
            <p:spPr bwMode="auto">
              <a:xfrm>
                <a:off x="1636" y="3694"/>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39" name="Freeform 127"/>
              <p:cNvSpPr>
                <a:spLocks/>
              </p:cNvSpPr>
              <p:nvPr/>
            </p:nvSpPr>
            <p:spPr bwMode="auto">
              <a:xfrm>
                <a:off x="1694" y="3713"/>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0" name="Freeform 128"/>
              <p:cNvSpPr>
                <a:spLocks/>
              </p:cNvSpPr>
              <p:nvPr/>
            </p:nvSpPr>
            <p:spPr bwMode="auto">
              <a:xfrm>
                <a:off x="1753" y="3735"/>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1" name="Freeform 129"/>
              <p:cNvSpPr>
                <a:spLocks/>
              </p:cNvSpPr>
              <p:nvPr/>
            </p:nvSpPr>
            <p:spPr bwMode="auto">
              <a:xfrm>
                <a:off x="1812" y="3736"/>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2" name="Freeform 130"/>
              <p:cNvSpPr>
                <a:spLocks/>
              </p:cNvSpPr>
              <p:nvPr/>
            </p:nvSpPr>
            <p:spPr bwMode="auto">
              <a:xfrm>
                <a:off x="1871" y="3717"/>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3" name="Freeform 131"/>
              <p:cNvSpPr>
                <a:spLocks/>
              </p:cNvSpPr>
              <p:nvPr/>
            </p:nvSpPr>
            <p:spPr bwMode="auto">
              <a:xfrm>
                <a:off x="1930" y="3713"/>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4" name="Freeform 132"/>
              <p:cNvSpPr>
                <a:spLocks/>
              </p:cNvSpPr>
              <p:nvPr/>
            </p:nvSpPr>
            <p:spPr bwMode="auto">
              <a:xfrm>
                <a:off x="1989" y="3717"/>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5" name="Freeform 133"/>
              <p:cNvSpPr>
                <a:spLocks/>
              </p:cNvSpPr>
              <p:nvPr/>
            </p:nvSpPr>
            <p:spPr bwMode="auto">
              <a:xfrm>
                <a:off x="2046" y="3687"/>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6" name="Freeform 134"/>
              <p:cNvSpPr>
                <a:spLocks/>
              </p:cNvSpPr>
              <p:nvPr/>
            </p:nvSpPr>
            <p:spPr bwMode="auto">
              <a:xfrm>
                <a:off x="2105" y="3683"/>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7" name="Freeform 135"/>
              <p:cNvSpPr>
                <a:spLocks/>
              </p:cNvSpPr>
              <p:nvPr/>
            </p:nvSpPr>
            <p:spPr bwMode="auto">
              <a:xfrm>
                <a:off x="2164" y="3702"/>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8" name="Freeform 136"/>
              <p:cNvSpPr>
                <a:spLocks/>
              </p:cNvSpPr>
              <p:nvPr/>
            </p:nvSpPr>
            <p:spPr bwMode="auto">
              <a:xfrm>
                <a:off x="2223" y="3690"/>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49" name="Freeform 137"/>
              <p:cNvSpPr>
                <a:spLocks/>
              </p:cNvSpPr>
              <p:nvPr/>
            </p:nvSpPr>
            <p:spPr bwMode="auto">
              <a:xfrm>
                <a:off x="2282" y="367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0" name="Freeform 138"/>
              <p:cNvSpPr>
                <a:spLocks/>
              </p:cNvSpPr>
              <p:nvPr/>
            </p:nvSpPr>
            <p:spPr bwMode="auto">
              <a:xfrm>
                <a:off x="2340" y="3666"/>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1" name="Freeform 139"/>
              <p:cNvSpPr>
                <a:spLocks/>
              </p:cNvSpPr>
              <p:nvPr/>
            </p:nvSpPr>
            <p:spPr bwMode="auto">
              <a:xfrm>
                <a:off x="2399" y="3682"/>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2" name="Freeform 140"/>
              <p:cNvSpPr>
                <a:spLocks/>
              </p:cNvSpPr>
              <p:nvPr/>
            </p:nvSpPr>
            <p:spPr bwMode="auto">
              <a:xfrm>
                <a:off x="2457" y="3683"/>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3" name="Freeform 141"/>
              <p:cNvSpPr>
                <a:spLocks/>
              </p:cNvSpPr>
              <p:nvPr/>
            </p:nvSpPr>
            <p:spPr bwMode="auto">
              <a:xfrm>
                <a:off x="2516" y="3696"/>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4" name="Freeform 142"/>
              <p:cNvSpPr>
                <a:spLocks/>
              </p:cNvSpPr>
              <p:nvPr/>
            </p:nvSpPr>
            <p:spPr bwMode="auto">
              <a:xfrm>
                <a:off x="2575" y="3722"/>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5" name="Freeform 143"/>
              <p:cNvSpPr>
                <a:spLocks/>
              </p:cNvSpPr>
              <p:nvPr/>
            </p:nvSpPr>
            <p:spPr bwMode="auto">
              <a:xfrm>
                <a:off x="2633" y="3697"/>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6" name="Freeform 144"/>
              <p:cNvSpPr>
                <a:spLocks/>
              </p:cNvSpPr>
              <p:nvPr/>
            </p:nvSpPr>
            <p:spPr bwMode="auto">
              <a:xfrm>
                <a:off x="2692" y="3694"/>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7" name="Freeform 145"/>
              <p:cNvSpPr>
                <a:spLocks/>
              </p:cNvSpPr>
              <p:nvPr/>
            </p:nvSpPr>
            <p:spPr bwMode="auto">
              <a:xfrm>
                <a:off x="2751" y="3690"/>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8" name="Freeform 146"/>
              <p:cNvSpPr>
                <a:spLocks/>
              </p:cNvSpPr>
              <p:nvPr/>
            </p:nvSpPr>
            <p:spPr bwMode="auto">
              <a:xfrm>
                <a:off x="2810" y="3703"/>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59" name="Freeform 147"/>
              <p:cNvSpPr>
                <a:spLocks/>
              </p:cNvSpPr>
              <p:nvPr/>
            </p:nvSpPr>
            <p:spPr bwMode="auto">
              <a:xfrm>
                <a:off x="2869" y="3713"/>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0" name="Freeform 148"/>
              <p:cNvSpPr>
                <a:spLocks/>
              </p:cNvSpPr>
              <p:nvPr/>
            </p:nvSpPr>
            <p:spPr bwMode="auto">
              <a:xfrm>
                <a:off x="2928" y="3719"/>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1" name="Freeform 149"/>
              <p:cNvSpPr>
                <a:spLocks/>
              </p:cNvSpPr>
              <p:nvPr/>
            </p:nvSpPr>
            <p:spPr bwMode="auto">
              <a:xfrm>
                <a:off x="2985" y="3733"/>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2" name="Freeform 150"/>
              <p:cNvSpPr>
                <a:spLocks/>
              </p:cNvSpPr>
              <p:nvPr/>
            </p:nvSpPr>
            <p:spPr bwMode="auto">
              <a:xfrm>
                <a:off x="3044" y="3711"/>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3" name="Freeform 151"/>
              <p:cNvSpPr>
                <a:spLocks/>
              </p:cNvSpPr>
              <p:nvPr/>
            </p:nvSpPr>
            <p:spPr bwMode="auto">
              <a:xfrm>
                <a:off x="3103" y="371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4" name="Freeform 152"/>
              <p:cNvSpPr>
                <a:spLocks/>
              </p:cNvSpPr>
              <p:nvPr/>
            </p:nvSpPr>
            <p:spPr bwMode="auto">
              <a:xfrm>
                <a:off x="3162" y="368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5" name="Freeform 153"/>
              <p:cNvSpPr>
                <a:spLocks/>
              </p:cNvSpPr>
              <p:nvPr/>
            </p:nvSpPr>
            <p:spPr bwMode="auto">
              <a:xfrm>
                <a:off x="3221" y="3682"/>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6" name="Freeform 154"/>
              <p:cNvSpPr>
                <a:spLocks/>
              </p:cNvSpPr>
              <p:nvPr/>
            </p:nvSpPr>
            <p:spPr bwMode="auto">
              <a:xfrm>
                <a:off x="3279" y="3708"/>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7" name="Freeform 155"/>
              <p:cNvSpPr>
                <a:spLocks/>
              </p:cNvSpPr>
              <p:nvPr/>
            </p:nvSpPr>
            <p:spPr bwMode="auto">
              <a:xfrm>
                <a:off x="3338" y="3684"/>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8" name="Freeform 156"/>
              <p:cNvSpPr>
                <a:spLocks/>
              </p:cNvSpPr>
              <p:nvPr/>
            </p:nvSpPr>
            <p:spPr bwMode="auto">
              <a:xfrm>
                <a:off x="3396" y="3690"/>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69" name="Freeform 157"/>
              <p:cNvSpPr>
                <a:spLocks/>
              </p:cNvSpPr>
              <p:nvPr/>
            </p:nvSpPr>
            <p:spPr bwMode="auto">
              <a:xfrm>
                <a:off x="3455" y="3707"/>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0" name="Freeform 158"/>
              <p:cNvSpPr>
                <a:spLocks/>
              </p:cNvSpPr>
              <p:nvPr/>
            </p:nvSpPr>
            <p:spPr bwMode="auto">
              <a:xfrm>
                <a:off x="3514" y="3681"/>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1" name="Freeform 159"/>
              <p:cNvSpPr>
                <a:spLocks/>
              </p:cNvSpPr>
              <p:nvPr/>
            </p:nvSpPr>
            <p:spPr bwMode="auto">
              <a:xfrm>
                <a:off x="3572" y="364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2" name="Freeform 160"/>
              <p:cNvSpPr>
                <a:spLocks/>
              </p:cNvSpPr>
              <p:nvPr/>
            </p:nvSpPr>
            <p:spPr bwMode="auto">
              <a:xfrm>
                <a:off x="3631" y="3676"/>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3" name="Freeform 161"/>
              <p:cNvSpPr>
                <a:spLocks/>
              </p:cNvSpPr>
              <p:nvPr/>
            </p:nvSpPr>
            <p:spPr bwMode="auto">
              <a:xfrm>
                <a:off x="3690" y="3695"/>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4" name="Freeform 162"/>
              <p:cNvSpPr>
                <a:spLocks/>
              </p:cNvSpPr>
              <p:nvPr/>
            </p:nvSpPr>
            <p:spPr bwMode="auto">
              <a:xfrm>
                <a:off x="3749" y="3696"/>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5" name="Freeform 163"/>
              <p:cNvSpPr>
                <a:spLocks/>
              </p:cNvSpPr>
              <p:nvPr/>
            </p:nvSpPr>
            <p:spPr bwMode="auto">
              <a:xfrm>
                <a:off x="3808" y="3673"/>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6" name="Freeform 164"/>
              <p:cNvSpPr>
                <a:spLocks/>
              </p:cNvSpPr>
              <p:nvPr/>
            </p:nvSpPr>
            <p:spPr bwMode="auto">
              <a:xfrm>
                <a:off x="3866" y="3719"/>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7" name="Freeform 165"/>
              <p:cNvSpPr>
                <a:spLocks/>
              </p:cNvSpPr>
              <p:nvPr/>
            </p:nvSpPr>
            <p:spPr bwMode="auto">
              <a:xfrm>
                <a:off x="3924" y="3729"/>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8" name="Freeform 166"/>
              <p:cNvSpPr>
                <a:spLocks/>
              </p:cNvSpPr>
              <p:nvPr/>
            </p:nvSpPr>
            <p:spPr bwMode="auto">
              <a:xfrm>
                <a:off x="3983" y="3705"/>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79" name="Freeform 167"/>
              <p:cNvSpPr>
                <a:spLocks/>
              </p:cNvSpPr>
              <p:nvPr/>
            </p:nvSpPr>
            <p:spPr bwMode="auto">
              <a:xfrm>
                <a:off x="4042" y="3705"/>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0" name="Freeform 168"/>
              <p:cNvSpPr>
                <a:spLocks/>
              </p:cNvSpPr>
              <p:nvPr/>
            </p:nvSpPr>
            <p:spPr bwMode="auto">
              <a:xfrm>
                <a:off x="4101" y="3696"/>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1" name="Freeform 169"/>
              <p:cNvSpPr>
                <a:spLocks/>
              </p:cNvSpPr>
              <p:nvPr/>
            </p:nvSpPr>
            <p:spPr bwMode="auto">
              <a:xfrm>
                <a:off x="4160" y="3722"/>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2" name="Freeform 170"/>
              <p:cNvSpPr>
                <a:spLocks/>
              </p:cNvSpPr>
              <p:nvPr/>
            </p:nvSpPr>
            <p:spPr bwMode="auto">
              <a:xfrm>
                <a:off x="4218" y="3654"/>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3" name="Freeform 171"/>
              <p:cNvSpPr>
                <a:spLocks/>
              </p:cNvSpPr>
              <p:nvPr/>
            </p:nvSpPr>
            <p:spPr bwMode="auto">
              <a:xfrm>
                <a:off x="4277" y="3645"/>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4" name="Freeform 172"/>
              <p:cNvSpPr>
                <a:spLocks/>
              </p:cNvSpPr>
              <p:nvPr/>
            </p:nvSpPr>
            <p:spPr bwMode="auto">
              <a:xfrm>
                <a:off x="4335" y="3644"/>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5" name="Freeform 173"/>
              <p:cNvSpPr>
                <a:spLocks/>
              </p:cNvSpPr>
              <p:nvPr/>
            </p:nvSpPr>
            <p:spPr bwMode="auto">
              <a:xfrm>
                <a:off x="4394" y="3684"/>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6" name="Freeform 174"/>
              <p:cNvSpPr>
                <a:spLocks/>
              </p:cNvSpPr>
              <p:nvPr/>
            </p:nvSpPr>
            <p:spPr bwMode="auto">
              <a:xfrm>
                <a:off x="4453" y="3672"/>
                <a:ext cx="47" cy="46"/>
              </a:xfrm>
              <a:custGeom>
                <a:avLst/>
                <a:gdLst/>
                <a:ahLst/>
                <a:cxnLst>
                  <a:cxn ang="0">
                    <a:pos x="24" y="0"/>
                  </a:cxn>
                  <a:cxn ang="0">
                    <a:pos x="47" y="46"/>
                  </a:cxn>
                  <a:cxn ang="0">
                    <a:pos x="0" y="46"/>
                  </a:cxn>
                  <a:cxn ang="0">
                    <a:pos x="24" y="0"/>
                  </a:cxn>
                </a:cxnLst>
                <a:rect l="0" t="0" r="r" b="b"/>
                <a:pathLst>
                  <a:path w="47" h="46">
                    <a:moveTo>
                      <a:pt x="24" y="0"/>
                    </a:moveTo>
                    <a:lnTo>
                      <a:pt x="47" y="46"/>
                    </a:lnTo>
                    <a:lnTo>
                      <a:pt x="0" y="46"/>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7" name="Freeform 175"/>
              <p:cNvSpPr>
                <a:spLocks/>
              </p:cNvSpPr>
              <p:nvPr/>
            </p:nvSpPr>
            <p:spPr bwMode="auto">
              <a:xfrm>
                <a:off x="4511" y="3714"/>
                <a:ext cx="47" cy="46"/>
              </a:xfrm>
              <a:custGeom>
                <a:avLst/>
                <a:gdLst/>
                <a:ahLst/>
                <a:cxnLst>
                  <a:cxn ang="0">
                    <a:pos x="23" y="0"/>
                  </a:cxn>
                  <a:cxn ang="0">
                    <a:pos x="47" y="46"/>
                  </a:cxn>
                  <a:cxn ang="0">
                    <a:pos x="0" y="46"/>
                  </a:cxn>
                  <a:cxn ang="0">
                    <a:pos x="23" y="0"/>
                  </a:cxn>
                </a:cxnLst>
                <a:rect l="0" t="0" r="r" b="b"/>
                <a:pathLst>
                  <a:path w="47" h="46">
                    <a:moveTo>
                      <a:pt x="23" y="0"/>
                    </a:moveTo>
                    <a:lnTo>
                      <a:pt x="47"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8" name="Freeform 176"/>
              <p:cNvSpPr>
                <a:spLocks/>
              </p:cNvSpPr>
              <p:nvPr/>
            </p:nvSpPr>
            <p:spPr bwMode="auto">
              <a:xfrm>
                <a:off x="4570" y="3727"/>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89" name="Freeform 177"/>
              <p:cNvSpPr>
                <a:spLocks/>
              </p:cNvSpPr>
              <p:nvPr/>
            </p:nvSpPr>
            <p:spPr bwMode="auto">
              <a:xfrm>
                <a:off x="4629" y="3725"/>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0" name="Freeform 178"/>
              <p:cNvSpPr>
                <a:spLocks/>
              </p:cNvSpPr>
              <p:nvPr/>
            </p:nvSpPr>
            <p:spPr bwMode="auto">
              <a:xfrm>
                <a:off x="4688" y="3738"/>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1" name="Freeform 179"/>
              <p:cNvSpPr>
                <a:spLocks/>
              </p:cNvSpPr>
              <p:nvPr/>
            </p:nvSpPr>
            <p:spPr bwMode="auto">
              <a:xfrm>
                <a:off x="4747" y="3722"/>
                <a:ext cx="46" cy="46"/>
              </a:xfrm>
              <a:custGeom>
                <a:avLst/>
                <a:gdLst/>
                <a:ahLst/>
                <a:cxnLst>
                  <a:cxn ang="0">
                    <a:pos x="23" y="0"/>
                  </a:cxn>
                  <a:cxn ang="0">
                    <a:pos x="46" y="46"/>
                  </a:cxn>
                  <a:cxn ang="0">
                    <a:pos x="0" y="46"/>
                  </a:cxn>
                  <a:cxn ang="0">
                    <a:pos x="23" y="0"/>
                  </a:cxn>
                </a:cxnLst>
                <a:rect l="0" t="0" r="r" b="b"/>
                <a:pathLst>
                  <a:path w="46" h="46">
                    <a:moveTo>
                      <a:pt x="23" y="0"/>
                    </a:moveTo>
                    <a:lnTo>
                      <a:pt x="46" y="46"/>
                    </a:lnTo>
                    <a:lnTo>
                      <a:pt x="0" y="46"/>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2" name="Freeform 180"/>
              <p:cNvSpPr>
                <a:spLocks/>
              </p:cNvSpPr>
              <p:nvPr/>
            </p:nvSpPr>
            <p:spPr bwMode="auto">
              <a:xfrm>
                <a:off x="4805" y="3747"/>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3" name="Freeform 181"/>
              <p:cNvSpPr>
                <a:spLocks/>
              </p:cNvSpPr>
              <p:nvPr/>
            </p:nvSpPr>
            <p:spPr bwMode="auto">
              <a:xfrm>
                <a:off x="4863" y="3708"/>
                <a:ext cx="47" cy="47"/>
              </a:xfrm>
              <a:custGeom>
                <a:avLst/>
                <a:gdLst/>
                <a:ahLst/>
                <a:cxnLst>
                  <a:cxn ang="0">
                    <a:pos x="24" y="0"/>
                  </a:cxn>
                  <a:cxn ang="0">
                    <a:pos x="47" y="47"/>
                  </a:cxn>
                  <a:cxn ang="0">
                    <a:pos x="0" y="47"/>
                  </a:cxn>
                  <a:cxn ang="0">
                    <a:pos x="24" y="0"/>
                  </a:cxn>
                </a:cxnLst>
                <a:rect l="0" t="0" r="r" b="b"/>
                <a:pathLst>
                  <a:path w="47" h="47">
                    <a:moveTo>
                      <a:pt x="24" y="0"/>
                    </a:moveTo>
                    <a:lnTo>
                      <a:pt x="47" y="47"/>
                    </a:lnTo>
                    <a:lnTo>
                      <a:pt x="0" y="47"/>
                    </a:lnTo>
                    <a:lnTo>
                      <a:pt x="24"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4" name="Freeform 182"/>
              <p:cNvSpPr>
                <a:spLocks/>
              </p:cNvSpPr>
              <p:nvPr/>
            </p:nvSpPr>
            <p:spPr bwMode="auto">
              <a:xfrm>
                <a:off x="4922" y="3728"/>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5" name="Freeform 183"/>
              <p:cNvSpPr>
                <a:spLocks/>
              </p:cNvSpPr>
              <p:nvPr/>
            </p:nvSpPr>
            <p:spPr bwMode="auto">
              <a:xfrm>
                <a:off x="4981" y="3699"/>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6" name="Freeform 184"/>
              <p:cNvSpPr>
                <a:spLocks/>
              </p:cNvSpPr>
              <p:nvPr/>
            </p:nvSpPr>
            <p:spPr bwMode="auto">
              <a:xfrm>
                <a:off x="5040" y="3665"/>
                <a:ext cx="47" cy="47"/>
              </a:xfrm>
              <a:custGeom>
                <a:avLst/>
                <a:gdLst/>
                <a:ahLst/>
                <a:cxnLst>
                  <a:cxn ang="0">
                    <a:pos x="23" y="0"/>
                  </a:cxn>
                  <a:cxn ang="0">
                    <a:pos x="47" y="47"/>
                  </a:cxn>
                  <a:cxn ang="0">
                    <a:pos x="0" y="47"/>
                  </a:cxn>
                  <a:cxn ang="0">
                    <a:pos x="23" y="0"/>
                  </a:cxn>
                </a:cxnLst>
                <a:rect l="0" t="0" r="r" b="b"/>
                <a:pathLst>
                  <a:path w="47" h="47">
                    <a:moveTo>
                      <a:pt x="23" y="0"/>
                    </a:moveTo>
                    <a:lnTo>
                      <a:pt x="47"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7" name="Freeform 185"/>
              <p:cNvSpPr>
                <a:spLocks/>
              </p:cNvSpPr>
              <p:nvPr/>
            </p:nvSpPr>
            <p:spPr bwMode="auto">
              <a:xfrm>
                <a:off x="5099" y="3668"/>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898" name="Rectangle 186"/>
              <p:cNvSpPr>
                <a:spLocks noChangeArrowheads="1"/>
              </p:cNvSpPr>
              <p:nvPr/>
            </p:nvSpPr>
            <p:spPr bwMode="auto">
              <a:xfrm>
                <a:off x="637" y="2139"/>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899" name="Line 187"/>
              <p:cNvSpPr>
                <a:spLocks noChangeShapeType="1"/>
              </p:cNvSpPr>
              <p:nvPr/>
            </p:nvSpPr>
            <p:spPr bwMode="auto">
              <a:xfrm flipH="1" flipV="1">
                <a:off x="638" y="2140"/>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0" name="Line 188"/>
              <p:cNvSpPr>
                <a:spLocks noChangeShapeType="1"/>
              </p:cNvSpPr>
              <p:nvPr/>
            </p:nvSpPr>
            <p:spPr bwMode="auto">
              <a:xfrm>
                <a:off x="662" y="216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1" name="Line 189"/>
              <p:cNvSpPr>
                <a:spLocks noChangeShapeType="1"/>
              </p:cNvSpPr>
              <p:nvPr/>
            </p:nvSpPr>
            <p:spPr bwMode="auto">
              <a:xfrm flipH="1">
                <a:off x="638" y="216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2" name="Line 190"/>
              <p:cNvSpPr>
                <a:spLocks noChangeShapeType="1"/>
              </p:cNvSpPr>
              <p:nvPr/>
            </p:nvSpPr>
            <p:spPr bwMode="auto">
              <a:xfrm flipV="1">
                <a:off x="662" y="2140"/>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3" name="Rectangle 191"/>
              <p:cNvSpPr>
                <a:spLocks noChangeArrowheads="1"/>
              </p:cNvSpPr>
              <p:nvPr/>
            </p:nvSpPr>
            <p:spPr bwMode="auto">
              <a:xfrm>
                <a:off x="696" y="202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04" name="Line 192"/>
              <p:cNvSpPr>
                <a:spLocks noChangeShapeType="1"/>
              </p:cNvSpPr>
              <p:nvPr/>
            </p:nvSpPr>
            <p:spPr bwMode="auto">
              <a:xfrm flipH="1" flipV="1">
                <a:off x="697" y="202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5" name="Line 193"/>
              <p:cNvSpPr>
                <a:spLocks noChangeShapeType="1"/>
              </p:cNvSpPr>
              <p:nvPr/>
            </p:nvSpPr>
            <p:spPr bwMode="auto">
              <a:xfrm>
                <a:off x="721" y="204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6" name="Line 194"/>
              <p:cNvSpPr>
                <a:spLocks noChangeShapeType="1"/>
              </p:cNvSpPr>
              <p:nvPr/>
            </p:nvSpPr>
            <p:spPr bwMode="auto">
              <a:xfrm flipH="1">
                <a:off x="697" y="204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7" name="Line 195"/>
              <p:cNvSpPr>
                <a:spLocks noChangeShapeType="1"/>
              </p:cNvSpPr>
              <p:nvPr/>
            </p:nvSpPr>
            <p:spPr bwMode="auto">
              <a:xfrm flipV="1">
                <a:off x="721" y="202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08" name="Rectangle 196"/>
              <p:cNvSpPr>
                <a:spLocks noChangeArrowheads="1"/>
              </p:cNvSpPr>
              <p:nvPr/>
            </p:nvSpPr>
            <p:spPr bwMode="auto">
              <a:xfrm>
                <a:off x="754" y="274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09" name="Line 197"/>
              <p:cNvSpPr>
                <a:spLocks noChangeShapeType="1"/>
              </p:cNvSpPr>
              <p:nvPr/>
            </p:nvSpPr>
            <p:spPr bwMode="auto">
              <a:xfrm flipH="1" flipV="1">
                <a:off x="755" y="27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0" name="Line 198"/>
              <p:cNvSpPr>
                <a:spLocks noChangeShapeType="1"/>
              </p:cNvSpPr>
              <p:nvPr/>
            </p:nvSpPr>
            <p:spPr bwMode="auto">
              <a:xfrm>
                <a:off x="778" y="277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1" name="Line 199"/>
              <p:cNvSpPr>
                <a:spLocks noChangeShapeType="1"/>
              </p:cNvSpPr>
              <p:nvPr/>
            </p:nvSpPr>
            <p:spPr bwMode="auto">
              <a:xfrm flipH="1">
                <a:off x="755" y="277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2" name="Line 200"/>
              <p:cNvSpPr>
                <a:spLocks noChangeShapeType="1"/>
              </p:cNvSpPr>
              <p:nvPr/>
            </p:nvSpPr>
            <p:spPr bwMode="auto">
              <a:xfrm flipV="1">
                <a:off x="778" y="27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3" name="Rectangle 201"/>
              <p:cNvSpPr>
                <a:spLocks noChangeArrowheads="1"/>
              </p:cNvSpPr>
              <p:nvPr/>
            </p:nvSpPr>
            <p:spPr bwMode="auto">
              <a:xfrm>
                <a:off x="813" y="269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14" name="Line 202"/>
              <p:cNvSpPr>
                <a:spLocks noChangeShapeType="1"/>
              </p:cNvSpPr>
              <p:nvPr/>
            </p:nvSpPr>
            <p:spPr bwMode="auto">
              <a:xfrm flipH="1" flipV="1">
                <a:off x="814" y="2691"/>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5" name="Line 203"/>
              <p:cNvSpPr>
                <a:spLocks noChangeShapeType="1"/>
              </p:cNvSpPr>
              <p:nvPr/>
            </p:nvSpPr>
            <p:spPr bwMode="auto">
              <a:xfrm>
                <a:off x="837" y="271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6" name="Line 204"/>
              <p:cNvSpPr>
                <a:spLocks noChangeShapeType="1"/>
              </p:cNvSpPr>
              <p:nvPr/>
            </p:nvSpPr>
            <p:spPr bwMode="auto">
              <a:xfrm flipH="1">
                <a:off x="814" y="27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44118" name="Group 406"/>
            <p:cNvGrpSpPr>
              <a:grpSpLocks/>
            </p:cNvGrpSpPr>
            <p:nvPr/>
          </p:nvGrpSpPr>
          <p:grpSpPr bwMode="auto">
            <a:xfrm>
              <a:off x="837" y="1868"/>
              <a:ext cx="2374" cy="1600"/>
              <a:chOff x="837" y="1868"/>
              <a:chExt cx="2374" cy="1600"/>
            </a:xfrm>
          </p:grpSpPr>
          <p:sp>
            <p:nvSpPr>
              <p:cNvPr id="243918" name="Line 206"/>
              <p:cNvSpPr>
                <a:spLocks noChangeShapeType="1"/>
              </p:cNvSpPr>
              <p:nvPr/>
            </p:nvSpPr>
            <p:spPr bwMode="auto">
              <a:xfrm flipV="1">
                <a:off x="837" y="2691"/>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19" name="Rectangle 207"/>
              <p:cNvSpPr>
                <a:spLocks noChangeArrowheads="1"/>
              </p:cNvSpPr>
              <p:nvPr/>
            </p:nvSpPr>
            <p:spPr bwMode="auto">
              <a:xfrm>
                <a:off x="872" y="298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20" name="Line 208"/>
              <p:cNvSpPr>
                <a:spLocks noChangeShapeType="1"/>
              </p:cNvSpPr>
              <p:nvPr/>
            </p:nvSpPr>
            <p:spPr bwMode="auto">
              <a:xfrm flipH="1" flipV="1">
                <a:off x="873" y="298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1" name="Line 209"/>
              <p:cNvSpPr>
                <a:spLocks noChangeShapeType="1"/>
              </p:cNvSpPr>
              <p:nvPr/>
            </p:nvSpPr>
            <p:spPr bwMode="auto">
              <a:xfrm>
                <a:off x="896" y="300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2" name="Line 210"/>
              <p:cNvSpPr>
                <a:spLocks noChangeShapeType="1"/>
              </p:cNvSpPr>
              <p:nvPr/>
            </p:nvSpPr>
            <p:spPr bwMode="auto">
              <a:xfrm flipH="1">
                <a:off x="873" y="300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3" name="Line 211"/>
              <p:cNvSpPr>
                <a:spLocks noChangeShapeType="1"/>
              </p:cNvSpPr>
              <p:nvPr/>
            </p:nvSpPr>
            <p:spPr bwMode="auto">
              <a:xfrm flipV="1">
                <a:off x="896" y="2981"/>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4" name="Rectangle 212"/>
              <p:cNvSpPr>
                <a:spLocks noChangeArrowheads="1"/>
              </p:cNvSpPr>
              <p:nvPr/>
            </p:nvSpPr>
            <p:spPr bwMode="auto">
              <a:xfrm>
                <a:off x="931" y="250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25" name="Line 213"/>
              <p:cNvSpPr>
                <a:spLocks noChangeShapeType="1"/>
              </p:cNvSpPr>
              <p:nvPr/>
            </p:nvSpPr>
            <p:spPr bwMode="auto">
              <a:xfrm flipH="1" flipV="1">
                <a:off x="932" y="2503"/>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6" name="Line 214"/>
              <p:cNvSpPr>
                <a:spLocks noChangeShapeType="1"/>
              </p:cNvSpPr>
              <p:nvPr/>
            </p:nvSpPr>
            <p:spPr bwMode="auto">
              <a:xfrm>
                <a:off x="955" y="252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7" name="Line 215"/>
              <p:cNvSpPr>
                <a:spLocks noChangeShapeType="1"/>
              </p:cNvSpPr>
              <p:nvPr/>
            </p:nvSpPr>
            <p:spPr bwMode="auto">
              <a:xfrm flipH="1">
                <a:off x="932" y="252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8" name="Line 216"/>
              <p:cNvSpPr>
                <a:spLocks noChangeShapeType="1"/>
              </p:cNvSpPr>
              <p:nvPr/>
            </p:nvSpPr>
            <p:spPr bwMode="auto">
              <a:xfrm flipV="1">
                <a:off x="955" y="2503"/>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29" name="Rectangle 217"/>
              <p:cNvSpPr>
                <a:spLocks noChangeArrowheads="1"/>
              </p:cNvSpPr>
              <p:nvPr/>
            </p:nvSpPr>
            <p:spPr bwMode="auto">
              <a:xfrm>
                <a:off x="990" y="242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30" name="Line 218"/>
              <p:cNvSpPr>
                <a:spLocks noChangeShapeType="1"/>
              </p:cNvSpPr>
              <p:nvPr/>
            </p:nvSpPr>
            <p:spPr bwMode="auto">
              <a:xfrm flipH="1" flipV="1">
                <a:off x="991" y="24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1" name="Line 219"/>
              <p:cNvSpPr>
                <a:spLocks noChangeShapeType="1"/>
              </p:cNvSpPr>
              <p:nvPr/>
            </p:nvSpPr>
            <p:spPr bwMode="auto">
              <a:xfrm>
                <a:off x="1014" y="24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2" name="Line 220"/>
              <p:cNvSpPr>
                <a:spLocks noChangeShapeType="1"/>
              </p:cNvSpPr>
              <p:nvPr/>
            </p:nvSpPr>
            <p:spPr bwMode="auto">
              <a:xfrm flipH="1">
                <a:off x="991" y="24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3" name="Line 221"/>
              <p:cNvSpPr>
                <a:spLocks noChangeShapeType="1"/>
              </p:cNvSpPr>
              <p:nvPr/>
            </p:nvSpPr>
            <p:spPr bwMode="auto">
              <a:xfrm flipV="1">
                <a:off x="1014" y="24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4" name="Rectangle 222"/>
              <p:cNvSpPr>
                <a:spLocks noChangeArrowheads="1"/>
              </p:cNvSpPr>
              <p:nvPr/>
            </p:nvSpPr>
            <p:spPr bwMode="auto">
              <a:xfrm>
                <a:off x="1048" y="249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35" name="Line 223"/>
              <p:cNvSpPr>
                <a:spLocks noChangeShapeType="1"/>
              </p:cNvSpPr>
              <p:nvPr/>
            </p:nvSpPr>
            <p:spPr bwMode="auto">
              <a:xfrm flipH="1" flipV="1">
                <a:off x="1050" y="249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6" name="Line 224"/>
              <p:cNvSpPr>
                <a:spLocks noChangeShapeType="1"/>
              </p:cNvSpPr>
              <p:nvPr/>
            </p:nvSpPr>
            <p:spPr bwMode="auto">
              <a:xfrm>
                <a:off x="1073" y="251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7" name="Line 225"/>
              <p:cNvSpPr>
                <a:spLocks noChangeShapeType="1"/>
              </p:cNvSpPr>
              <p:nvPr/>
            </p:nvSpPr>
            <p:spPr bwMode="auto">
              <a:xfrm flipH="1">
                <a:off x="1050" y="251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8" name="Line 226"/>
              <p:cNvSpPr>
                <a:spLocks noChangeShapeType="1"/>
              </p:cNvSpPr>
              <p:nvPr/>
            </p:nvSpPr>
            <p:spPr bwMode="auto">
              <a:xfrm flipV="1">
                <a:off x="1073" y="249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39" name="Rectangle 227"/>
              <p:cNvSpPr>
                <a:spLocks noChangeArrowheads="1"/>
              </p:cNvSpPr>
              <p:nvPr/>
            </p:nvSpPr>
            <p:spPr bwMode="auto">
              <a:xfrm>
                <a:off x="1106" y="296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40" name="Line 228"/>
              <p:cNvSpPr>
                <a:spLocks noChangeShapeType="1"/>
              </p:cNvSpPr>
              <p:nvPr/>
            </p:nvSpPr>
            <p:spPr bwMode="auto">
              <a:xfrm flipH="1" flipV="1">
                <a:off x="1107" y="2965"/>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1" name="Line 229"/>
              <p:cNvSpPr>
                <a:spLocks noChangeShapeType="1"/>
              </p:cNvSpPr>
              <p:nvPr/>
            </p:nvSpPr>
            <p:spPr bwMode="auto">
              <a:xfrm>
                <a:off x="1131" y="298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2" name="Line 230"/>
              <p:cNvSpPr>
                <a:spLocks noChangeShapeType="1"/>
              </p:cNvSpPr>
              <p:nvPr/>
            </p:nvSpPr>
            <p:spPr bwMode="auto">
              <a:xfrm flipH="1">
                <a:off x="1107" y="298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3" name="Line 231"/>
              <p:cNvSpPr>
                <a:spLocks noChangeShapeType="1"/>
              </p:cNvSpPr>
              <p:nvPr/>
            </p:nvSpPr>
            <p:spPr bwMode="auto">
              <a:xfrm flipV="1">
                <a:off x="1131" y="296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4" name="Rectangle 232"/>
              <p:cNvSpPr>
                <a:spLocks noChangeArrowheads="1"/>
              </p:cNvSpPr>
              <p:nvPr/>
            </p:nvSpPr>
            <p:spPr bwMode="auto">
              <a:xfrm>
                <a:off x="1165" y="334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45" name="Line 233"/>
              <p:cNvSpPr>
                <a:spLocks noChangeShapeType="1"/>
              </p:cNvSpPr>
              <p:nvPr/>
            </p:nvSpPr>
            <p:spPr bwMode="auto">
              <a:xfrm flipH="1" flipV="1">
                <a:off x="1166" y="33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6" name="Line 234"/>
              <p:cNvSpPr>
                <a:spLocks noChangeShapeType="1"/>
              </p:cNvSpPr>
              <p:nvPr/>
            </p:nvSpPr>
            <p:spPr bwMode="auto">
              <a:xfrm>
                <a:off x="1190" y="337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7" name="Line 235"/>
              <p:cNvSpPr>
                <a:spLocks noChangeShapeType="1"/>
              </p:cNvSpPr>
              <p:nvPr/>
            </p:nvSpPr>
            <p:spPr bwMode="auto">
              <a:xfrm flipH="1">
                <a:off x="1166" y="337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8" name="Line 236"/>
              <p:cNvSpPr>
                <a:spLocks noChangeShapeType="1"/>
              </p:cNvSpPr>
              <p:nvPr/>
            </p:nvSpPr>
            <p:spPr bwMode="auto">
              <a:xfrm flipV="1">
                <a:off x="1190" y="33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49" name="Rectangle 237"/>
              <p:cNvSpPr>
                <a:spLocks noChangeArrowheads="1"/>
              </p:cNvSpPr>
              <p:nvPr/>
            </p:nvSpPr>
            <p:spPr bwMode="auto">
              <a:xfrm>
                <a:off x="1224" y="1997"/>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50" name="Line 238"/>
              <p:cNvSpPr>
                <a:spLocks noChangeShapeType="1"/>
              </p:cNvSpPr>
              <p:nvPr/>
            </p:nvSpPr>
            <p:spPr bwMode="auto">
              <a:xfrm flipH="1" flipV="1">
                <a:off x="1225" y="1998"/>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1" name="Line 239"/>
              <p:cNvSpPr>
                <a:spLocks noChangeShapeType="1"/>
              </p:cNvSpPr>
              <p:nvPr/>
            </p:nvSpPr>
            <p:spPr bwMode="auto">
              <a:xfrm>
                <a:off x="1248" y="202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2" name="Line 240"/>
              <p:cNvSpPr>
                <a:spLocks noChangeShapeType="1"/>
              </p:cNvSpPr>
              <p:nvPr/>
            </p:nvSpPr>
            <p:spPr bwMode="auto">
              <a:xfrm flipH="1">
                <a:off x="1225" y="202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3" name="Line 241"/>
              <p:cNvSpPr>
                <a:spLocks noChangeShapeType="1"/>
              </p:cNvSpPr>
              <p:nvPr/>
            </p:nvSpPr>
            <p:spPr bwMode="auto">
              <a:xfrm flipV="1">
                <a:off x="1248" y="1998"/>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4" name="Rectangle 242"/>
              <p:cNvSpPr>
                <a:spLocks noChangeArrowheads="1"/>
              </p:cNvSpPr>
              <p:nvPr/>
            </p:nvSpPr>
            <p:spPr bwMode="auto">
              <a:xfrm>
                <a:off x="1283" y="2399"/>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55" name="Line 243"/>
              <p:cNvSpPr>
                <a:spLocks noChangeShapeType="1"/>
              </p:cNvSpPr>
              <p:nvPr/>
            </p:nvSpPr>
            <p:spPr bwMode="auto">
              <a:xfrm flipH="1" flipV="1">
                <a:off x="1284" y="240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6" name="Line 244"/>
              <p:cNvSpPr>
                <a:spLocks noChangeShapeType="1"/>
              </p:cNvSpPr>
              <p:nvPr/>
            </p:nvSpPr>
            <p:spPr bwMode="auto">
              <a:xfrm>
                <a:off x="1307" y="2423"/>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7" name="Line 245"/>
              <p:cNvSpPr>
                <a:spLocks noChangeShapeType="1"/>
              </p:cNvSpPr>
              <p:nvPr/>
            </p:nvSpPr>
            <p:spPr bwMode="auto">
              <a:xfrm flipH="1">
                <a:off x="1284" y="2423"/>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8" name="Line 246"/>
              <p:cNvSpPr>
                <a:spLocks noChangeShapeType="1"/>
              </p:cNvSpPr>
              <p:nvPr/>
            </p:nvSpPr>
            <p:spPr bwMode="auto">
              <a:xfrm flipV="1">
                <a:off x="1307" y="2400"/>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59" name="Rectangle 247"/>
              <p:cNvSpPr>
                <a:spLocks noChangeArrowheads="1"/>
              </p:cNvSpPr>
              <p:nvPr/>
            </p:nvSpPr>
            <p:spPr bwMode="auto">
              <a:xfrm>
                <a:off x="1342" y="341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60" name="Line 248"/>
              <p:cNvSpPr>
                <a:spLocks noChangeShapeType="1"/>
              </p:cNvSpPr>
              <p:nvPr/>
            </p:nvSpPr>
            <p:spPr bwMode="auto">
              <a:xfrm flipH="1" flipV="1">
                <a:off x="1343" y="341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1" name="Line 249"/>
              <p:cNvSpPr>
                <a:spLocks noChangeShapeType="1"/>
              </p:cNvSpPr>
              <p:nvPr/>
            </p:nvSpPr>
            <p:spPr bwMode="auto">
              <a:xfrm>
                <a:off x="1366" y="344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2" name="Line 250"/>
              <p:cNvSpPr>
                <a:spLocks noChangeShapeType="1"/>
              </p:cNvSpPr>
              <p:nvPr/>
            </p:nvSpPr>
            <p:spPr bwMode="auto">
              <a:xfrm flipH="1">
                <a:off x="1343" y="344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3" name="Line 251"/>
              <p:cNvSpPr>
                <a:spLocks noChangeShapeType="1"/>
              </p:cNvSpPr>
              <p:nvPr/>
            </p:nvSpPr>
            <p:spPr bwMode="auto">
              <a:xfrm flipV="1">
                <a:off x="1366" y="341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4" name="Rectangle 252"/>
              <p:cNvSpPr>
                <a:spLocks noChangeArrowheads="1"/>
              </p:cNvSpPr>
              <p:nvPr/>
            </p:nvSpPr>
            <p:spPr bwMode="auto">
              <a:xfrm>
                <a:off x="1400" y="271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65" name="Line 253"/>
              <p:cNvSpPr>
                <a:spLocks noChangeShapeType="1"/>
              </p:cNvSpPr>
              <p:nvPr/>
            </p:nvSpPr>
            <p:spPr bwMode="auto">
              <a:xfrm flipH="1" flipV="1">
                <a:off x="1401" y="27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6" name="Line 254"/>
              <p:cNvSpPr>
                <a:spLocks noChangeShapeType="1"/>
              </p:cNvSpPr>
              <p:nvPr/>
            </p:nvSpPr>
            <p:spPr bwMode="auto">
              <a:xfrm>
                <a:off x="1424" y="273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7" name="Line 255"/>
              <p:cNvSpPr>
                <a:spLocks noChangeShapeType="1"/>
              </p:cNvSpPr>
              <p:nvPr/>
            </p:nvSpPr>
            <p:spPr bwMode="auto">
              <a:xfrm flipH="1">
                <a:off x="1401" y="273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8" name="Line 256"/>
              <p:cNvSpPr>
                <a:spLocks noChangeShapeType="1"/>
              </p:cNvSpPr>
              <p:nvPr/>
            </p:nvSpPr>
            <p:spPr bwMode="auto">
              <a:xfrm flipV="1">
                <a:off x="1424" y="27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69" name="Rectangle 257"/>
              <p:cNvSpPr>
                <a:spLocks noChangeArrowheads="1"/>
              </p:cNvSpPr>
              <p:nvPr/>
            </p:nvSpPr>
            <p:spPr bwMode="auto">
              <a:xfrm>
                <a:off x="1458" y="1868"/>
                <a:ext cx="50" cy="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70" name="Line 258"/>
              <p:cNvSpPr>
                <a:spLocks noChangeShapeType="1"/>
              </p:cNvSpPr>
              <p:nvPr/>
            </p:nvSpPr>
            <p:spPr bwMode="auto">
              <a:xfrm flipH="1" flipV="1">
                <a:off x="1460" y="186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1" name="Line 259"/>
              <p:cNvSpPr>
                <a:spLocks noChangeShapeType="1"/>
              </p:cNvSpPr>
              <p:nvPr/>
            </p:nvSpPr>
            <p:spPr bwMode="auto">
              <a:xfrm>
                <a:off x="1483" y="189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2" name="Line 260"/>
              <p:cNvSpPr>
                <a:spLocks noChangeShapeType="1"/>
              </p:cNvSpPr>
              <p:nvPr/>
            </p:nvSpPr>
            <p:spPr bwMode="auto">
              <a:xfrm flipH="1">
                <a:off x="1460" y="189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3" name="Line 261"/>
              <p:cNvSpPr>
                <a:spLocks noChangeShapeType="1"/>
              </p:cNvSpPr>
              <p:nvPr/>
            </p:nvSpPr>
            <p:spPr bwMode="auto">
              <a:xfrm flipV="1">
                <a:off x="1483" y="186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4" name="Rectangle 262"/>
              <p:cNvSpPr>
                <a:spLocks noChangeArrowheads="1"/>
              </p:cNvSpPr>
              <p:nvPr/>
            </p:nvSpPr>
            <p:spPr bwMode="auto">
              <a:xfrm>
                <a:off x="1517" y="2749"/>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75" name="Line 263"/>
              <p:cNvSpPr>
                <a:spLocks noChangeShapeType="1"/>
              </p:cNvSpPr>
              <p:nvPr/>
            </p:nvSpPr>
            <p:spPr bwMode="auto">
              <a:xfrm flipH="1" flipV="1">
                <a:off x="1518" y="2750"/>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6" name="Line 264"/>
              <p:cNvSpPr>
                <a:spLocks noChangeShapeType="1"/>
              </p:cNvSpPr>
              <p:nvPr/>
            </p:nvSpPr>
            <p:spPr bwMode="auto">
              <a:xfrm>
                <a:off x="1542" y="277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7" name="Line 265"/>
              <p:cNvSpPr>
                <a:spLocks noChangeShapeType="1"/>
              </p:cNvSpPr>
              <p:nvPr/>
            </p:nvSpPr>
            <p:spPr bwMode="auto">
              <a:xfrm flipH="1">
                <a:off x="1518" y="277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8" name="Line 266"/>
              <p:cNvSpPr>
                <a:spLocks noChangeShapeType="1"/>
              </p:cNvSpPr>
              <p:nvPr/>
            </p:nvSpPr>
            <p:spPr bwMode="auto">
              <a:xfrm flipV="1">
                <a:off x="1542" y="2750"/>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79" name="Rectangle 267"/>
              <p:cNvSpPr>
                <a:spLocks noChangeArrowheads="1"/>
              </p:cNvSpPr>
              <p:nvPr/>
            </p:nvSpPr>
            <p:spPr bwMode="auto">
              <a:xfrm>
                <a:off x="1576" y="246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80" name="Line 268"/>
              <p:cNvSpPr>
                <a:spLocks noChangeShapeType="1"/>
              </p:cNvSpPr>
              <p:nvPr/>
            </p:nvSpPr>
            <p:spPr bwMode="auto">
              <a:xfrm flipH="1" flipV="1">
                <a:off x="1577" y="246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1" name="Line 269"/>
              <p:cNvSpPr>
                <a:spLocks noChangeShapeType="1"/>
              </p:cNvSpPr>
              <p:nvPr/>
            </p:nvSpPr>
            <p:spPr bwMode="auto">
              <a:xfrm>
                <a:off x="1601" y="248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2" name="Line 270"/>
              <p:cNvSpPr>
                <a:spLocks noChangeShapeType="1"/>
              </p:cNvSpPr>
              <p:nvPr/>
            </p:nvSpPr>
            <p:spPr bwMode="auto">
              <a:xfrm flipH="1">
                <a:off x="1577" y="2487"/>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3" name="Line 271"/>
              <p:cNvSpPr>
                <a:spLocks noChangeShapeType="1"/>
              </p:cNvSpPr>
              <p:nvPr/>
            </p:nvSpPr>
            <p:spPr bwMode="auto">
              <a:xfrm flipV="1">
                <a:off x="1601" y="246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4" name="Rectangle 272"/>
              <p:cNvSpPr>
                <a:spLocks noChangeArrowheads="1"/>
              </p:cNvSpPr>
              <p:nvPr/>
            </p:nvSpPr>
            <p:spPr bwMode="auto">
              <a:xfrm>
                <a:off x="1635" y="305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85" name="Line 273"/>
              <p:cNvSpPr>
                <a:spLocks noChangeShapeType="1"/>
              </p:cNvSpPr>
              <p:nvPr/>
            </p:nvSpPr>
            <p:spPr bwMode="auto">
              <a:xfrm flipH="1" flipV="1">
                <a:off x="1636" y="3057"/>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6" name="Line 274"/>
              <p:cNvSpPr>
                <a:spLocks noChangeShapeType="1"/>
              </p:cNvSpPr>
              <p:nvPr/>
            </p:nvSpPr>
            <p:spPr bwMode="auto">
              <a:xfrm>
                <a:off x="1660" y="308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7" name="Line 275"/>
              <p:cNvSpPr>
                <a:spLocks noChangeShapeType="1"/>
              </p:cNvSpPr>
              <p:nvPr/>
            </p:nvSpPr>
            <p:spPr bwMode="auto">
              <a:xfrm flipH="1">
                <a:off x="1636" y="3081"/>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8" name="Line 276"/>
              <p:cNvSpPr>
                <a:spLocks noChangeShapeType="1"/>
              </p:cNvSpPr>
              <p:nvPr/>
            </p:nvSpPr>
            <p:spPr bwMode="auto">
              <a:xfrm flipV="1">
                <a:off x="1660" y="305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89" name="Rectangle 277"/>
              <p:cNvSpPr>
                <a:spLocks noChangeArrowheads="1"/>
              </p:cNvSpPr>
              <p:nvPr/>
            </p:nvSpPr>
            <p:spPr bwMode="auto">
              <a:xfrm>
                <a:off x="1693" y="302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90" name="Line 278"/>
              <p:cNvSpPr>
                <a:spLocks noChangeShapeType="1"/>
              </p:cNvSpPr>
              <p:nvPr/>
            </p:nvSpPr>
            <p:spPr bwMode="auto">
              <a:xfrm flipH="1" flipV="1">
                <a:off x="1694" y="30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1" name="Line 279"/>
              <p:cNvSpPr>
                <a:spLocks noChangeShapeType="1"/>
              </p:cNvSpPr>
              <p:nvPr/>
            </p:nvSpPr>
            <p:spPr bwMode="auto">
              <a:xfrm>
                <a:off x="1717" y="30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2" name="Line 280"/>
              <p:cNvSpPr>
                <a:spLocks noChangeShapeType="1"/>
              </p:cNvSpPr>
              <p:nvPr/>
            </p:nvSpPr>
            <p:spPr bwMode="auto">
              <a:xfrm flipH="1">
                <a:off x="1694" y="30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3" name="Line 281"/>
              <p:cNvSpPr>
                <a:spLocks noChangeShapeType="1"/>
              </p:cNvSpPr>
              <p:nvPr/>
            </p:nvSpPr>
            <p:spPr bwMode="auto">
              <a:xfrm flipV="1">
                <a:off x="1717" y="3025"/>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4" name="Rectangle 282"/>
              <p:cNvSpPr>
                <a:spLocks noChangeArrowheads="1"/>
              </p:cNvSpPr>
              <p:nvPr/>
            </p:nvSpPr>
            <p:spPr bwMode="auto">
              <a:xfrm>
                <a:off x="1752" y="328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3995" name="Line 283"/>
              <p:cNvSpPr>
                <a:spLocks noChangeShapeType="1"/>
              </p:cNvSpPr>
              <p:nvPr/>
            </p:nvSpPr>
            <p:spPr bwMode="auto">
              <a:xfrm flipH="1" flipV="1">
                <a:off x="1753" y="328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6" name="Line 284"/>
              <p:cNvSpPr>
                <a:spLocks noChangeShapeType="1"/>
              </p:cNvSpPr>
              <p:nvPr/>
            </p:nvSpPr>
            <p:spPr bwMode="auto">
              <a:xfrm>
                <a:off x="1776" y="3310"/>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7" name="Line 285"/>
              <p:cNvSpPr>
                <a:spLocks noChangeShapeType="1"/>
              </p:cNvSpPr>
              <p:nvPr/>
            </p:nvSpPr>
            <p:spPr bwMode="auto">
              <a:xfrm flipH="1">
                <a:off x="1753" y="3310"/>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8" name="Line 286"/>
              <p:cNvSpPr>
                <a:spLocks noChangeShapeType="1"/>
              </p:cNvSpPr>
              <p:nvPr/>
            </p:nvSpPr>
            <p:spPr bwMode="auto">
              <a:xfrm flipV="1">
                <a:off x="1776" y="328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999" name="Rectangle 287"/>
              <p:cNvSpPr>
                <a:spLocks noChangeArrowheads="1"/>
              </p:cNvSpPr>
              <p:nvPr/>
            </p:nvSpPr>
            <p:spPr bwMode="auto">
              <a:xfrm>
                <a:off x="1811" y="3008"/>
                <a:ext cx="50" cy="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00" name="Line 288"/>
              <p:cNvSpPr>
                <a:spLocks noChangeShapeType="1"/>
              </p:cNvSpPr>
              <p:nvPr/>
            </p:nvSpPr>
            <p:spPr bwMode="auto">
              <a:xfrm flipH="1" flipV="1">
                <a:off x="1812" y="300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1" name="Line 289"/>
              <p:cNvSpPr>
                <a:spLocks noChangeShapeType="1"/>
              </p:cNvSpPr>
              <p:nvPr/>
            </p:nvSpPr>
            <p:spPr bwMode="auto">
              <a:xfrm>
                <a:off x="1835" y="303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2" name="Line 290"/>
              <p:cNvSpPr>
                <a:spLocks noChangeShapeType="1"/>
              </p:cNvSpPr>
              <p:nvPr/>
            </p:nvSpPr>
            <p:spPr bwMode="auto">
              <a:xfrm flipH="1">
                <a:off x="1812" y="303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3" name="Line 291"/>
              <p:cNvSpPr>
                <a:spLocks noChangeShapeType="1"/>
              </p:cNvSpPr>
              <p:nvPr/>
            </p:nvSpPr>
            <p:spPr bwMode="auto">
              <a:xfrm flipV="1">
                <a:off x="1835" y="300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4" name="Rectangle 292"/>
              <p:cNvSpPr>
                <a:spLocks noChangeArrowheads="1"/>
              </p:cNvSpPr>
              <p:nvPr/>
            </p:nvSpPr>
            <p:spPr bwMode="auto">
              <a:xfrm>
                <a:off x="1870" y="228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05" name="Line 293"/>
              <p:cNvSpPr>
                <a:spLocks noChangeShapeType="1"/>
              </p:cNvSpPr>
              <p:nvPr/>
            </p:nvSpPr>
            <p:spPr bwMode="auto">
              <a:xfrm flipH="1" flipV="1">
                <a:off x="1871" y="2283"/>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6" name="Line 294"/>
              <p:cNvSpPr>
                <a:spLocks noChangeShapeType="1"/>
              </p:cNvSpPr>
              <p:nvPr/>
            </p:nvSpPr>
            <p:spPr bwMode="auto">
              <a:xfrm>
                <a:off x="1894" y="230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7" name="Line 295"/>
              <p:cNvSpPr>
                <a:spLocks noChangeShapeType="1"/>
              </p:cNvSpPr>
              <p:nvPr/>
            </p:nvSpPr>
            <p:spPr bwMode="auto">
              <a:xfrm flipH="1">
                <a:off x="1871" y="230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8" name="Line 296"/>
              <p:cNvSpPr>
                <a:spLocks noChangeShapeType="1"/>
              </p:cNvSpPr>
              <p:nvPr/>
            </p:nvSpPr>
            <p:spPr bwMode="auto">
              <a:xfrm flipV="1">
                <a:off x="1894" y="2283"/>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09" name="Rectangle 297"/>
              <p:cNvSpPr>
                <a:spLocks noChangeArrowheads="1"/>
              </p:cNvSpPr>
              <p:nvPr/>
            </p:nvSpPr>
            <p:spPr bwMode="auto">
              <a:xfrm>
                <a:off x="1929" y="299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10" name="Line 298"/>
              <p:cNvSpPr>
                <a:spLocks noChangeShapeType="1"/>
              </p:cNvSpPr>
              <p:nvPr/>
            </p:nvSpPr>
            <p:spPr bwMode="auto">
              <a:xfrm flipH="1" flipV="1">
                <a:off x="1930" y="299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1" name="Line 299"/>
              <p:cNvSpPr>
                <a:spLocks noChangeShapeType="1"/>
              </p:cNvSpPr>
              <p:nvPr/>
            </p:nvSpPr>
            <p:spPr bwMode="auto">
              <a:xfrm>
                <a:off x="1953" y="301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2" name="Line 300"/>
              <p:cNvSpPr>
                <a:spLocks noChangeShapeType="1"/>
              </p:cNvSpPr>
              <p:nvPr/>
            </p:nvSpPr>
            <p:spPr bwMode="auto">
              <a:xfrm flipH="1">
                <a:off x="1930" y="301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3" name="Line 301"/>
              <p:cNvSpPr>
                <a:spLocks noChangeShapeType="1"/>
              </p:cNvSpPr>
              <p:nvPr/>
            </p:nvSpPr>
            <p:spPr bwMode="auto">
              <a:xfrm flipV="1">
                <a:off x="1953" y="299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4" name="Rectangle 302"/>
              <p:cNvSpPr>
                <a:spLocks noChangeArrowheads="1"/>
              </p:cNvSpPr>
              <p:nvPr/>
            </p:nvSpPr>
            <p:spPr bwMode="auto">
              <a:xfrm>
                <a:off x="1987" y="283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15" name="Line 303"/>
              <p:cNvSpPr>
                <a:spLocks noChangeShapeType="1"/>
              </p:cNvSpPr>
              <p:nvPr/>
            </p:nvSpPr>
            <p:spPr bwMode="auto">
              <a:xfrm flipH="1" flipV="1">
                <a:off x="1989" y="283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6" name="Line 304"/>
              <p:cNvSpPr>
                <a:spLocks noChangeShapeType="1"/>
              </p:cNvSpPr>
              <p:nvPr/>
            </p:nvSpPr>
            <p:spPr bwMode="auto">
              <a:xfrm>
                <a:off x="2012" y="285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7" name="Line 305"/>
              <p:cNvSpPr>
                <a:spLocks noChangeShapeType="1"/>
              </p:cNvSpPr>
              <p:nvPr/>
            </p:nvSpPr>
            <p:spPr bwMode="auto">
              <a:xfrm flipH="1">
                <a:off x="1989" y="285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8" name="Line 306"/>
              <p:cNvSpPr>
                <a:spLocks noChangeShapeType="1"/>
              </p:cNvSpPr>
              <p:nvPr/>
            </p:nvSpPr>
            <p:spPr bwMode="auto">
              <a:xfrm flipV="1">
                <a:off x="2012" y="283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19" name="Rectangle 307"/>
              <p:cNvSpPr>
                <a:spLocks noChangeArrowheads="1"/>
              </p:cNvSpPr>
              <p:nvPr/>
            </p:nvSpPr>
            <p:spPr bwMode="auto">
              <a:xfrm>
                <a:off x="2045" y="250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20" name="Line 308"/>
              <p:cNvSpPr>
                <a:spLocks noChangeShapeType="1"/>
              </p:cNvSpPr>
              <p:nvPr/>
            </p:nvSpPr>
            <p:spPr bwMode="auto">
              <a:xfrm flipH="1" flipV="1">
                <a:off x="2046" y="2503"/>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1" name="Line 309"/>
              <p:cNvSpPr>
                <a:spLocks noChangeShapeType="1"/>
              </p:cNvSpPr>
              <p:nvPr/>
            </p:nvSpPr>
            <p:spPr bwMode="auto">
              <a:xfrm>
                <a:off x="2070" y="252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2" name="Line 310"/>
              <p:cNvSpPr>
                <a:spLocks noChangeShapeType="1"/>
              </p:cNvSpPr>
              <p:nvPr/>
            </p:nvSpPr>
            <p:spPr bwMode="auto">
              <a:xfrm flipH="1">
                <a:off x="2046" y="2526"/>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3" name="Line 311"/>
              <p:cNvSpPr>
                <a:spLocks noChangeShapeType="1"/>
              </p:cNvSpPr>
              <p:nvPr/>
            </p:nvSpPr>
            <p:spPr bwMode="auto">
              <a:xfrm flipV="1">
                <a:off x="2070" y="2503"/>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4" name="Rectangle 312"/>
              <p:cNvSpPr>
                <a:spLocks noChangeArrowheads="1"/>
              </p:cNvSpPr>
              <p:nvPr/>
            </p:nvSpPr>
            <p:spPr bwMode="auto">
              <a:xfrm>
                <a:off x="2104" y="261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25" name="Line 313"/>
              <p:cNvSpPr>
                <a:spLocks noChangeShapeType="1"/>
              </p:cNvSpPr>
              <p:nvPr/>
            </p:nvSpPr>
            <p:spPr bwMode="auto">
              <a:xfrm flipH="1" flipV="1">
                <a:off x="2105" y="261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6" name="Line 314"/>
              <p:cNvSpPr>
                <a:spLocks noChangeShapeType="1"/>
              </p:cNvSpPr>
              <p:nvPr/>
            </p:nvSpPr>
            <p:spPr bwMode="auto">
              <a:xfrm>
                <a:off x="2129" y="2640"/>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7" name="Line 315"/>
              <p:cNvSpPr>
                <a:spLocks noChangeShapeType="1"/>
              </p:cNvSpPr>
              <p:nvPr/>
            </p:nvSpPr>
            <p:spPr bwMode="auto">
              <a:xfrm flipH="1">
                <a:off x="2105" y="2640"/>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8" name="Line 316"/>
              <p:cNvSpPr>
                <a:spLocks noChangeShapeType="1"/>
              </p:cNvSpPr>
              <p:nvPr/>
            </p:nvSpPr>
            <p:spPr bwMode="auto">
              <a:xfrm flipV="1">
                <a:off x="2129" y="261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29" name="Rectangle 317"/>
              <p:cNvSpPr>
                <a:spLocks noChangeArrowheads="1"/>
              </p:cNvSpPr>
              <p:nvPr/>
            </p:nvSpPr>
            <p:spPr bwMode="auto">
              <a:xfrm>
                <a:off x="2163" y="230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30" name="Line 318"/>
              <p:cNvSpPr>
                <a:spLocks noChangeShapeType="1"/>
              </p:cNvSpPr>
              <p:nvPr/>
            </p:nvSpPr>
            <p:spPr bwMode="auto">
              <a:xfrm flipH="1" flipV="1">
                <a:off x="2164" y="230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1" name="Line 319"/>
              <p:cNvSpPr>
                <a:spLocks noChangeShapeType="1"/>
              </p:cNvSpPr>
              <p:nvPr/>
            </p:nvSpPr>
            <p:spPr bwMode="auto">
              <a:xfrm>
                <a:off x="2187" y="233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2" name="Line 320"/>
              <p:cNvSpPr>
                <a:spLocks noChangeShapeType="1"/>
              </p:cNvSpPr>
              <p:nvPr/>
            </p:nvSpPr>
            <p:spPr bwMode="auto">
              <a:xfrm flipH="1">
                <a:off x="2164" y="233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3" name="Line 321"/>
              <p:cNvSpPr>
                <a:spLocks noChangeShapeType="1"/>
              </p:cNvSpPr>
              <p:nvPr/>
            </p:nvSpPr>
            <p:spPr bwMode="auto">
              <a:xfrm flipV="1">
                <a:off x="2187" y="230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4" name="Rectangle 322"/>
              <p:cNvSpPr>
                <a:spLocks noChangeArrowheads="1"/>
              </p:cNvSpPr>
              <p:nvPr/>
            </p:nvSpPr>
            <p:spPr bwMode="auto">
              <a:xfrm>
                <a:off x="2222" y="2541"/>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35" name="Line 323"/>
              <p:cNvSpPr>
                <a:spLocks noChangeShapeType="1"/>
              </p:cNvSpPr>
              <p:nvPr/>
            </p:nvSpPr>
            <p:spPr bwMode="auto">
              <a:xfrm flipH="1" flipV="1">
                <a:off x="2223" y="254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6" name="Line 324"/>
              <p:cNvSpPr>
                <a:spLocks noChangeShapeType="1"/>
              </p:cNvSpPr>
              <p:nvPr/>
            </p:nvSpPr>
            <p:spPr bwMode="auto">
              <a:xfrm>
                <a:off x="2246" y="256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7" name="Line 325"/>
              <p:cNvSpPr>
                <a:spLocks noChangeShapeType="1"/>
              </p:cNvSpPr>
              <p:nvPr/>
            </p:nvSpPr>
            <p:spPr bwMode="auto">
              <a:xfrm flipH="1">
                <a:off x="2223" y="256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8" name="Line 326"/>
              <p:cNvSpPr>
                <a:spLocks noChangeShapeType="1"/>
              </p:cNvSpPr>
              <p:nvPr/>
            </p:nvSpPr>
            <p:spPr bwMode="auto">
              <a:xfrm flipV="1">
                <a:off x="2246" y="254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39" name="Rectangle 327"/>
              <p:cNvSpPr>
                <a:spLocks noChangeArrowheads="1"/>
              </p:cNvSpPr>
              <p:nvPr/>
            </p:nvSpPr>
            <p:spPr bwMode="auto">
              <a:xfrm>
                <a:off x="2281" y="2010"/>
                <a:ext cx="50" cy="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40" name="Line 328"/>
              <p:cNvSpPr>
                <a:spLocks noChangeShapeType="1"/>
              </p:cNvSpPr>
              <p:nvPr/>
            </p:nvSpPr>
            <p:spPr bwMode="auto">
              <a:xfrm flipH="1" flipV="1">
                <a:off x="2282" y="201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1" name="Line 329"/>
              <p:cNvSpPr>
                <a:spLocks noChangeShapeType="1"/>
              </p:cNvSpPr>
              <p:nvPr/>
            </p:nvSpPr>
            <p:spPr bwMode="auto">
              <a:xfrm>
                <a:off x="2305" y="203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2" name="Line 330"/>
              <p:cNvSpPr>
                <a:spLocks noChangeShapeType="1"/>
              </p:cNvSpPr>
              <p:nvPr/>
            </p:nvSpPr>
            <p:spPr bwMode="auto">
              <a:xfrm flipH="1">
                <a:off x="2282" y="203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3" name="Line 331"/>
              <p:cNvSpPr>
                <a:spLocks noChangeShapeType="1"/>
              </p:cNvSpPr>
              <p:nvPr/>
            </p:nvSpPr>
            <p:spPr bwMode="auto">
              <a:xfrm flipV="1">
                <a:off x="2305" y="2011"/>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4" name="Rectangle 332"/>
              <p:cNvSpPr>
                <a:spLocks noChangeArrowheads="1"/>
              </p:cNvSpPr>
              <p:nvPr/>
            </p:nvSpPr>
            <p:spPr bwMode="auto">
              <a:xfrm>
                <a:off x="2339" y="207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45" name="Line 333"/>
              <p:cNvSpPr>
                <a:spLocks noChangeShapeType="1"/>
              </p:cNvSpPr>
              <p:nvPr/>
            </p:nvSpPr>
            <p:spPr bwMode="auto">
              <a:xfrm flipH="1" flipV="1">
                <a:off x="2340" y="207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6" name="Line 334"/>
              <p:cNvSpPr>
                <a:spLocks noChangeShapeType="1"/>
              </p:cNvSpPr>
              <p:nvPr/>
            </p:nvSpPr>
            <p:spPr bwMode="auto">
              <a:xfrm>
                <a:off x="2363" y="209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7" name="Line 335"/>
              <p:cNvSpPr>
                <a:spLocks noChangeShapeType="1"/>
              </p:cNvSpPr>
              <p:nvPr/>
            </p:nvSpPr>
            <p:spPr bwMode="auto">
              <a:xfrm flipH="1">
                <a:off x="2340" y="209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8" name="Line 336"/>
              <p:cNvSpPr>
                <a:spLocks noChangeShapeType="1"/>
              </p:cNvSpPr>
              <p:nvPr/>
            </p:nvSpPr>
            <p:spPr bwMode="auto">
              <a:xfrm flipV="1">
                <a:off x="2363" y="207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49" name="Rectangle 337"/>
              <p:cNvSpPr>
                <a:spLocks noChangeArrowheads="1"/>
              </p:cNvSpPr>
              <p:nvPr/>
            </p:nvSpPr>
            <p:spPr bwMode="auto">
              <a:xfrm>
                <a:off x="2397" y="245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50" name="Line 338"/>
              <p:cNvSpPr>
                <a:spLocks noChangeShapeType="1"/>
              </p:cNvSpPr>
              <p:nvPr/>
            </p:nvSpPr>
            <p:spPr bwMode="auto">
              <a:xfrm flipH="1" flipV="1">
                <a:off x="2399" y="245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1" name="Line 339"/>
              <p:cNvSpPr>
                <a:spLocks noChangeShapeType="1"/>
              </p:cNvSpPr>
              <p:nvPr/>
            </p:nvSpPr>
            <p:spPr bwMode="auto">
              <a:xfrm>
                <a:off x="2422" y="247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2" name="Line 340"/>
              <p:cNvSpPr>
                <a:spLocks noChangeShapeType="1"/>
              </p:cNvSpPr>
              <p:nvPr/>
            </p:nvSpPr>
            <p:spPr bwMode="auto">
              <a:xfrm flipH="1">
                <a:off x="2399" y="247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3" name="Line 341"/>
              <p:cNvSpPr>
                <a:spLocks noChangeShapeType="1"/>
              </p:cNvSpPr>
              <p:nvPr/>
            </p:nvSpPr>
            <p:spPr bwMode="auto">
              <a:xfrm flipV="1">
                <a:off x="2422" y="245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4" name="Rectangle 342"/>
              <p:cNvSpPr>
                <a:spLocks noChangeArrowheads="1"/>
              </p:cNvSpPr>
              <p:nvPr/>
            </p:nvSpPr>
            <p:spPr bwMode="auto">
              <a:xfrm>
                <a:off x="2456" y="259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55" name="Line 343"/>
              <p:cNvSpPr>
                <a:spLocks noChangeShapeType="1"/>
              </p:cNvSpPr>
              <p:nvPr/>
            </p:nvSpPr>
            <p:spPr bwMode="auto">
              <a:xfrm flipH="1" flipV="1">
                <a:off x="2457" y="259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6" name="Line 344"/>
              <p:cNvSpPr>
                <a:spLocks noChangeShapeType="1"/>
              </p:cNvSpPr>
              <p:nvPr/>
            </p:nvSpPr>
            <p:spPr bwMode="auto">
              <a:xfrm>
                <a:off x="2481" y="2618"/>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7" name="Line 345"/>
              <p:cNvSpPr>
                <a:spLocks noChangeShapeType="1"/>
              </p:cNvSpPr>
              <p:nvPr/>
            </p:nvSpPr>
            <p:spPr bwMode="auto">
              <a:xfrm flipH="1">
                <a:off x="2457" y="2618"/>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8" name="Line 346"/>
              <p:cNvSpPr>
                <a:spLocks noChangeShapeType="1"/>
              </p:cNvSpPr>
              <p:nvPr/>
            </p:nvSpPr>
            <p:spPr bwMode="auto">
              <a:xfrm flipV="1">
                <a:off x="2481" y="259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59" name="Rectangle 347"/>
              <p:cNvSpPr>
                <a:spLocks noChangeArrowheads="1"/>
              </p:cNvSpPr>
              <p:nvPr/>
            </p:nvSpPr>
            <p:spPr bwMode="auto">
              <a:xfrm>
                <a:off x="2515" y="3037"/>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60" name="Line 348"/>
              <p:cNvSpPr>
                <a:spLocks noChangeShapeType="1"/>
              </p:cNvSpPr>
              <p:nvPr/>
            </p:nvSpPr>
            <p:spPr bwMode="auto">
              <a:xfrm flipH="1" flipV="1">
                <a:off x="2516" y="303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1" name="Line 349"/>
              <p:cNvSpPr>
                <a:spLocks noChangeShapeType="1"/>
              </p:cNvSpPr>
              <p:nvPr/>
            </p:nvSpPr>
            <p:spPr bwMode="auto">
              <a:xfrm>
                <a:off x="2540" y="306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2" name="Line 350"/>
              <p:cNvSpPr>
                <a:spLocks noChangeShapeType="1"/>
              </p:cNvSpPr>
              <p:nvPr/>
            </p:nvSpPr>
            <p:spPr bwMode="auto">
              <a:xfrm flipH="1">
                <a:off x="2516" y="306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3" name="Line 351"/>
              <p:cNvSpPr>
                <a:spLocks noChangeShapeType="1"/>
              </p:cNvSpPr>
              <p:nvPr/>
            </p:nvSpPr>
            <p:spPr bwMode="auto">
              <a:xfrm flipV="1">
                <a:off x="2540" y="303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4" name="Rectangle 352"/>
              <p:cNvSpPr>
                <a:spLocks noChangeArrowheads="1"/>
              </p:cNvSpPr>
              <p:nvPr/>
            </p:nvSpPr>
            <p:spPr bwMode="auto">
              <a:xfrm>
                <a:off x="2574" y="282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65" name="Line 353"/>
              <p:cNvSpPr>
                <a:spLocks noChangeShapeType="1"/>
              </p:cNvSpPr>
              <p:nvPr/>
            </p:nvSpPr>
            <p:spPr bwMode="auto">
              <a:xfrm flipH="1" flipV="1">
                <a:off x="2575" y="282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6" name="Line 354"/>
              <p:cNvSpPr>
                <a:spLocks noChangeShapeType="1"/>
              </p:cNvSpPr>
              <p:nvPr/>
            </p:nvSpPr>
            <p:spPr bwMode="auto">
              <a:xfrm>
                <a:off x="2599" y="285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7" name="Line 355"/>
              <p:cNvSpPr>
                <a:spLocks noChangeShapeType="1"/>
              </p:cNvSpPr>
              <p:nvPr/>
            </p:nvSpPr>
            <p:spPr bwMode="auto">
              <a:xfrm flipH="1">
                <a:off x="2575" y="2850"/>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8" name="Line 356"/>
              <p:cNvSpPr>
                <a:spLocks noChangeShapeType="1"/>
              </p:cNvSpPr>
              <p:nvPr/>
            </p:nvSpPr>
            <p:spPr bwMode="auto">
              <a:xfrm flipV="1">
                <a:off x="2599" y="282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69" name="Rectangle 357"/>
              <p:cNvSpPr>
                <a:spLocks noChangeArrowheads="1"/>
              </p:cNvSpPr>
              <p:nvPr/>
            </p:nvSpPr>
            <p:spPr bwMode="auto">
              <a:xfrm>
                <a:off x="2632" y="224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70" name="Line 358"/>
              <p:cNvSpPr>
                <a:spLocks noChangeShapeType="1"/>
              </p:cNvSpPr>
              <p:nvPr/>
            </p:nvSpPr>
            <p:spPr bwMode="auto">
              <a:xfrm flipH="1" flipV="1">
                <a:off x="2633" y="224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1" name="Line 359"/>
              <p:cNvSpPr>
                <a:spLocks noChangeShapeType="1"/>
              </p:cNvSpPr>
              <p:nvPr/>
            </p:nvSpPr>
            <p:spPr bwMode="auto">
              <a:xfrm>
                <a:off x="2656" y="2268"/>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2" name="Line 360"/>
              <p:cNvSpPr>
                <a:spLocks noChangeShapeType="1"/>
              </p:cNvSpPr>
              <p:nvPr/>
            </p:nvSpPr>
            <p:spPr bwMode="auto">
              <a:xfrm flipH="1">
                <a:off x="2633" y="226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3" name="Line 361"/>
              <p:cNvSpPr>
                <a:spLocks noChangeShapeType="1"/>
              </p:cNvSpPr>
              <p:nvPr/>
            </p:nvSpPr>
            <p:spPr bwMode="auto">
              <a:xfrm flipV="1">
                <a:off x="2656" y="224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4" name="Rectangle 362"/>
              <p:cNvSpPr>
                <a:spLocks noChangeArrowheads="1"/>
              </p:cNvSpPr>
              <p:nvPr/>
            </p:nvSpPr>
            <p:spPr bwMode="auto">
              <a:xfrm>
                <a:off x="2691" y="229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75" name="Line 363"/>
              <p:cNvSpPr>
                <a:spLocks noChangeShapeType="1"/>
              </p:cNvSpPr>
              <p:nvPr/>
            </p:nvSpPr>
            <p:spPr bwMode="auto">
              <a:xfrm flipH="1" flipV="1">
                <a:off x="2692" y="229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6" name="Line 364"/>
              <p:cNvSpPr>
                <a:spLocks noChangeShapeType="1"/>
              </p:cNvSpPr>
              <p:nvPr/>
            </p:nvSpPr>
            <p:spPr bwMode="auto">
              <a:xfrm>
                <a:off x="2715" y="231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7" name="Line 365"/>
              <p:cNvSpPr>
                <a:spLocks noChangeShapeType="1"/>
              </p:cNvSpPr>
              <p:nvPr/>
            </p:nvSpPr>
            <p:spPr bwMode="auto">
              <a:xfrm flipH="1">
                <a:off x="2692" y="231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8" name="Line 366"/>
              <p:cNvSpPr>
                <a:spLocks noChangeShapeType="1"/>
              </p:cNvSpPr>
              <p:nvPr/>
            </p:nvSpPr>
            <p:spPr bwMode="auto">
              <a:xfrm flipV="1">
                <a:off x="2715" y="2296"/>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79" name="Rectangle 367"/>
              <p:cNvSpPr>
                <a:spLocks noChangeArrowheads="1"/>
              </p:cNvSpPr>
              <p:nvPr/>
            </p:nvSpPr>
            <p:spPr bwMode="auto">
              <a:xfrm>
                <a:off x="2750" y="225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80" name="Line 368"/>
              <p:cNvSpPr>
                <a:spLocks noChangeShapeType="1"/>
              </p:cNvSpPr>
              <p:nvPr/>
            </p:nvSpPr>
            <p:spPr bwMode="auto">
              <a:xfrm flipH="1" flipV="1">
                <a:off x="2751" y="225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1" name="Line 369"/>
              <p:cNvSpPr>
                <a:spLocks noChangeShapeType="1"/>
              </p:cNvSpPr>
              <p:nvPr/>
            </p:nvSpPr>
            <p:spPr bwMode="auto">
              <a:xfrm>
                <a:off x="2774" y="228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2" name="Line 370"/>
              <p:cNvSpPr>
                <a:spLocks noChangeShapeType="1"/>
              </p:cNvSpPr>
              <p:nvPr/>
            </p:nvSpPr>
            <p:spPr bwMode="auto">
              <a:xfrm flipH="1">
                <a:off x="2751" y="228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3" name="Line 371"/>
              <p:cNvSpPr>
                <a:spLocks noChangeShapeType="1"/>
              </p:cNvSpPr>
              <p:nvPr/>
            </p:nvSpPr>
            <p:spPr bwMode="auto">
              <a:xfrm flipV="1">
                <a:off x="2774" y="225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4" name="Rectangle 372"/>
              <p:cNvSpPr>
                <a:spLocks noChangeArrowheads="1"/>
              </p:cNvSpPr>
              <p:nvPr/>
            </p:nvSpPr>
            <p:spPr bwMode="auto">
              <a:xfrm>
                <a:off x="2809" y="299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85" name="Line 373"/>
              <p:cNvSpPr>
                <a:spLocks noChangeShapeType="1"/>
              </p:cNvSpPr>
              <p:nvPr/>
            </p:nvSpPr>
            <p:spPr bwMode="auto">
              <a:xfrm flipH="1" flipV="1">
                <a:off x="2810" y="299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6" name="Line 374"/>
              <p:cNvSpPr>
                <a:spLocks noChangeShapeType="1"/>
              </p:cNvSpPr>
              <p:nvPr/>
            </p:nvSpPr>
            <p:spPr bwMode="auto">
              <a:xfrm>
                <a:off x="2833" y="301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7" name="Line 375"/>
              <p:cNvSpPr>
                <a:spLocks noChangeShapeType="1"/>
              </p:cNvSpPr>
              <p:nvPr/>
            </p:nvSpPr>
            <p:spPr bwMode="auto">
              <a:xfrm flipH="1">
                <a:off x="2810" y="301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8" name="Line 376"/>
              <p:cNvSpPr>
                <a:spLocks noChangeShapeType="1"/>
              </p:cNvSpPr>
              <p:nvPr/>
            </p:nvSpPr>
            <p:spPr bwMode="auto">
              <a:xfrm flipV="1">
                <a:off x="2833" y="299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89" name="Rectangle 377"/>
              <p:cNvSpPr>
                <a:spLocks noChangeArrowheads="1"/>
              </p:cNvSpPr>
              <p:nvPr/>
            </p:nvSpPr>
            <p:spPr bwMode="auto">
              <a:xfrm>
                <a:off x="2867" y="2811"/>
                <a:ext cx="51"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90" name="Line 378"/>
              <p:cNvSpPr>
                <a:spLocks noChangeShapeType="1"/>
              </p:cNvSpPr>
              <p:nvPr/>
            </p:nvSpPr>
            <p:spPr bwMode="auto">
              <a:xfrm flipH="1" flipV="1">
                <a:off x="2869" y="281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1" name="Line 379"/>
              <p:cNvSpPr>
                <a:spLocks noChangeShapeType="1"/>
              </p:cNvSpPr>
              <p:nvPr/>
            </p:nvSpPr>
            <p:spPr bwMode="auto">
              <a:xfrm>
                <a:off x="2892" y="283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2" name="Line 380"/>
              <p:cNvSpPr>
                <a:spLocks noChangeShapeType="1"/>
              </p:cNvSpPr>
              <p:nvPr/>
            </p:nvSpPr>
            <p:spPr bwMode="auto">
              <a:xfrm flipH="1">
                <a:off x="2869" y="283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3" name="Line 381"/>
              <p:cNvSpPr>
                <a:spLocks noChangeShapeType="1"/>
              </p:cNvSpPr>
              <p:nvPr/>
            </p:nvSpPr>
            <p:spPr bwMode="auto">
              <a:xfrm flipV="1">
                <a:off x="2892" y="281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4" name="Rectangle 382"/>
              <p:cNvSpPr>
                <a:spLocks noChangeArrowheads="1"/>
              </p:cNvSpPr>
              <p:nvPr/>
            </p:nvSpPr>
            <p:spPr bwMode="auto">
              <a:xfrm>
                <a:off x="2926" y="331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095" name="Line 383"/>
              <p:cNvSpPr>
                <a:spLocks noChangeShapeType="1"/>
              </p:cNvSpPr>
              <p:nvPr/>
            </p:nvSpPr>
            <p:spPr bwMode="auto">
              <a:xfrm flipH="1" flipV="1">
                <a:off x="2928" y="331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6" name="Line 384"/>
              <p:cNvSpPr>
                <a:spLocks noChangeShapeType="1"/>
              </p:cNvSpPr>
              <p:nvPr/>
            </p:nvSpPr>
            <p:spPr bwMode="auto">
              <a:xfrm>
                <a:off x="2951" y="334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7" name="Line 385"/>
              <p:cNvSpPr>
                <a:spLocks noChangeShapeType="1"/>
              </p:cNvSpPr>
              <p:nvPr/>
            </p:nvSpPr>
            <p:spPr bwMode="auto">
              <a:xfrm flipH="1">
                <a:off x="2928" y="334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8" name="Line 386"/>
              <p:cNvSpPr>
                <a:spLocks noChangeShapeType="1"/>
              </p:cNvSpPr>
              <p:nvPr/>
            </p:nvSpPr>
            <p:spPr bwMode="auto">
              <a:xfrm flipV="1">
                <a:off x="2951" y="331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099" name="Rectangle 387"/>
              <p:cNvSpPr>
                <a:spLocks noChangeArrowheads="1"/>
              </p:cNvSpPr>
              <p:nvPr/>
            </p:nvSpPr>
            <p:spPr bwMode="auto">
              <a:xfrm>
                <a:off x="2984" y="242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00" name="Line 388"/>
              <p:cNvSpPr>
                <a:spLocks noChangeShapeType="1"/>
              </p:cNvSpPr>
              <p:nvPr/>
            </p:nvSpPr>
            <p:spPr bwMode="auto">
              <a:xfrm flipH="1" flipV="1">
                <a:off x="2985" y="2425"/>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1" name="Line 389"/>
              <p:cNvSpPr>
                <a:spLocks noChangeShapeType="1"/>
              </p:cNvSpPr>
              <p:nvPr/>
            </p:nvSpPr>
            <p:spPr bwMode="auto">
              <a:xfrm>
                <a:off x="3009" y="24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2" name="Line 390"/>
              <p:cNvSpPr>
                <a:spLocks noChangeShapeType="1"/>
              </p:cNvSpPr>
              <p:nvPr/>
            </p:nvSpPr>
            <p:spPr bwMode="auto">
              <a:xfrm flipH="1">
                <a:off x="2985" y="24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3" name="Line 391"/>
              <p:cNvSpPr>
                <a:spLocks noChangeShapeType="1"/>
              </p:cNvSpPr>
              <p:nvPr/>
            </p:nvSpPr>
            <p:spPr bwMode="auto">
              <a:xfrm flipV="1">
                <a:off x="3009" y="24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4" name="Rectangle 392"/>
              <p:cNvSpPr>
                <a:spLocks noChangeArrowheads="1"/>
              </p:cNvSpPr>
              <p:nvPr/>
            </p:nvSpPr>
            <p:spPr bwMode="auto">
              <a:xfrm>
                <a:off x="3043" y="286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05" name="Line 393"/>
              <p:cNvSpPr>
                <a:spLocks noChangeShapeType="1"/>
              </p:cNvSpPr>
              <p:nvPr/>
            </p:nvSpPr>
            <p:spPr bwMode="auto">
              <a:xfrm flipH="1" flipV="1">
                <a:off x="3044" y="2861"/>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6" name="Line 394"/>
              <p:cNvSpPr>
                <a:spLocks noChangeShapeType="1"/>
              </p:cNvSpPr>
              <p:nvPr/>
            </p:nvSpPr>
            <p:spPr bwMode="auto">
              <a:xfrm>
                <a:off x="3068" y="288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7" name="Line 395"/>
              <p:cNvSpPr>
                <a:spLocks noChangeShapeType="1"/>
              </p:cNvSpPr>
              <p:nvPr/>
            </p:nvSpPr>
            <p:spPr bwMode="auto">
              <a:xfrm flipH="1">
                <a:off x="3044" y="2884"/>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8" name="Line 396"/>
              <p:cNvSpPr>
                <a:spLocks noChangeShapeType="1"/>
              </p:cNvSpPr>
              <p:nvPr/>
            </p:nvSpPr>
            <p:spPr bwMode="auto">
              <a:xfrm flipV="1">
                <a:off x="3068" y="286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09" name="Rectangle 397"/>
              <p:cNvSpPr>
                <a:spLocks noChangeArrowheads="1"/>
              </p:cNvSpPr>
              <p:nvPr/>
            </p:nvSpPr>
            <p:spPr bwMode="auto">
              <a:xfrm>
                <a:off x="3102" y="245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10" name="Line 398"/>
              <p:cNvSpPr>
                <a:spLocks noChangeShapeType="1"/>
              </p:cNvSpPr>
              <p:nvPr/>
            </p:nvSpPr>
            <p:spPr bwMode="auto">
              <a:xfrm flipH="1" flipV="1">
                <a:off x="3103" y="245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1" name="Line 399"/>
              <p:cNvSpPr>
                <a:spLocks noChangeShapeType="1"/>
              </p:cNvSpPr>
              <p:nvPr/>
            </p:nvSpPr>
            <p:spPr bwMode="auto">
              <a:xfrm>
                <a:off x="3126" y="247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2" name="Line 400"/>
              <p:cNvSpPr>
                <a:spLocks noChangeShapeType="1"/>
              </p:cNvSpPr>
              <p:nvPr/>
            </p:nvSpPr>
            <p:spPr bwMode="auto">
              <a:xfrm flipH="1">
                <a:off x="3103" y="247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3" name="Line 401"/>
              <p:cNvSpPr>
                <a:spLocks noChangeShapeType="1"/>
              </p:cNvSpPr>
              <p:nvPr/>
            </p:nvSpPr>
            <p:spPr bwMode="auto">
              <a:xfrm flipV="1">
                <a:off x="3126" y="2451"/>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4" name="Rectangle 402"/>
              <p:cNvSpPr>
                <a:spLocks noChangeArrowheads="1"/>
              </p:cNvSpPr>
              <p:nvPr/>
            </p:nvSpPr>
            <p:spPr bwMode="auto">
              <a:xfrm>
                <a:off x="3161" y="230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15" name="Line 403"/>
              <p:cNvSpPr>
                <a:spLocks noChangeShapeType="1"/>
              </p:cNvSpPr>
              <p:nvPr/>
            </p:nvSpPr>
            <p:spPr bwMode="auto">
              <a:xfrm flipH="1" flipV="1">
                <a:off x="3162" y="230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6" name="Line 404"/>
              <p:cNvSpPr>
                <a:spLocks noChangeShapeType="1"/>
              </p:cNvSpPr>
              <p:nvPr/>
            </p:nvSpPr>
            <p:spPr bwMode="auto">
              <a:xfrm>
                <a:off x="3185" y="233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17" name="Line 405"/>
              <p:cNvSpPr>
                <a:spLocks noChangeShapeType="1"/>
              </p:cNvSpPr>
              <p:nvPr/>
            </p:nvSpPr>
            <p:spPr bwMode="auto">
              <a:xfrm flipH="1">
                <a:off x="3162" y="233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4119" name="Line 407"/>
            <p:cNvSpPr>
              <a:spLocks noChangeShapeType="1"/>
            </p:cNvSpPr>
            <p:nvPr/>
          </p:nvSpPr>
          <p:spPr bwMode="auto">
            <a:xfrm flipV="1">
              <a:off x="3185" y="230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0" name="Rectangle 408"/>
            <p:cNvSpPr>
              <a:spLocks noChangeArrowheads="1"/>
            </p:cNvSpPr>
            <p:nvPr/>
          </p:nvSpPr>
          <p:spPr bwMode="auto">
            <a:xfrm>
              <a:off x="3220" y="279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21" name="Line 409"/>
            <p:cNvSpPr>
              <a:spLocks noChangeShapeType="1"/>
            </p:cNvSpPr>
            <p:nvPr/>
          </p:nvSpPr>
          <p:spPr bwMode="auto">
            <a:xfrm flipH="1" flipV="1">
              <a:off x="3221" y="279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2" name="Line 410"/>
            <p:cNvSpPr>
              <a:spLocks noChangeShapeType="1"/>
            </p:cNvSpPr>
            <p:nvPr/>
          </p:nvSpPr>
          <p:spPr bwMode="auto">
            <a:xfrm>
              <a:off x="3244" y="281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3" name="Line 411"/>
            <p:cNvSpPr>
              <a:spLocks noChangeShapeType="1"/>
            </p:cNvSpPr>
            <p:nvPr/>
          </p:nvSpPr>
          <p:spPr bwMode="auto">
            <a:xfrm flipH="1">
              <a:off x="3221" y="281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4" name="Line 412"/>
            <p:cNvSpPr>
              <a:spLocks noChangeShapeType="1"/>
            </p:cNvSpPr>
            <p:nvPr/>
          </p:nvSpPr>
          <p:spPr bwMode="auto">
            <a:xfrm flipV="1">
              <a:off x="3244" y="279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5" name="Rectangle 413"/>
            <p:cNvSpPr>
              <a:spLocks noChangeArrowheads="1"/>
            </p:cNvSpPr>
            <p:nvPr/>
          </p:nvSpPr>
          <p:spPr bwMode="auto">
            <a:xfrm>
              <a:off x="3278" y="242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26" name="Line 414"/>
            <p:cNvSpPr>
              <a:spLocks noChangeShapeType="1"/>
            </p:cNvSpPr>
            <p:nvPr/>
          </p:nvSpPr>
          <p:spPr bwMode="auto">
            <a:xfrm flipH="1" flipV="1">
              <a:off x="3279" y="24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7" name="Line 415"/>
            <p:cNvSpPr>
              <a:spLocks noChangeShapeType="1"/>
            </p:cNvSpPr>
            <p:nvPr/>
          </p:nvSpPr>
          <p:spPr bwMode="auto">
            <a:xfrm>
              <a:off x="3302" y="24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8" name="Line 416"/>
            <p:cNvSpPr>
              <a:spLocks noChangeShapeType="1"/>
            </p:cNvSpPr>
            <p:nvPr/>
          </p:nvSpPr>
          <p:spPr bwMode="auto">
            <a:xfrm flipH="1">
              <a:off x="3279" y="24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29" name="Line 417"/>
            <p:cNvSpPr>
              <a:spLocks noChangeShapeType="1"/>
            </p:cNvSpPr>
            <p:nvPr/>
          </p:nvSpPr>
          <p:spPr bwMode="auto">
            <a:xfrm flipV="1">
              <a:off x="3302" y="2425"/>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0" name="Rectangle 418"/>
            <p:cNvSpPr>
              <a:spLocks noChangeArrowheads="1"/>
            </p:cNvSpPr>
            <p:nvPr/>
          </p:nvSpPr>
          <p:spPr bwMode="auto">
            <a:xfrm>
              <a:off x="3336" y="266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31" name="Line 419"/>
            <p:cNvSpPr>
              <a:spLocks noChangeShapeType="1"/>
            </p:cNvSpPr>
            <p:nvPr/>
          </p:nvSpPr>
          <p:spPr bwMode="auto">
            <a:xfrm flipH="1" flipV="1">
              <a:off x="3338" y="266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2" name="Line 420"/>
            <p:cNvSpPr>
              <a:spLocks noChangeShapeType="1"/>
            </p:cNvSpPr>
            <p:nvPr/>
          </p:nvSpPr>
          <p:spPr bwMode="auto">
            <a:xfrm>
              <a:off x="3361" y="268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3" name="Line 421"/>
            <p:cNvSpPr>
              <a:spLocks noChangeShapeType="1"/>
            </p:cNvSpPr>
            <p:nvPr/>
          </p:nvSpPr>
          <p:spPr bwMode="auto">
            <a:xfrm flipH="1">
              <a:off x="3338" y="268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4" name="Line 422"/>
            <p:cNvSpPr>
              <a:spLocks noChangeShapeType="1"/>
            </p:cNvSpPr>
            <p:nvPr/>
          </p:nvSpPr>
          <p:spPr bwMode="auto">
            <a:xfrm flipV="1">
              <a:off x="3361" y="266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5" name="Rectangle 423"/>
            <p:cNvSpPr>
              <a:spLocks noChangeArrowheads="1"/>
            </p:cNvSpPr>
            <p:nvPr/>
          </p:nvSpPr>
          <p:spPr bwMode="auto">
            <a:xfrm>
              <a:off x="3395" y="272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36" name="Line 424"/>
            <p:cNvSpPr>
              <a:spLocks noChangeShapeType="1"/>
            </p:cNvSpPr>
            <p:nvPr/>
          </p:nvSpPr>
          <p:spPr bwMode="auto">
            <a:xfrm flipH="1" flipV="1">
              <a:off x="3396" y="272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7" name="Line 425"/>
            <p:cNvSpPr>
              <a:spLocks noChangeShapeType="1"/>
            </p:cNvSpPr>
            <p:nvPr/>
          </p:nvSpPr>
          <p:spPr bwMode="auto">
            <a:xfrm>
              <a:off x="3420" y="275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8" name="Line 426"/>
            <p:cNvSpPr>
              <a:spLocks noChangeShapeType="1"/>
            </p:cNvSpPr>
            <p:nvPr/>
          </p:nvSpPr>
          <p:spPr bwMode="auto">
            <a:xfrm flipH="1">
              <a:off x="3396" y="275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39" name="Line 427"/>
            <p:cNvSpPr>
              <a:spLocks noChangeShapeType="1"/>
            </p:cNvSpPr>
            <p:nvPr/>
          </p:nvSpPr>
          <p:spPr bwMode="auto">
            <a:xfrm flipV="1">
              <a:off x="3420" y="272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0" name="Rectangle 428"/>
            <p:cNvSpPr>
              <a:spLocks noChangeArrowheads="1"/>
            </p:cNvSpPr>
            <p:nvPr/>
          </p:nvSpPr>
          <p:spPr bwMode="auto">
            <a:xfrm>
              <a:off x="3454" y="237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41" name="Line 429"/>
            <p:cNvSpPr>
              <a:spLocks noChangeShapeType="1"/>
            </p:cNvSpPr>
            <p:nvPr/>
          </p:nvSpPr>
          <p:spPr bwMode="auto">
            <a:xfrm flipH="1" flipV="1">
              <a:off x="3455" y="2373"/>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2" name="Line 430"/>
            <p:cNvSpPr>
              <a:spLocks noChangeShapeType="1"/>
            </p:cNvSpPr>
            <p:nvPr/>
          </p:nvSpPr>
          <p:spPr bwMode="auto">
            <a:xfrm>
              <a:off x="3479" y="239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3" name="Line 431"/>
            <p:cNvSpPr>
              <a:spLocks noChangeShapeType="1"/>
            </p:cNvSpPr>
            <p:nvPr/>
          </p:nvSpPr>
          <p:spPr bwMode="auto">
            <a:xfrm flipH="1">
              <a:off x="3455" y="239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4" name="Line 432"/>
            <p:cNvSpPr>
              <a:spLocks noChangeShapeType="1"/>
            </p:cNvSpPr>
            <p:nvPr/>
          </p:nvSpPr>
          <p:spPr bwMode="auto">
            <a:xfrm flipV="1">
              <a:off x="3479" y="2373"/>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5" name="Rectangle 433"/>
            <p:cNvSpPr>
              <a:spLocks noChangeArrowheads="1"/>
            </p:cNvSpPr>
            <p:nvPr/>
          </p:nvSpPr>
          <p:spPr bwMode="auto">
            <a:xfrm>
              <a:off x="3513" y="173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46" name="Line 434"/>
            <p:cNvSpPr>
              <a:spLocks noChangeShapeType="1"/>
            </p:cNvSpPr>
            <p:nvPr/>
          </p:nvSpPr>
          <p:spPr bwMode="auto">
            <a:xfrm flipH="1" flipV="1">
              <a:off x="3514" y="173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7" name="Line 435"/>
            <p:cNvSpPr>
              <a:spLocks noChangeShapeType="1"/>
            </p:cNvSpPr>
            <p:nvPr/>
          </p:nvSpPr>
          <p:spPr bwMode="auto">
            <a:xfrm>
              <a:off x="3538" y="176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8" name="Line 436"/>
            <p:cNvSpPr>
              <a:spLocks noChangeShapeType="1"/>
            </p:cNvSpPr>
            <p:nvPr/>
          </p:nvSpPr>
          <p:spPr bwMode="auto">
            <a:xfrm flipH="1">
              <a:off x="3514" y="176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49" name="Line 437"/>
            <p:cNvSpPr>
              <a:spLocks noChangeShapeType="1"/>
            </p:cNvSpPr>
            <p:nvPr/>
          </p:nvSpPr>
          <p:spPr bwMode="auto">
            <a:xfrm flipV="1">
              <a:off x="3538" y="173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0" name="Rectangle 438"/>
            <p:cNvSpPr>
              <a:spLocks noChangeArrowheads="1"/>
            </p:cNvSpPr>
            <p:nvPr/>
          </p:nvSpPr>
          <p:spPr bwMode="auto">
            <a:xfrm>
              <a:off x="3571" y="207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51" name="Line 439"/>
            <p:cNvSpPr>
              <a:spLocks noChangeShapeType="1"/>
            </p:cNvSpPr>
            <p:nvPr/>
          </p:nvSpPr>
          <p:spPr bwMode="auto">
            <a:xfrm flipH="1" flipV="1">
              <a:off x="3572" y="207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2" name="Line 440"/>
            <p:cNvSpPr>
              <a:spLocks noChangeShapeType="1"/>
            </p:cNvSpPr>
            <p:nvPr/>
          </p:nvSpPr>
          <p:spPr bwMode="auto">
            <a:xfrm>
              <a:off x="3595" y="2099"/>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3" name="Line 441"/>
            <p:cNvSpPr>
              <a:spLocks noChangeShapeType="1"/>
            </p:cNvSpPr>
            <p:nvPr/>
          </p:nvSpPr>
          <p:spPr bwMode="auto">
            <a:xfrm flipH="1">
              <a:off x="3572" y="209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4" name="Line 442"/>
            <p:cNvSpPr>
              <a:spLocks noChangeShapeType="1"/>
            </p:cNvSpPr>
            <p:nvPr/>
          </p:nvSpPr>
          <p:spPr bwMode="auto">
            <a:xfrm flipV="1">
              <a:off x="3595" y="2076"/>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5" name="Rectangle 443"/>
            <p:cNvSpPr>
              <a:spLocks noChangeArrowheads="1"/>
            </p:cNvSpPr>
            <p:nvPr/>
          </p:nvSpPr>
          <p:spPr bwMode="auto">
            <a:xfrm>
              <a:off x="3630" y="262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56" name="Line 444"/>
            <p:cNvSpPr>
              <a:spLocks noChangeShapeType="1"/>
            </p:cNvSpPr>
            <p:nvPr/>
          </p:nvSpPr>
          <p:spPr bwMode="auto">
            <a:xfrm flipH="1" flipV="1">
              <a:off x="3631" y="262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7" name="Line 445"/>
            <p:cNvSpPr>
              <a:spLocks noChangeShapeType="1"/>
            </p:cNvSpPr>
            <p:nvPr/>
          </p:nvSpPr>
          <p:spPr bwMode="auto">
            <a:xfrm>
              <a:off x="3654" y="2653"/>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8" name="Line 446"/>
            <p:cNvSpPr>
              <a:spLocks noChangeShapeType="1"/>
            </p:cNvSpPr>
            <p:nvPr/>
          </p:nvSpPr>
          <p:spPr bwMode="auto">
            <a:xfrm flipH="1">
              <a:off x="3631" y="2653"/>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59" name="Line 447"/>
            <p:cNvSpPr>
              <a:spLocks noChangeShapeType="1"/>
            </p:cNvSpPr>
            <p:nvPr/>
          </p:nvSpPr>
          <p:spPr bwMode="auto">
            <a:xfrm flipV="1">
              <a:off x="3654" y="2629"/>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0" name="Rectangle 448"/>
            <p:cNvSpPr>
              <a:spLocks noChangeArrowheads="1"/>
            </p:cNvSpPr>
            <p:nvPr/>
          </p:nvSpPr>
          <p:spPr bwMode="auto">
            <a:xfrm>
              <a:off x="3689" y="2191"/>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61" name="Line 449"/>
            <p:cNvSpPr>
              <a:spLocks noChangeShapeType="1"/>
            </p:cNvSpPr>
            <p:nvPr/>
          </p:nvSpPr>
          <p:spPr bwMode="auto">
            <a:xfrm flipH="1" flipV="1">
              <a:off x="3690" y="219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2" name="Line 450"/>
            <p:cNvSpPr>
              <a:spLocks noChangeShapeType="1"/>
            </p:cNvSpPr>
            <p:nvPr/>
          </p:nvSpPr>
          <p:spPr bwMode="auto">
            <a:xfrm>
              <a:off x="3713" y="221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3" name="Line 451"/>
            <p:cNvSpPr>
              <a:spLocks noChangeShapeType="1"/>
            </p:cNvSpPr>
            <p:nvPr/>
          </p:nvSpPr>
          <p:spPr bwMode="auto">
            <a:xfrm flipH="1">
              <a:off x="3690" y="221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4" name="Line 452"/>
            <p:cNvSpPr>
              <a:spLocks noChangeShapeType="1"/>
            </p:cNvSpPr>
            <p:nvPr/>
          </p:nvSpPr>
          <p:spPr bwMode="auto">
            <a:xfrm flipV="1">
              <a:off x="3713" y="219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5" name="Rectangle 453"/>
            <p:cNvSpPr>
              <a:spLocks noChangeArrowheads="1"/>
            </p:cNvSpPr>
            <p:nvPr/>
          </p:nvSpPr>
          <p:spPr bwMode="auto">
            <a:xfrm>
              <a:off x="3748" y="217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66" name="Line 454"/>
            <p:cNvSpPr>
              <a:spLocks noChangeShapeType="1"/>
            </p:cNvSpPr>
            <p:nvPr/>
          </p:nvSpPr>
          <p:spPr bwMode="auto">
            <a:xfrm flipH="1" flipV="1">
              <a:off x="3749" y="217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7" name="Line 455"/>
            <p:cNvSpPr>
              <a:spLocks noChangeShapeType="1"/>
            </p:cNvSpPr>
            <p:nvPr/>
          </p:nvSpPr>
          <p:spPr bwMode="auto">
            <a:xfrm>
              <a:off x="3772" y="220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8" name="Line 456"/>
            <p:cNvSpPr>
              <a:spLocks noChangeShapeType="1"/>
            </p:cNvSpPr>
            <p:nvPr/>
          </p:nvSpPr>
          <p:spPr bwMode="auto">
            <a:xfrm flipH="1">
              <a:off x="3749" y="220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69" name="Line 457"/>
            <p:cNvSpPr>
              <a:spLocks noChangeShapeType="1"/>
            </p:cNvSpPr>
            <p:nvPr/>
          </p:nvSpPr>
          <p:spPr bwMode="auto">
            <a:xfrm flipV="1">
              <a:off x="3772" y="217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0" name="Rectangle 458"/>
            <p:cNvSpPr>
              <a:spLocks noChangeArrowheads="1"/>
            </p:cNvSpPr>
            <p:nvPr/>
          </p:nvSpPr>
          <p:spPr bwMode="auto">
            <a:xfrm>
              <a:off x="3806" y="262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71" name="Line 459"/>
            <p:cNvSpPr>
              <a:spLocks noChangeShapeType="1"/>
            </p:cNvSpPr>
            <p:nvPr/>
          </p:nvSpPr>
          <p:spPr bwMode="auto">
            <a:xfrm flipH="1" flipV="1">
              <a:off x="3808" y="262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2" name="Line 460"/>
            <p:cNvSpPr>
              <a:spLocks noChangeShapeType="1"/>
            </p:cNvSpPr>
            <p:nvPr/>
          </p:nvSpPr>
          <p:spPr bwMode="auto">
            <a:xfrm>
              <a:off x="3831" y="264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3" name="Line 461"/>
            <p:cNvSpPr>
              <a:spLocks noChangeShapeType="1"/>
            </p:cNvSpPr>
            <p:nvPr/>
          </p:nvSpPr>
          <p:spPr bwMode="auto">
            <a:xfrm flipH="1">
              <a:off x="3808" y="264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4" name="Line 462"/>
            <p:cNvSpPr>
              <a:spLocks noChangeShapeType="1"/>
            </p:cNvSpPr>
            <p:nvPr/>
          </p:nvSpPr>
          <p:spPr bwMode="auto">
            <a:xfrm flipV="1">
              <a:off x="3831" y="262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5" name="Rectangle 463"/>
            <p:cNvSpPr>
              <a:spLocks noChangeArrowheads="1"/>
            </p:cNvSpPr>
            <p:nvPr/>
          </p:nvSpPr>
          <p:spPr bwMode="auto">
            <a:xfrm>
              <a:off x="3865" y="3548"/>
              <a:ext cx="50" cy="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76" name="Line 464"/>
            <p:cNvSpPr>
              <a:spLocks noChangeShapeType="1"/>
            </p:cNvSpPr>
            <p:nvPr/>
          </p:nvSpPr>
          <p:spPr bwMode="auto">
            <a:xfrm flipH="1" flipV="1">
              <a:off x="3866" y="35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7" name="Line 465"/>
            <p:cNvSpPr>
              <a:spLocks noChangeShapeType="1"/>
            </p:cNvSpPr>
            <p:nvPr/>
          </p:nvSpPr>
          <p:spPr bwMode="auto">
            <a:xfrm>
              <a:off x="3890" y="357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8" name="Line 466"/>
            <p:cNvSpPr>
              <a:spLocks noChangeShapeType="1"/>
            </p:cNvSpPr>
            <p:nvPr/>
          </p:nvSpPr>
          <p:spPr bwMode="auto">
            <a:xfrm flipH="1">
              <a:off x="3866" y="357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79" name="Line 467"/>
            <p:cNvSpPr>
              <a:spLocks noChangeShapeType="1"/>
            </p:cNvSpPr>
            <p:nvPr/>
          </p:nvSpPr>
          <p:spPr bwMode="auto">
            <a:xfrm flipV="1">
              <a:off x="3890" y="35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0" name="Rectangle 468"/>
            <p:cNvSpPr>
              <a:spLocks noChangeArrowheads="1"/>
            </p:cNvSpPr>
            <p:nvPr/>
          </p:nvSpPr>
          <p:spPr bwMode="auto">
            <a:xfrm>
              <a:off x="3923" y="246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81" name="Line 469"/>
            <p:cNvSpPr>
              <a:spLocks noChangeShapeType="1"/>
            </p:cNvSpPr>
            <p:nvPr/>
          </p:nvSpPr>
          <p:spPr bwMode="auto">
            <a:xfrm flipH="1" flipV="1">
              <a:off x="3924" y="246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2" name="Line 470"/>
            <p:cNvSpPr>
              <a:spLocks noChangeShapeType="1"/>
            </p:cNvSpPr>
            <p:nvPr/>
          </p:nvSpPr>
          <p:spPr bwMode="auto">
            <a:xfrm>
              <a:off x="3948" y="248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3" name="Line 471"/>
            <p:cNvSpPr>
              <a:spLocks noChangeShapeType="1"/>
            </p:cNvSpPr>
            <p:nvPr/>
          </p:nvSpPr>
          <p:spPr bwMode="auto">
            <a:xfrm flipH="1">
              <a:off x="3924" y="2487"/>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4" name="Line 472"/>
            <p:cNvSpPr>
              <a:spLocks noChangeShapeType="1"/>
            </p:cNvSpPr>
            <p:nvPr/>
          </p:nvSpPr>
          <p:spPr bwMode="auto">
            <a:xfrm flipV="1">
              <a:off x="3948" y="246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5" name="Rectangle 473"/>
            <p:cNvSpPr>
              <a:spLocks noChangeArrowheads="1"/>
            </p:cNvSpPr>
            <p:nvPr/>
          </p:nvSpPr>
          <p:spPr bwMode="auto">
            <a:xfrm>
              <a:off x="3982" y="2640"/>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86" name="Line 474"/>
            <p:cNvSpPr>
              <a:spLocks noChangeShapeType="1"/>
            </p:cNvSpPr>
            <p:nvPr/>
          </p:nvSpPr>
          <p:spPr bwMode="auto">
            <a:xfrm flipH="1" flipV="1">
              <a:off x="3983" y="264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7" name="Line 475"/>
            <p:cNvSpPr>
              <a:spLocks noChangeShapeType="1"/>
            </p:cNvSpPr>
            <p:nvPr/>
          </p:nvSpPr>
          <p:spPr bwMode="auto">
            <a:xfrm>
              <a:off x="4006" y="266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8" name="Line 476"/>
            <p:cNvSpPr>
              <a:spLocks noChangeShapeType="1"/>
            </p:cNvSpPr>
            <p:nvPr/>
          </p:nvSpPr>
          <p:spPr bwMode="auto">
            <a:xfrm flipH="1">
              <a:off x="3983" y="266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89" name="Line 477"/>
            <p:cNvSpPr>
              <a:spLocks noChangeShapeType="1"/>
            </p:cNvSpPr>
            <p:nvPr/>
          </p:nvSpPr>
          <p:spPr bwMode="auto">
            <a:xfrm flipV="1">
              <a:off x="4006" y="264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0" name="Rectangle 478"/>
            <p:cNvSpPr>
              <a:spLocks noChangeArrowheads="1"/>
            </p:cNvSpPr>
            <p:nvPr/>
          </p:nvSpPr>
          <p:spPr bwMode="auto">
            <a:xfrm>
              <a:off x="4041" y="2637"/>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91" name="Line 479"/>
            <p:cNvSpPr>
              <a:spLocks noChangeShapeType="1"/>
            </p:cNvSpPr>
            <p:nvPr/>
          </p:nvSpPr>
          <p:spPr bwMode="auto">
            <a:xfrm flipH="1" flipV="1">
              <a:off x="4042" y="2638"/>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2" name="Line 480"/>
            <p:cNvSpPr>
              <a:spLocks noChangeShapeType="1"/>
            </p:cNvSpPr>
            <p:nvPr/>
          </p:nvSpPr>
          <p:spPr bwMode="auto">
            <a:xfrm>
              <a:off x="4065" y="266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3" name="Line 481"/>
            <p:cNvSpPr>
              <a:spLocks noChangeShapeType="1"/>
            </p:cNvSpPr>
            <p:nvPr/>
          </p:nvSpPr>
          <p:spPr bwMode="auto">
            <a:xfrm flipH="1">
              <a:off x="4042" y="266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4" name="Line 482"/>
            <p:cNvSpPr>
              <a:spLocks noChangeShapeType="1"/>
            </p:cNvSpPr>
            <p:nvPr/>
          </p:nvSpPr>
          <p:spPr bwMode="auto">
            <a:xfrm flipV="1">
              <a:off x="4065" y="2638"/>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5" name="Rectangle 483"/>
            <p:cNvSpPr>
              <a:spLocks noChangeArrowheads="1"/>
            </p:cNvSpPr>
            <p:nvPr/>
          </p:nvSpPr>
          <p:spPr bwMode="auto">
            <a:xfrm>
              <a:off x="4100" y="3047"/>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196" name="Line 484"/>
            <p:cNvSpPr>
              <a:spLocks noChangeShapeType="1"/>
            </p:cNvSpPr>
            <p:nvPr/>
          </p:nvSpPr>
          <p:spPr bwMode="auto">
            <a:xfrm flipH="1" flipV="1">
              <a:off x="4101" y="304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7" name="Line 485"/>
            <p:cNvSpPr>
              <a:spLocks noChangeShapeType="1"/>
            </p:cNvSpPr>
            <p:nvPr/>
          </p:nvSpPr>
          <p:spPr bwMode="auto">
            <a:xfrm>
              <a:off x="4124" y="3072"/>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8" name="Line 486"/>
            <p:cNvSpPr>
              <a:spLocks noChangeShapeType="1"/>
            </p:cNvSpPr>
            <p:nvPr/>
          </p:nvSpPr>
          <p:spPr bwMode="auto">
            <a:xfrm flipH="1">
              <a:off x="4101" y="307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199" name="Line 487"/>
            <p:cNvSpPr>
              <a:spLocks noChangeShapeType="1"/>
            </p:cNvSpPr>
            <p:nvPr/>
          </p:nvSpPr>
          <p:spPr bwMode="auto">
            <a:xfrm flipV="1">
              <a:off x="4124" y="304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0" name="Rectangle 488"/>
            <p:cNvSpPr>
              <a:spLocks noChangeArrowheads="1"/>
            </p:cNvSpPr>
            <p:nvPr/>
          </p:nvSpPr>
          <p:spPr bwMode="auto">
            <a:xfrm>
              <a:off x="4159" y="212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01" name="Line 489"/>
            <p:cNvSpPr>
              <a:spLocks noChangeShapeType="1"/>
            </p:cNvSpPr>
            <p:nvPr/>
          </p:nvSpPr>
          <p:spPr bwMode="auto">
            <a:xfrm flipH="1" flipV="1">
              <a:off x="4160" y="212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2" name="Line 490"/>
            <p:cNvSpPr>
              <a:spLocks noChangeShapeType="1"/>
            </p:cNvSpPr>
            <p:nvPr/>
          </p:nvSpPr>
          <p:spPr bwMode="auto">
            <a:xfrm>
              <a:off x="4183" y="2150"/>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3" name="Line 491"/>
            <p:cNvSpPr>
              <a:spLocks noChangeShapeType="1"/>
            </p:cNvSpPr>
            <p:nvPr/>
          </p:nvSpPr>
          <p:spPr bwMode="auto">
            <a:xfrm flipH="1">
              <a:off x="4160" y="2150"/>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4" name="Line 492"/>
            <p:cNvSpPr>
              <a:spLocks noChangeShapeType="1"/>
            </p:cNvSpPr>
            <p:nvPr/>
          </p:nvSpPr>
          <p:spPr bwMode="auto">
            <a:xfrm flipV="1">
              <a:off x="4183" y="212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5" name="Rectangle 493"/>
            <p:cNvSpPr>
              <a:spLocks noChangeArrowheads="1"/>
            </p:cNvSpPr>
            <p:nvPr/>
          </p:nvSpPr>
          <p:spPr bwMode="auto">
            <a:xfrm>
              <a:off x="4217" y="198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06" name="Line 494"/>
            <p:cNvSpPr>
              <a:spLocks noChangeShapeType="1"/>
            </p:cNvSpPr>
            <p:nvPr/>
          </p:nvSpPr>
          <p:spPr bwMode="auto">
            <a:xfrm flipH="1" flipV="1">
              <a:off x="4218" y="198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7" name="Line 495"/>
            <p:cNvSpPr>
              <a:spLocks noChangeShapeType="1"/>
            </p:cNvSpPr>
            <p:nvPr/>
          </p:nvSpPr>
          <p:spPr bwMode="auto">
            <a:xfrm>
              <a:off x="4241" y="2008"/>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8" name="Line 496"/>
            <p:cNvSpPr>
              <a:spLocks noChangeShapeType="1"/>
            </p:cNvSpPr>
            <p:nvPr/>
          </p:nvSpPr>
          <p:spPr bwMode="auto">
            <a:xfrm flipH="1">
              <a:off x="4218" y="2008"/>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09" name="Line 497"/>
            <p:cNvSpPr>
              <a:spLocks noChangeShapeType="1"/>
            </p:cNvSpPr>
            <p:nvPr/>
          </p:nvSpPr>
          <p:spPr bwMode="auto">
            <a:xfrm flipV="1">
              <a:off x="4241" y="198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0" name="Rectangle 498"/>
            <p:cNvSpPr>
              <a:spLocks noChangeArrowheads="1"/>
            </p:cNvSpPr>
            <p:nvPr/>
          </p:nvSpPr>
          <p:spPr bwMode="auto">
            <a:xfrm>
              <a:off x="4275" y="142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11" name="Line 499"/>
            <p:cNvSpPr>
              <a:spLocks noChangeShapeType="1"/>
            </p:cNvSpPr>
            <p:nvPr/>
          </p:nvSpPr>
          <p:spPr bwMode="auto">
            <a:xfrm flipH="1" flipV="1">
              <a:off x="4277" y="142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2" name="Line 500"/>
            <p:cNvSpPr>
              <a:spLocks noChangeShapeType="1"/>
            </p:cNvSpPr>
            <p:nvPr/>
          </p:nvSpPr>
          <p:spPr bwMode="auto">
            <a:xfrm>
              <a:off x="4300" y="145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3" name="Line 501"/>
            <p:cNvSpPr>
              <a:spLocks noChangeShapeType="1"/>
            </p:cNvSpPr>
            <p:nvPr/>
          </p:nvSpPr>
          <p:spPr bwMode="auto">
            <a:xfrm flipH="1">
              <a:off x="4277" y="1451"/>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4" name="Line 502"/>
            <p:cNvSpPr>
              <a:spLocks noChangeShapeType="1"/>
            </p:cNvSpPr>
            <p:nvPr/>
          </p:nvSpPr>
          <p:spPr bwMode="auto">
            <a:xfrm flipV="1">
              <a:off x="4300" y="142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5" name="Rectangle 503"/>
            <p:cNvSpPr>
              <a:spLocks noChangeArrowheads="1"/>
            </p:cNvSpPr>
            <p:nvPr/>
          </p:nvSpPr>
          <p:spPr bwMode="auto">
            <a:xfrm>
              <a:off x="4334" y="262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16" name="Line 504"/>
            <p:cNvSpPr>
              <a:spLocks noChangeShapeType="1"/>
            </p:cNvSpPr>
            <p:nvPr/>
          </p:nvSpPr>
          <p:spPr bwMode="auto">
            <a:xfrm flipH="1" flipV="1">
              <a:off x="4335" y="262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7" name="Line 505"/>
            <p:cNvSpPr>
              <a:spLocks noChangeShapeType="1"/>
            </p:cNvSpPr>
            <p:nvPr/>
          </p:nvSpPr>
          <p:spPr bwMode="auto">
            <a:xfrm>
              <a:off x="4359" y="264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8" name="Line 506"/>
            <p:cNvSpPr>
              <a:spLocks noChangeShapeType="1"/>
            </p:cNvSpPr>
            <p:nvPr/>
          </p:nvSpPr>
          <p:spPr bwMode="auto">
            <a:xfrm flipH="1">
              <a:off x="4335" y="264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19" name="Line 507"/>
            <p:cNvSpPr>
              <a:spLocks noChangeShapeType="1"/>
            </p:cNvSpPr>
            <p:nvPr/>
          </p:nvSpPr>
          <p:spPr bwMode="auto">
            <a:xfrm flipV="1">
              <a:off x="4359" y="262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0" name="Rectangle 508"/>
            <p:cNvSpPr>
              <a:spLocks noChangeArrowheads="1"/>
            </p:cNvSpPr>
            <p:nvPr/>
          </p:nvSpPr>
          <p:spPr bwMode="auto">
            <a:xfrm>
              <a:off x="4393" y="132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21" name="Line 509"/>
            <p:cNvSpPr>
              <a:spLocks noChangeShapeType="1"/>
            </p:cNvSpPr>
            <p:nvPr/>
          </p:nvSpPr>
          <p:spPr bwMode="auto">
            <a:xfrm flipH="1" flipV="1">
              <a:off x="4394" y="1324"/>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2" name="Line 510"/>
            <p:cNvSpPr>
              <a:spLocks noChangeShapeType="1"/>
            </p:cNvSpPr>
            <p:nvPr/>
          </p:nvSpPr>
          <p:spPr bwMode="auto">
            <a:xfrm>
              <a:off x="4418" y="1347"/>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3" name="Line 511"/>
            <p:cNvSpPr>
              <a:spLocks noChangeShapeType="1"/>
            </p:cNvSpPr>
            <p:nvPr/>
          </p:nvSpPr>
          <p:spPr bwMode="auto">
            <a:xfrm flipH="1">
              <a:off x="4394" y="1347"/>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4" name="Line 512"/>
            <p:cNvSpPr>
              <a:spLocks noChangeShapeType="1"/>
            </p:cNvSpPr>
            <p:nvPr/>
          </p:nvSpPr>
          <p:spPr bwMode="auto">
            <a:xfrm flipV="1">
              <a:off x="4418" y="1324"/>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5" name="Rectangle 513"/>
            <p:cNvSpPr>
              <a:spLocks noChangeArrowheads="1"/>
            </p:cNvSpPr>
            <p:nvPr/>
          </p:nvSpPr>
          <p:spPr bwMode="auto">
            <a:xfrm>
              <a:off x="4452" y="3314"/>
              <a:ext cx="50" cy="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26" name="Line 514"/>
            <p:cNvSpPr>
              <a:spLocks noChangeShapeType="1"/>
            </p:cNvSpPr>
            <p:nvPr/>
          </p:nvSpPr>
          <p:spPr bwMode="auto">
            <a:xfrm flipH="1" flipV="1">
              <a:off x="4453" y="3315"/>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7" name="Line 515"/>
            <p:cNvSpPr>
              <a:spLocks noChangeShapeType="1"/>
            </p:cNvSpPr>
            <p:nvPr/>
          </p:nvSpPr>
          <p:spPr bwMode="auto">
            <a:xfrm>
              <a:off x="4477" y="333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8" name="Line 516"/>
            <p:cNvSpPr>
              <a:spLocks noChangeShapeType="1"/>
            </p:cNvSpPr>
            <p:nvPr/>
          </p:nvSpPr>
          <p:spPr bwMode="auto">
            <a:xfrm flipH="1">
              <a:off x="4453" y="3338"/>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29" name="Line 517"/>
            <p:cNvSpPr>
              <a:spLocks noChangeShapeType="1"/>
            </p:cNvSpPr>
            <p:nvPr/>
          </p:nvSpPr>
          <p:spPr bwMode="auto">
            <a:xfrm flipV="1">
              <a:off x="4477" y="33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0" name="Rectangle 518"/>
            <p:cNvSpPr>
              <a:spLocks noChangeArrowheads="1"/>
            </p:cNvSpPr>
            <p:nvPr/>
          </p:nvSpPr>
          <p:spPr bwMode="auto">
            <a:xfrm>
              <a:off x="4510" y="306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31" name="Line 519"/>
            <p:cNvSpPr>
              <a:spLocks noChangeShapeType="1"/>
            </p:cNvSpPr>
            <p:nvPr/>
          </p:nvSpPr>
          <p:spPr bwMode="auto">
            <a:xfrm flipH="1" flipV="1">
              <a:off x="4511" y="306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2" name="Line 520"/>
            <p:cNvSpPr>
              <a:spLocks noChangeShapeType="1"/>
            </p:cNvSpPr>
            <p:nvPr/>
          </p:nvSpPr>
          <p:spPr bwMode="auto">
            <a:xfrm>
              <a:off x="4534" y="3090"/>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3" name="Line 521"/>
            <p:cNvSpPr>
              <a:spLocks noChangeShapeType="1"/>
            </p:cNvSpPr>
            <p:nvPr/>
          </p:nvSpPr>
          <p:spPr bwMode="auto">
            <a:xfrm flipH="1">
              <a:off x="4511" y="309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4" name="Line 522"/>
            <p:cNvSpPr>
              <a:spLocks noChangeShapeType="1"/>
            </p:cNvSpPr>
            <p:nvPr/>
          </p:nvSpPr>
          <p:spPr bwMode="auto">
            <a:xfrm flipV="1">
              <a:off x="4534" y="3066"/>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5" name="Rectangle 523"/>
            <p:cNvSpPr>
              <a:spLocks noChangeArrowheads="1"/>
            </p:cNvSpPr>
            <p:nvPr/>
          </p:nvSpPr>
          <p:spPr bwMode="auto">
            <a:xfrm>
              <a:off x="4569" y="2802"/>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36" name="Line 524"/>
            <p:cNvSpPr>
              <a:spLocks noChangeShapeType="1"/>
            </p:cNvSpPr>
            <p:nvPr/>
          </p:nvSpPr>
          <p:spPr bwMode="auto">
            <a:xfrm flipH="1" flipV="1">
              <a:off x="4570" y="2803"/>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7" name="Line 525"/>
            <p:cNvSpPr>
              <a:spLocks noChangeShapeType="1"/>
            </p:cNvSpPr>
            <p:nvPr/>
          </p:nvSpPr>
          <p:spPr bwMode="auto">
            <a:xfrm>
              <a:off x="4593" y="2827"/>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8" name="Line 526"/>
            <p:cNvSpPr>
              <a:spLocks noChangeShapeType="1"/>
            </p:cNvSpPr>
            <p:nvPr/>
          </p:nvSpPr>
          <p:spPr bwMode="auto">
            <a:xfrm flipH="1">
              <a:off x="4570" y="282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39" name="Line 527"/>
            <p:cNvSpPr>
              <a:spLocks noChangeShapeType="1"/>
            </p:cNvSpPr>
            <p:nvPr/>
          </p:nvSpPr>
          <p:spPr bwMode="auto">
            <a:xfrm flipV="1">
              <a:off x="4593" y="2803"/>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0" name="Rectangle 528"/>
            <p:cNvSpPr>
              <a:spLocks noChangeArrowheads="1"/>
            </p:cNvSpPr>
            <p:nvPr/>
          </p:nvSpPr>
          <p:spPr bwMode="auto">
            <a:xfrm>
              <a:off x="4628" y="3371"/>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41" name="Line 529"/>
            <p:cNvSpPr>
              <a:spLocks noChangeShapeType="1"/>
            </p:cNvSpPr>
            <p:nvPr/>
          </p:nvSpPr>
          <p:spPr bwMode="auto">
            <a:xfrm flipH="1" flipV="1">
              <a:off x="4629" y="337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2" name="Line 530"/>
            <p:cNvSpPr>
              <a:spLocks noChangeShapeType="1"/>
            </p:cNvSpPr>
            <p:nvPr/>
          </p:nvSpPr>
          <p:spPr bwMode="auto">
            <a:xfrm>
              <a:off x="4652" y="339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3" name="Line 531"/>
            <p:cNvSpPr>
              <a:spLocks noChangeShapeType="1"/>
            </p:cNvSpPr>
            <p:nvPr/>
          </p:nvSpPr>
          <p:spPr bwMode="auto">
            <a:xfrm flipH="1">
              <a:off x="4629" y="339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4" name="Line 532"/>
            <p:cNvSpPr>
              <a:spLocks noChangeShapeType="1"/>
            </p:cNvSpPr>
            <p:nvPr/>
          </p:nvSpPr>
          <p:spPr bwMode="auto">
            <a:xfrm flipV="1">
              <a:off x="4652" y="337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5" name="Rectangle 533"/>
            <p:cNvSpPr>
              <a:spLocks noChangeArrowheads="1"/>
            </p:cNvSpPr>
            <p:nvPr/>
          </p:nvSpPr>
          <p:spPr bwMode="auto">
            <a:xfrm>
              <a:off x="4687" y="281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46" name="Line 534"/>
            <p:cNvSpPr>
              <a:spLocks noChangeShapeType="1"/>
            </p:cNvSpPr>
            <p:nvPr/>
          </p:nvSpPr>
          <p:spPr bwMode="auto">
            <a:xfrm flipH="1" flipV="1">
              <a:off x="4688" y="28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7" name="Line 535"/>
            <p:cNvSpPr>
              <a:spLocks noChangeShapeType="1"/>
            </p:cNvSpPr>
            <p:nvPr/>
          </p:nvSpPr>
          <p:spPr bwMode="auto">
            <a:xfrm>
              <a:off x="4711" y="283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8" name="Line 536"/>
            <p:cNvSpPr>
              <a:spLocks noChangeShapeType="1"/>
            </p:cNvSpPr>
            <p:nvPr/>
          </p:nvSpPr>
          <p:spPr bwMode="auto">
            <a:xfrm flipH="1">
              <a:off x="4688" y="283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49" name="Line 537"/>
            <p:cNvSpPr>
              <a:spLocks noChangeShapeType="1"/>
            </p:cNvSpPr>
            <p:nvPr/>
          </p:nvSpPr>
          <p:spPr bwMode="auto">
            <a:xfrm flipV="1">
              <a:off x="4711" y="2815"/>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0" name="Rectangle 538"/>
            <p:cNvSpPr>
              <a:spLocks noChangeArrowheads="1"/>
            </p:cNvSpPr>
            <p:nvPr/>
          </p:nvSpPr>
          <p:spPr bwMode="auto">
            <a:xfrm>
              <a:off x="4745" y="3438"/>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51" name="Line 539"/>
            <p:cNvSpPr>
              <a:spLocks noChangeShapeType="1"/>
            </p:cNvSpPr>
            <p:nvPr/>
          </p:nvSpPr>
          <p:spPr bwMode="auto">
            <a:xfrm flipH="1" flipV="1">
              <a:off x="4747" y="343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2" name="Line 540"/>
            <p:cNvSpPr>
              <a:spLocks noChangeShapeType="1"/>
            </p:cNvSpPr>
            <p:nvPr/>
          </p:nvSpPr>
          <p:spPr bwMode="auto">
            <a:xfrm>
              <a:off x="4770" y="346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3" name="Line 541"/>
            <p:cNvSpPr>
              <a:spLocks noChangeShapeType="1"/>
            </p:cNvSpPr>
            <p:nvPr/>
          </p:nvSpPr>
          <p:spPr bwMode="auto">
            <a:xfrm flipH="1">
              <a:off x="4747" y="3462"/>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4" name="Line 542"/>
            <p:cNvSpPr>
              <a:spLocks noChangeShapeType="1"/>
            </p:cNvSpPr>
            <p:nvPr/>
          </p:nvSpPr>
          <p:spPr bwMode="auto">
            <a:xfrm flipV="1">
              <a:off x="4770" y="343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5" name="Rectangle 543"/>
            <p:cNvSpPr>
              <a:spLocks noChangeArrowheads="1"/>
            </p:cNvSpPr>
            <p:nvPr/>
          </p:nvSpPr>
          <p:spPr bwMode="auto">
            <a:xfrm>
              <a:off x="4804" y="2294"/>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56" name="Line 544"/>
            <p:cNvSpPr>
              <a:spLocks noChangeShapeType="1"/>
            </p:cNvSpPr>
            <p:nvPr/>
          </p:nvSpPr>
          <p:spPr bwMode="auto">
            <a:xfrm flipH="1" flipV="1">
              <a:off x="4805" y="2296"/>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7" name="Line 545"/>
            <p:cNvSpPr>
              <a:spLocks noChangeShapeType="1"/>
            </p:cNvSpPr>
            <p:nvPr/>
          </p:nvSpPr>
          <p:spPr bwMode="auto">
            <a:xfrm>
              <a:off x="4829" y="2319"/>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8" name="Line 546"/>
            <p:cNvSpPr>
              <a:spLocks noChangeShapeType="1"/>
            </p:cNvSpPr>
            <p:nvPr/>
          </p:nvSpPr>
          <p:spPr bwMode="auto">
            <a:xfrm flipH="1">
              <a:off x="4805" y="2319"/>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59" name="Line 547"/>
            <p:cNvSpPr>
              <a:spLocks noChangeShapeType="1"/>
            </p:cNvSpPr>
            <p:nvPr/>
          </p:nvSpPr>
          <p:spPr bwMode="auto">
            <a:xfrm flipV="1">
              <a:off x="4829" y="229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0" name="Rectangle 548"/>
            <p:cNvSpPr>
              <a:spLocks noChangeArrowheads="1"/>
            </p:cNvSpPr>
            <p:nvPr/>
          </p:nvSpPr>
          <p:spPr bwMode="auto">
            <a:xfrm>
              <a:off x="4862" y="299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61" name="Line 549"/>
            <p:cNvSpPr>
              <a:spLocks noChangeShapeType="1"/>
            </p:cNvSpPr>
            <p:nvPr/>
          </p:nvSpPr>
          <p:spPr bwMode="auto">
            <a:xfrm flipH="1" flipV="1">
              <a:off x="4863" y="2994"/>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2" name="Line 550"/>
            <p:cNvSpPr>
              <a:spLocks noChangeShapeType="1"/>
            </p:cNvSpPr>
            <p:nvPr/>
          </p:nvSpPr>
          <p:spPr bwMode="auto">
            <a:xfrm>
              <a:off x="4887" y="301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3" name="Line 551"/>
            <p:cNvSpPr>
              <a:spLocks noChangeShapeType="1"/>
            </p:cNvSpPr>
            <p:nvPr/>
          </p:nvSpPr>
          <p:spPr bwMode="auto">
            <a:xfrm flipH="1">
              <a:off x="4863" y="3018"/>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4" name="Line 552"/>
            <p:cNvSpPr>
              <a:spLocks noChangeShapeType="1"/>
            </p:cNvSpPr>
            <p:nvPr/>
          </p:nvSpPr>
          <p:spPr bwMode="auto">
            <a:xfrm flipV="1">
              <a:off x="4887" y="299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5" name="Rectangle 553"/>
            <p:cNvSpPr>
              <a:spLocks noChangeArrowheads="1"/>
            </p:cNvSpPr>
            <p:nvPr/>
          </p:nvSpPr>
          <p:spPr bwMode="auto">
            <a:xfrm>
              <a:off x="4921" y="2191"/>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66" name="Line 554"/>
            <p:cNvSpPr>
              <a:spLocks noChangeShapeType="1"/>
            </p:cNvSpPr>
            <p:nvPr/>
          </p:nvSpPr>
          <p:spPr bwMode="auto">
            <a:xfrm flipH="1" flipV="1">
              <a:off x="4922" y="2192"/>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7" name="Line 555"/>
            <p:cNvSpPr>
              <a:spLocks noChangeShapeType="1"/>
            </p:cNvSpPr>
            <p:nvPr/>
          </p:nvSpPr>
          <p:spPr bwMode="auto">
            <a:xfrm>
              <a:off x="4945" y="2216"/>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8" name="Line 556"/>
            <p:cNvSpPr>
              <a:spLocks noChangeShapeType="1"/>
            </p:cNvSpPr>
            <p:nvPr/>
          </p:nvSpPr>
          <p:spPr bwMode="auto">
            <a:xfrm flipH="1">
              <a:off x="4922" y="221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69" name="Line 557"/>
            <p:cNvSpPr>
              <a:spLocks noChangeShapeType="1"/>
            </p:cNvSpPr>
            <p:nvPr/>
          </p:nvSpPr>
          <p:spPr bwMode="auto">
            <a:xfrm flipV="1">
              <a:off x="4945" y="2192"/>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0" name="Rectangle 558"/>
            <p:cNvSpPr>
              <a:spLocks noChangeArrowheads="1"/>
            </p:cNvSpPr>
            <p:nvPr/>
          </p:nvSpPr>
          <p:spPr bwMode="auto">
            <a:xfrm>
              <a:off x="4980" y="207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71" name="Line 559"/>
            <p:cNvSpPr>
              <a:spLocks noChangeShapeType="1"/>
            </p:cNvSpPr>
            <p:nvPr/>
          </p:nvSpPr>
          <p:spPr bwMode="auto">
            <a:xfrm flipH="1" flipV="1">
              <a:off x="4981" y="2076"/>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2" name="Line 560"/>
            <p:cNvSpPr>
              <a:spLocks noChangeShapeType="1"/>
            </p:cNvSpPr>
            <p:nvPr/>
          </p:nvSpPr>
          <p:spPr bwMode="auto">
            <a:xfrm>
              <a:off x="5004" y="2099"/>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3" name="Line 561"/>
            <p:cNvSpPr>
              <a:spLocks noChangeShapeType="1"/>
            </p:cNvSpPr>
            <p:nvPr/>
          </p:nvSpPr>
          <p:spPr bwMode="auto">
            <a:xfrm flipH="1">
              <a:off x="4981" y="2099"/>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4" name="Line 562"/>
            <p:cNvSpPr>
              <a:spLocks noChangeShapeType="1"/>
            </p:cNvSpPr>
            <p:nvPr/>
          </p:nvSpPr>
          <p:spPr bwMode="auto">
            <a:xfrm flipV="1">
              <a:off x="5004" y="2076"/>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5" name="Rectangle 563"/>
            <p:cNvSpPr>
              <a:spLocks noChangeArrowheads="1"/>
            </p:cNvSpPr>
            <p:nvPr/>
          </p:nvSpPr>
          <p:spPr bwMode="auto">
            <a:xfrm>
              <a:off x="5039" y="1763"/>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76" name="Line 564"/>
            <p:cNvSpPr>
              <a:spLocks noChangeShapeType="1"/>
            </p:cNvSpPr>
            <p:nvPr/>
          </p:nvSpPr>
          <p:spPr bwMode="auto">
            <a:xfrm flipH="1" flipV="1">
              <a:off x="5040" y="1764"/>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7" name="Line 565"/>
            <p:cNvSpPr>
              <a:spLocks noChangeShapeType="1"/>
            </p:cNvSpPr>
            <p:nvPr/>
          </p:nvSpPr>
          <p:spPr bwMode="auto">
            <a:xfrm>
              <a:off x="5063" y="1788"/>
              <a:ext cx="24"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8" name="Line 566"/>
            <p:cNvSpPr>
              <a:spLocks noChangeShapeType="1"/>
            </p:cNvSpPr>
            <p:nvPr/>
          </p:nvSpPr>
          <p:spPr bwMode="auto">
            <a:xfrm flipH="1">
              <a:off x="5040" y="1788"/>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79" name="Line 567"/>
            <p:cNvSpPr>
              <a:spLocks noChangeShapeType="1"/>
            </p:cNvSpPr>
            <p:nvPr/>
          </p:nvSpPr>
          <p:spPr bwMode="auto">
            <a:xfrm flipV="1">
              <a:off x="5063" y="1764"/>
              <a:ext cx="24"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80" name="Rectangle 568"/>
            <p:cNvSpPr>
              <a:spLocks noChangeArrowheads="1"/>
            </p:cNvSpPr>
            <p:nvPr/>
          </p:nvSpPr>
          <p:spPr bwMode="auto">
            <a:xfrm>
              <a:off x="5098" y="2515"/>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281" name="Line 569"/>
            <p:cNvSpPr>
              <a:spLocks noChangeShapeType="1"/>
            </p:cNvSpPr>
            <p:nvPr/>
          </p:nvSpPr>
          <p:spPr bwMode="auto">
            <a:xfrm flipH="1" flipV="1">
              <a:off x="5099" y="251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82" name="Line 570"/>
            <p:cNvSpPr>
              <a:spLocks noChangeShapeType="1"/>
            </p:cNvSpPr>
            <p:nvPr/>
          </p:nvSpPr>
          <p:spPr bwMode="auto">
            <a:xfrm>
              <a:off x="5122" y="254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83" name="Line 571"/>
            <p:cNvSpPr>
              <a:spLocks noChangeShapeType="1"/>
            </p:cNvSpPr>
            <p:nvPr/>
          </p:nvSpPr>
          <p:spPr bwMode="auto">
            <a:xfrm flipH="1">
              <a:off x="5099" y="254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84" name="Line 572"/>
            <p:cNvSpPr>
              <a:spLocks noChangeShapeType="1"/>
            </p:cNvSpPr>
            <p:nvPr/>
          </p:nvSpPr>
          <p:spPr bwMode="auto">
            <a:xfrm flipV="1">
              <a:off x="5122" y="2516"/>
              <a:ext cx="23" cy="24"/>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285" name="Rectangle 573"/>
            <p:cNvSpPr>
              <a:spLocks noChangeArrowheads="1"/>
            </p:cNvSpPr>
            <p:nvPr/>
          </p:nvSpPr>
          <p:spPr bwMode="auto">
            <a:xfrm>
              <a:off x="1651" y="198"/>
              <a:ext cx="2295" cy="13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rPr>
                <a:t>Logan River Annual Aggregate Time Series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44286" name="Rectangle 574"/>
            <p:cNvSpPr>
              <a:spLocks noChangeArrowheads="1"/>
            </p:cNvSpPr>
            <p:nvPr/>
          </p:nvSpPr>
          <p:spPr bwMode="auto">
            <a:xfrm>
              <a:off x="483" y="3795"/>
              <a:ext cx="96"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44287" name="Rectangle 575"/>
            <p:cNvSpPr>
              <a:spLocks noChangeArrowheads="1"/>
            </p:cNvSpPr>
            <p:nvPr/>
          </p:nvSpPr>
          <p:spPr bwMode="auto">
            <a:xfrm>
              <a:off x="381" y="3147"/>
              <a:ext cx="201"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500</a:t>
              </a:r>
              <a:endParaRPr kumimoji="0" lang="en-US" sz="1800" b="0" i="0" u="none" strike="noStrike" cap="none" normalizeH="0" baseline="0" smtClean="0">
                <a:ln>
                  <a:noFill/>
                </a:ln>
                <a:solidFill>
                  <a:schemeClr val="tx1"/>
                </a:solidFill>
                <a:effectLst/>
                <a:latin typeface="Arial" pitchFamily="34" charset="0"/>
              </a:endParaRPr>
            </a:p>
          </p:txBody>
        </p:sp>
        <p:sp>
          <p:nvSpPr>
            <p:cNvPr id="244288" name="Rectangle 576"/>
            <p:cNvSpPr>
              <a:spLocks noChangeArrowheads="1"/>
            </p:cNvSpPr>
            <p:nvPr/>
          </p:nvSpPr>
          <p:spPr bwMode="auto">
            <a:xfrm>
              <a:off x="329" y="2500"/>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1000</a:t>
              </a:r>
              <a:endParaRPr kumimoji="0" lang="en-US" sz="1800" b="0" i="0" u="none" strike="noStrike" cap="none" normalizeH="0" baseline="0" smtClean="0">
                <a:ln>
                  <a:noFill/>
                </a:ln>
                <a:solidFill>
                  <a:schemeClr val="tx1"/>
                </a:solidFill>
                <a:effectLst/>
                <a:latin typeface="Arial" pitchFamily="34" charset="0"/>
              </a:endParaRPr>
            </a:p>
          </p:txBody>
        </p:sp>
        <p:sp>
          <p:nvSpPr>
            <p:cNvPr id="244289" name="Rectangle 577"/>
            <p:cNvSpPr>
              <a:spLocks noChangeArrowheads="1"/>
            </p:cNvSpPr>
            <p:nvPr/>
          </p:nvSpPr>
          <p:spPr bwMode="auto">
            <a:xfrm>
              <a:off x="329" y="1851"/>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1500</a:t>
              </a:r>
              <a:endParaRPr kumimoji="0" lang="en-US" sz="1800" b="0" i="0" u="none" strike="noStrike" cap="none" normalizeH="0" baseline="0" smtClean="0">
                <a:ln>
                  <a:noFill/>
                </a:ln>
                <a:solidFill>
                  <a:schemeClr val="tx1"/>
                </a:solidFill>
                <a:effectLst/>
                <a:latin typeface="Arial" pitchFamily="34" charset="0"/>
              </a:endParaRPr>
            </a:p>
          </p:txBody>
        </p:sp>
        <p:sp>
          <p:nvSpPr>
            <p:cNvPr id="244290" name="Rectangle 578"/>
            <p:cNvSpPr>
              <a:spLocks noChangeArrowheads="1"/>
            </p:cNvSpPr>
            <p:nvPr/>
          </p:nvSpPr>
          <p:spPr bwMode="auto">
            <a:xfrm>
              <a:off x="329" y="1203"/>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2000</a:t>
              </a:r>
              <a:endParaRPr kumimoji="0" lang="en-US" sz="1800" b="0" i="0" u="none" strike="noStrike" cap="none" normalizeH="0" baseline="0" smtClean="0">
                <a:ln>
                  <a:noFill/>
                </a:ln>
                <a:solidFill>
                  <a:schemeClr val="tx1"/>
                </a:solidFill>
                <a:effectLst/>
                <a:latin typeface="Arial" pitchFamily="34" charset="0"/>
              </a:endParaRPr>
            </a:p>
          </p:txBody>
        </p:sp>
        <p:sp>
          <p:nvSpPr>
            <p:cNvPr id="244291" name="Rectangle 579"/>
            <p:cNvSpPr>
              <a:spLocks noChangeArrowheads="1"/>
            </p:cNvSpPr>
            <p:nvPr/>
          </p:nvSpPr>
          <p:spPr bwMode="auto">
            <a:xfrm>
              <a:off x="329" y="556"/>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2500</a:t>
              </a:r>
              <a:endParaRPr kumimoji="0" lang="en-US" sz="1800" b="0" i="0" u="none" strike="noStrike" cap="none" normalizeH="0" baseline="0" smtClean="0">
                <a:ln>
                  <a:noFill/>
                </a:ln>
                <a:solidFill>
                  <a:schemeClr val="tx1"/>
                </a:solidFill>
                <a:effectLst/>
                <a:latin typeface="Arial" pitchFamily="34" charset="0"/>
              </a:endParaRPr>
            </a:p>
          </p:txBody>
        </p:sp>
        <p:sp>
          <p:nvSpPr>
            <p:cNvPr id="244292" name="Rectangle 580"/>
            <p:cNvSpPr>
              <a:spLocks noChangeArrowheads="1"/>
            </p:cNvSpPr>
            <p:nvPr/>
          </p:nvSpPr>
          <p:spPr bwMode="auto">
            <a:xfrm>
              <a:off x="501"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1920</a:t>
              </a:r>
              <a:endParaRPr kumimoji="0" lang="en-US" sz="1800" b="0" i="0" u="none" strike="noStrike" cap="none" normalizeH="0" baseline="0" smtClean="0">
                <a:ln>
                  <a:noFill/>
                </a:ln>
                <a:solidFill>
                  <a:schemeClr val="tx1"/>
                </a:solidFill>
                <a:effectLst/>
                <a:latin typeface="Arial" pitchFamily="34" charset="0"/>
              </a:endParaRPr>
            </a:p>
          </p:txBody>
        </p:sp>
        <p:sp>
          <p:nvSpPr>
            <p:cNvPr id="244293" name="Rectangle 581"/>
            <p:cNvSpPr>
              <a:spLocks noChangeArrowheads="1"/>
            </p:cNvSpPr>
            <p:nvPr/>
          </p:nvSpPr>
          <p:spPr bwMode="auto">
            <a:xfrm>
              <a:off x="1087"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1930</a:t>
              </a:r>
              <a:endParaRPr kumimoji="0" lang="en-US" sz="1800" b="0" i="0" u="none" strike="noStrike" cap="none" normalizeH="0" baseline="0" smtClean="0">
                <a:ln>
                  <a:noFill/>
                </a:ln>
                <a:solidFill>
                  <a:schemeClr val="tx1"/>
                </a:solidFill>
                <a:effectLst/>
                <a:latin typeface="Arial" pitchFamily="34" charset="0"/>
              </a:endParaRPr>
            </a:p>
          </p:txBody>
        </p:sp>
        <p:sp>
          <p:nvSpPr>
            <p:cNvPr id="244294" name="Rectangle 582"/>
            <p:cNvSpPr>
              <a:spLocks noChangeArrowheads="1"/>
            </p:cNvSpPr>
            <p:nvPr/>
          </p:nvSpPr>
          <p:spPr bwMode="auto">
            <a:xfrm>
              <a:off x="1674"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1940</a:t>
              </a:r>
              <a:endParaRPr kumimoji="0" lang="en-US" sz="1800" b="0" i="0" u="none" strike="noStrike" cap="none" normalizeH="0" baseline="0" smtClean="0">
                <a:ln>
                  <a:noFill/>
                </a:ln>
                <a:solidFill>
                  <a:schemeClr val="tx1"/>
                </a:solidFill>
                <a:effectLst/>
                <a:latin typeface="Arial" pitchFamily="34" charset="0"/>
              </a:endParaRPr>
            </a:p>
          </p:txBody>
        </p:sp>
        <p:sp>
          <p:nvSpPr>
            <p:cNvPr id="244295" name="Rectangle 583"/>
            <p:cNvSpPr>
              <a:spLocks noChangeArrowheads="1"/>
            </p:cNvSpPr>
            <p:nvPr/>
          </p:nvSpPr>
          <p:spPr bwMode="auto">
            <a:xfrm>
              <a:off x="2261"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1950</a:t>
              </a:r>
              <a:endParaRPr kumimoji="0" lang="en-US" sz="1800" b="0" i="0" u="none" strike="noStrike" cap="none" normalizeH="0" baseline="0" smtClean="0">
                <a:ln>
                  <a:noFill/>
                </a:ln>
                <a:solidFill>
                  <a:schemeClr val="tx1"/>
                </a:solidFill>
                <a:effectLst/>
                <a:latin typeface="Arial" pitchFamily="34" charset="0"/>
              </a:endParaRPr>
            </a:p>
          </p:txBody>
        </p:sp>
        <p:sp>
          <p:nvSpPr>
            <p:cNvPr id="244296" name="Rectangle 584"/>
            <p:cNvSpPr>
              <a:spLocks noChangeArrowheads="1"/>
            </p:cNvSpPr>
            <p:nvPr/>
          </p:nvSpPr>
          <p:spPr bwMode="auto">
            <a:xfrm>
              <a:off x="2849"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1960</a:t>
              </a:r>
              <a:endParaRPr kumimoji="0" lang="en-US" sz="1800" b="0" i="0" u="none" strike="noStrike" cap="none" normalizeH="0" baseline="0" smtClean="0">
                <a:ln>
                  <a:noFill/>
                </a:ln>
                <a:solidFill>
                  <a:schemeClr val="tx1"/>
                </a:solidFill>
                <a:effectLst/>
                <a:latin typeface="Arial" pitchFamily="34" charset="0"/>
              </a:endParaRPr>
            </a:p>
          </p:txBody>
        </p:sp>
        <p:sp>
          <p:nvSpPr>
            <p:cNvPr id="244297" name="Rectangle 585"/>
            <p:cNvSpPr>
              <a:spLocks noChangeArrowheads="1"/>
            </p:cNvSpPr>
            <p:nvPr/>
          </p:nvSpPr>
          <p:spPr bwMode="auto">
            <a:xfrm>
              <a:off x="3435"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1970</a:t>
              </a:r>
              <a:endParaRPr kumimoji="0" lang="en-US" sz="1800" b="0" i="0" u="none" strike="noStrike" cap="none" normalizeH="0" baseline="0" smtClean="0">
                <a:ln>
                  <a:noFill/>
                </a:ln>
                <a:solidFill>
                  <a:schemeClr val="tx1"/>
                </a:solidFill>
                <a:effectLst/>
                <a:latin typeface="Arial" pitchFamily="34" charset="0"/>
              </a:endParaRPr>
            </a:p>
          </p:txBody>
        </p:sp>
        <p:sp>
          <p:nvSpPr>
            <p:cNvPr id="244298" name="Rectangle 586"/>
            <p:cNvSpPr>
              <a:spLocks noChangeArrowheads="1"/>
            </p:cNvSpPr>
            <p:nvPr/>
          </p:nvSpPr>
          <p:spPr bwMode="auto">
            <a:xfrm>
              <a:off x="4022"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1980</a:t>
              </a:r>
              <a:endParaRPr kumimoji="0" lang="en-US" sz="1800" b="0" i="0" u="none" strike="noStrike" cap="none" normalizeH="0" baseline="0" smtClean="0">
                <a:ln>
                  <a:noFill/>
                </a:ln>
                <a:solidFill>
                  <a:schemeClr val="tx1"/>
                </a:solidFill>
                <a:effectLst/>
                <a:latin typeface="Arial" pitchFamily="34" charset="0"/>
              </a:endParaRPr>
            </a:p>
          </p:txBody>
        </p:sp>
        <p:sp>
          <p:nvSpPr>
            <p:cNvPr id="244299" name="Rectangle 587"/>
            <p:cNvSpPr>
              <a:spLocks noChangeArrowheads="1"/>
            </p:cNvSpPr>
            <p:nvPr/>
          </p:nvSpPr>
          <p:spPr bwMode="auto">
            <a:xfrm>
              <a:off x="4609"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1990</a:t>
              </a:r>
              <a:endParaRPr kumimoji="0" lang="en-US" sz="1800" b="0" i="0" u="none" strike="noStrike" cap="none" normalizeH="0" baseline="0" smtClean="0">
                <a:ln>
                  <a:noFill/>
                </a:ln>
                <a:solidFill>
                  <a:schemeClr val="tx1"/>
                </a:solidFill>
                <a:effectLst/>
                <a:latin typeface="Arial" pitchFamily="34" charset="0"/>
              </a:endParaRPr>
            </a:p>
          </p:txBody>
        </p:sp>
        <p:sp>
          <p:nvSpPr>
            <p:cNvPr id="244300" name="Rectangle 588"/>
            <p:cNvSpPr>
              <a:spLocks noChangeArrowheads="1"/>
            </p:cNvSpPr>
            <p:nvPr/>
          </p:nvSpPr>
          <p:spPr bwMode="auto">
            <a:xfrm>
              <a:off x="5196" y="3927"/>
              <a:ext cx="25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2000</a:t>
              </a:r>
              <a:endParaRPr kumimoji="0" lang="en-US" sz="1800" b="0" i="0" u="none" strike="noStrike" cap="none" normalizeH="0" baseline="0" smtClean="0">
                <a:ln>
                  <a:noFill/>
                </a:ln>
                <a:solidFill>
                  <a:schemeClr val="tx1"/>
                </a:solidFill>
                <a:effectLst/>
                <a:latin typeface="Arial" pitchFamily="34" charset="0"/>
              </a:endParaRPr>
            </a:p>
          </p:txBody>
        </p:sp>
        <p:sp>
          <p:nvSpPr>
            <p:cNvPr id="244301" name="Rectangle 589"/>
            <p:cNvSpPr>
              <a:spLocks noChangeArrowheads="1"/>
            </p:cNvSpPr>
            <p:nvPr/>
          </p:nvSpPr>
          <p:spPr bwMode="auto">
            <a:xfrm rot="16200000">
              <a:off x="150" y="2135"/>
              <a:ext cx="183"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pitchFamily="34" charset="0"/>
                </a:rPr>
                <a:t>cfs</a:t>
              </a:r>
              <a:endParaRPr kumimoji="0" lang="en-US" sz="1800" b="0" i="0" u="none" strike="noStrike" cap="none" normalizeH="0" baseline="0" smtClean="0">
                <a:ln>
                  <a:noFill/>
                </a:ln>
                <a:solidFill>
                  <a:schemeClr val="tx1"/>
                </a:solidFill>
                <a:effectLst/>
                <a:latin typeface="Arial" pitchFamily="34" charset="0"/>
              </a:endParaRPr>
            </a:p>
          </p:txBody>
        </p:sp>
        <p:sp>
          <p:nvSpPr>
            <p:cNvPr id="244302" name="Rectangle 590"/>
            <p:cNvSpPr>
              <a:spLocks noChangeArrowheads="1"/>
            </p:cNvSpPr>
            <p:nvPr/>
          </p:nvSpPr>
          <p:spPr bwMode="auto">
            <a:xfrm>
              <a:off x="4238" y="837"/>
              <a:ext cx="816" cy="410"/>
            </a:xfrm>
            <a:prstGeom prst="rect">
              <a:avLst/>
            </a:prstGeom>
            <a:solidFill>
              <a:srgbClr val="FFFF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303" name="Line 591"/>
            <p:cNvSpPr>
              <a:spLocks noChangeShapeType="1"/>
            </p:cNvSpPr>
            <p:nvPr/>
          </p:nvSpPr>
          <p:spPr bwMode="auto">
            <a:xfrm>
              <a:off x="4269" y="907"/>
              <a:ext cx="185" cy="1"/>
            </a:xfrm>
            <a:prstGeom prst="line">
              <a:avLst/>
            </a:prstGeom>
            <a:noFill/>
            <a:ln w="9">
              <a:solidFill>
                <a:srgbClr val="FF00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04" name="Rectangle 592"/>
            <p:cNvSpPr>
              <a:spLocks noChangeArrowheads="1"/>
            </p:cNvSpPr>
            <p:nvPr/>
          </p:nvSpPr>
          <p:spPr bwMode="auto">
            <a:xfrm>
              <a:off x="4338" y="884"/>
              <a:ext cx="45" cy="45"/>
            </a:xfrm>
            <a:prstGeom prst="rect">
              <a:avLst/>
            </a:prstGeom>
            <a:solidFill>
              <a:srgbClr val="FF00FF"/>
            </a:solidFill>
            <a:ln w="9">
              <a:solidFill>
                <a:srgbClr val="FF00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305" name="Rectangle 593"/>
            <p:cNvSpPr>
              <a:spLocks noChangeArrowheads="1"/>
            </p:cNvSpPr>
            <p:nvPr/>
          </p:nvSpPr>
          <p:spPr bwMode="auto">
            <a:xfrm>
              <a:off x="4475" y="857"/>
              <a:ext cx="43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mean cfs</a:t>
              </a:r>
              <a:endParaRPr kumimoji="0" lang="en-US" sz="1800" b="0" i="0" u="none" strike="noStrike" cap="none" normalizeH="0" baseline="0" smtClean="0">
                <a:ln>
                  <a:noFill/>
                </a:ln>
                <a:solidFill>
                  <a:schemeClr val="tx1"/>
                </a:solidFill>
                <a:effectLst/>
                <a:latin typeface="Arial" pitchFamily="34" charset="0"/>
              </a:endParaRPr>
            </a:p>
          </p:txBody>
        </p:sp>
        <p:sp>
          <p:nvSpPr>
            <p:cNvPr id="244306" name="Line 594"/>
            <p:cNvSpPr>
              <a:spLocks noChangeShapeType="1"/>
            </p:cNvSpPr>
            <p:nvPr/>
          </p:nvSpPr>
          <p:spPr bwMode="auto">
            <a:xfrm>
              <a:off x="4269" y="1044"/>
              <a:ext cx="185" cy="1"/>
            </a:xfrm>
            <a:prstGeom prst="line">
              <a:avLst/>
            </a:prstGeom>
            <a:no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07" name="Freeform 595"/>
            <p:cNvSpPr>
              <a:spLocks/>
            </p:cNvSpPr>
            <p:nvPr/>
          </p:nvSpPr>
          <p:spPr bwMode="auto">
            <a:xfrm>
              <a:off x="4338" y="1020"/>
              <a:ext cx="46" cy="47"/>
            </a:xfrm>
            <a:custGeom>
              <a:avLst/>
              <a:gdLst/>
              <a:ahLst/>
              <a:cxnLst>
                <a:cxn ang="0">
                  <a:pos x="23" y="0"/>
                </a:cxn>
                <a:cxn ang="0">
                  <a:pos x="46" y="47"/>
                </a:cxn>
                <a:cxn ang="0">
                  <a:pos x="0" y="47"/>
                </a:cxn>
                <a:cxn ang="0">
                  <a:pos x="23" y="0"/>
                </a:cxn>
              </a:cxnLst>
              <a:rect l="0" t="0" r="r" b="b"/>
              <a:pathLst>
                <a:path w="46" h="47">
                  <a:moveTo>
                    <a:pt x="23" y="0"/>
                  </a:moveTo>
                  <a:lnTo>
                    <a:pt x="46" y="47"/>
                  </a:lnTo>
                  <a:lnTo>
                    <a:pt x="0" y="47"/>
                  </a:lnTo>
                  <a:lnTo>
                    <a:pt x="23" y="0"/>
                  </a:lnTo>
                  <a:close/>
                </a:path>
              </a:pathLst>
            </a:custGeom>
            <a:solidFill>
              <a:srgbClr val="FF0000"/>
            </a:solidFill>
            <a:ln w="9">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08" name="Rectangle 596"/>
            <p:cNvSpPr>
              <a:spLocks noChangeArrowheads="1"/>
            </p:cNvSpPr>
            <p:nvPr/>
          </p:nvSpPr>
          <p:spPr bwMode="auto">
            <a:xfrm>
              <a:off x="4475" y="994"/>
              <a:ext cx="609"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7 day min cfs</a:t>
              </a:r>
              <a:endParaRPr kumimoji="0" lang="en-US" sz="1800" b="0" i="0" u="none" strike="noStrike" cap="none" normalizeH="0" baseline="0" smtClean="0">
                <a:ln>
                  <a:noFill/>
                </a:ln>
                <a:solidFill>
                  <a:schemeClr val="tx1"/>
                </a:solidFill>
                <a:effectLst/>
                <a:latin typeface="Arial" pitchFamily="34" charset="0"/>
              </a:endParaRPr>
            </a:p>
          </p:txBody>
        </p:sp>
        <p:sp>
          <p:nvSpPr>
            <p:cNvPr id="244309" name="Line 597"/>
            <p:cNvSpPr>
              <a:spLocks noChangeShapeType="1"/>
            </p:cNvSpPr>
            <p:nvPr/>
          </p:nvSpPr>
          <p:spPr bwMode="auto">
            <a:xfrm>
              <a:off x="4269" y="1180"/>
              <a:ext cx="185" cy="1"/>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10" name="Rectangle 598"/>
            <p:cNvSpPr>
              <a:spLocks noChangeArrowheads="1"/>
            </p:cNvSpPr>
            <p:nvPr/>
          </p:nvSpPr>
          <p:spPr bwMode="auto">
            <a:xfrm>
              <a:off x="4337" y="1156"/>
              <a:ext cx="50" cy="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311" name="Line 599"/>
            <p:cNvSpPr>
              <a:spLocks noChangeShapeType="1"/>
            </p:cNvSpPr>
            <p:nvPr/>
          </p:nvSpPr>
          <p:spPr bwMode="auto">
            <a:xfrm flipH="1" flipV="1">
              <a:off x="4338" y="115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12" name="Line 600"/>
            <p:cNvSpPr>
              <a:spLocks noChangeShapeType="1"/>
            </p:cNvSpPr>
            <p:nvPr/>
          </p:nvSpPr>
          <p:spPr bwMode="auto">
            <a:xfrm>
              <a:off x="4361" y="118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13" name="Line 601"/>
            <p:cNvSpPr>
              <a:spLocks noChangeShapeType="1"/>
            </p:cNvSpPr>
            <p:nvPr/>
          </p:nvSpPr>
          <p:spPr bwMode="auto">
            <a:xfrm flipH="1">
              <a:off x="4338" y="1180"/>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14" name="Line 602"/>
            <p:cNvSpPr>
              <a:spLocks noChangeShapeType="1"/>
            </p:cNvSpPr>
            <p:nvPr/>
          </p:nvSpPr>
          <p:spPr bwMode="auto">
            <a:xfrm flipV="1">
              <a:off x="4361" y="1157"/>
              <a:ext cx="23" cy="23"/>
            </a:xfrm>
            <a:prstGeom prst="line">
              <a:avLst/>
            </a:prstGeom>
            <a:noFill/>
            <a:ln w="9">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315" name="Rectangle 603"/>
            <p:cNvSpPr>
              <a:spLocks noChangeArrowheads="1"/>
            </p:cNvSpPr>
            <p:nvPr/>
          </p:nvSpPr>
          <p:spPr bwMode="auto">
            <a:xfrm>
              <a:off x="4475" y="1130"/>
              <a:ext cx="376"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max cfs</a:t>
              </a: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2128398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5" name="Picture 5"/>
          <p:cNvPicPr>
            <a:picLocks noChangeAspect="1" noChangeArrowheads="1"/>
          </p:cNvPicPr>
          <p:nvPr/>
        </p:nvPicPr>
        <p:blipFill>
          <a:blip r:embed="rId2" cstate="print"/>
          <a:srcRect/>
          <a:stretch>
            <a:fillRect/>
          </a:stretch>
        </p:blipFill>
        <p:spPr bwMode="auto">
          <a:xfrm>
            <a:off x="0" y="79375"/>
            <a:ext cx="9328150" cy="6378575"/>
          </a:xfrm>
          <a:prstGeom prst="rect">
            <a:avLst/>
          </a:prstGeom>
          <a:noFill/>
          <a:ln w="9525">
            <a:noFill/>
            <a:miter lim="800000"/>
            <a:headEnd/>
            <a:tailEnd/>
          </a:ln>
          <a:effectLst/>
        </p:spPr>
      </p:pic>
    </p:spTree>
    <p:extLst>
      <p:ext uri="{BB962C8B-B14F-4D97-AF65-F5344CB8AC3E}">
        <p14:creationId xmlns:p14="http://schemas.microsoft.com/office/powerpoint/2010/main" val="276230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41863" y="715963"/>
            <a:ext cx="3546475" cy="2632075"/>
            <a:chOff x="2987" y="451"/>
            <a:chExt cx="2234" cy="1658"/>
          </a:xfrm>
        </p:grpSpPr>
        <p:graphicFrame>
          <p:nvGraphicFramePr>
            <p:cNvPr id="280579" name="Object 3"/>
            <p:cNvGraphicFramePr>
              <a:graphicFrameLocks noChangeAspect="1"/>
            </p:cNvGraphicFramePr>
            <p:nvPr/>
          </p:nvGraphicFramePr>
          <p:xfrm>
            <a:off x="3453" y="981"/>
            <a:ext cx="490" cy="1027"/>
          </p:xfrm>
          <a:graphic>
            <a:graphicData uri="http://schemas.openxmlformats.org/presentationml/2006/ole">
              <mc:AlternateContent xmlns:mc="http://schemas.openxmlformats.org/markup-compatibility/2006">
                <mc:Choice xmlns:v="urn:schemas-microsoft-com:vml" Requires="v">
                  <p:oleObj spid="_x0000_s39968" name="Bitmap Image" r:id="rId3" imgW="777307" imgH="1630821" progId="Paint.Picture">
                    <p:embed/>
                  </p:oleObj>
                </mc:Choice>
                <mc:Fallback>
                  <p:oleObj name="Bitmap Image" r:id="rId3" imgW="777307" imgH="1630821" progId="Paint.Picture">
                    <p:embed/>
                    <p:pic>
                      <p:nvPicPr>
                        <p:cNvPr id="2805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 y="981"/>
                          <a:ext cx="490"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0580" name="Picture 4"/>
            <p:cNvPicPr>
              <a:picLocks noChangeArrowheads="1"/>
            </p:cNvPicPr>
            <p:nvPr/>
          </p:nvPicPr>
          <p:blipFill>
            <a:blip r:embed="rId5" cstate="print"/>
            <a:srcRect b="21756"/>
            <a:stretch>
              <a:fillRect/>
            </a:stretch>
          </p:blipFill>
          <p:spPr bwMode="auto">
            <a:xfrm>
              <a:off x="2987" y="451"/>
              <a:ext cx="2234" cy="1658"/>
            </a:xfrm>
            <a:prstGeom prst="rect">
              <a:avLst/>
            </a:prstGeom>
            <a:noFill/>
            <a:ln w="9525">
              <a:noFill/>
              <a:miter lim="800000"/>
              <a:headEnd/>
              <a:tailEnd/>
            </a:ln>
            <a:effectLst/>
          </p:spPr>
        </p:pic>
      </p:grpSp>
      <p:sp>
        <p:nvSpPr>
          <p:cNvPr id="280581" name="Rectangle 5"/>
          <p:cNvSpPr>
            <a:spLocks noGrp="1" noChangeArrowheads="1"/>
          </p:cNvSpPr>
          <p:nvPr>
            <p:ph type="title"/>
          </p:nvPr>
        </p:nvSpPr>
        <p:spPr>
          <a:xfrm>
            <a:off x="173038" y="330200"/>
            <a:ext cx="5602287" cy="601663"/>
          </a:xfrm>
        </p:spPr>
        <p:txBody>
          <a:bodyPr/>
          <a:lstStyle/>
          <a:p>
            <a:r>
              <a:rPr lang="en-US" sz="4800" b="1">
                <a:solidFill>
                  <a:srgbClr val="FF0000"/>
                </a:solidFill>
              </a:rPr>
              <a:t>Random variables</a:t>
            </a:r>
            <a:endParaRPr lang="en-US" sz="4800"/>
          </a:p>
        </p:txBody>
      </p:sp>
      <p:sp>
        <p:nvSpPr>
          <p:cNvPr id="280582" name="Rectangle 6"/>
          <p:cNvSpPr>
            <a:spLocks noGrp="1" noChangeArrowheads="1"/>
          </p:cNvSpPr>
          <p:nvPr>
            <p:ph type="body" idx="1"/>
          </p:nvPr>
        </p:nvSpPr>
        <p:spPr>
          <a:xfrm>
            <a:off x="534988" y="1150938"/>
            <a:ext cx="3898900" cy="549275"/>
          </a:xfrm>
        </p:spPr>
        <p:txBody>
          <a:bodyPr/>
          <a:lstStyle/>
          <a:p>
            <a:pPr>
              <a:lnSpc>
                <a:spcPct val="80000"/>
              </a:lnSpc>
              <a:buFontTx/>
              <a:buNone/>
            </a:pPr>
            <a:r>
              <a:rPr lang="en-US" sz="2800"/>
              <a:t>Probability density </a:t>
            </a:r>
          </a:p>
          <a:p>
            <a:pPr>
              <a:lnSpc>
                <a:spcPct val="80000"/>
              </a:lnSpc>
              <a:buFontTx/>
              <a:buNone/>
            </a:pPr>
            <a:r>
              <a:rPr lang="en-US" sz="2800"/>
              <a:t>function</a:t>
            </a:r>
          </a:p>
        </p:txBody>
      </p:sp>
      <p:graphicFrame>
        <p:nvGraphicFramePr>
          <p:cNvPr id="280583" name="Object 7"/>
          <p:cNvGraphicFramePr>
            <a:graphicFrameLocks noChangeAspect="1"/>
          </p:cNvGraphicFramePr>
          <p:nvPr/>
        </p:nvGraphicFramePr>
        <p:xfrm>
          <a:off x="617538" y="2027238"/>
          <a:ext cx="3333750" cy="1187450"/>
        </p:xfrm>
        <a:graphic>
          <a:graphicData uri="http://schemas.openxmlformats.org/presentationml/2006/ole">
            <mc:AlternateContent xmlns:mc="http://schemas.openxmlformats.org/markup-compatibility/2006">
              <mc:Choice xmlns:v="urn:schemas-microsoft-com:vml" Requires="v">
                <p:oleObj spid="_x0000_s39969" name="Equation" r:id="rId6" imgW="1676160" imgH="596880" progId="Equation.3">
                  <p:embed/>
                </p:oleObj>
              </mc:Choice>
              <mc:Fallback>
                <p:oleObj name="Equation" r:id="rId6" imgW="1676160" imgH="596880" progId="Equation.3">
                  <p:embed/>
                  <p:pic>
                    <p:nvPicPr>
                      <p:cNvPr id="28058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8" y="2027238"/>
                        <a:ext cx="333375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4" name="Line 8"/>
          <p:cNvSpPr>
            <a:spLocks noChangeShapeType="1"/>
          </p:cNvSpPr>
          <p:nvPr/>
        </p:nvSpPr>
        <p:spPr bwMode="auto">
          <a:xfrm flipV="1">
            <a:off x="3997325" y="2552700"/>
            <a:ext cx="2105025" cy="52388"/>
          </a:xfrm>
          <a:prstGeom prst="line">
            <a:avLst/>
          </a:prstGeom>
          <a:noFill/>
          <a:ln w="9525">
            <a:solidFill>
              <a:schemeClr val="tx1"/>
            </a:solidFill>
            <a:round/>
            <a:headEnd/>
            <a:tailEnd type="triangle" w="med" len="med"/>
          </a:ln>
          <a:effectLst/>
        </p:spPr>
        <p:txBody>
          <a:bodyPr/>
          <a:lstStyle/>
          <a:p>
            <a:pPr eaLnBrk="0" hangingPunct="0">
              <a:spcBef>
                <a:spcPct val="0"/>
              </a:spcBef>
              <a:buFontTx/>
              <a:buNone/>
            </a:pPr>
            <a:endParaRPr lang="en-US" sz="1800" smtClean="0">
              <a:solidFill>
                <a:srgbClr val="000000"/>
              </a:solidFill>
              <a:latin typeface="Times New Roman" pitchFamily="18" charset="0"/>
            </a:endParaRPr>
          </a:p>
        </p:txBody>
      </p:sp>
      <p:pic>
        <p:nvPicPr>
          <p:cNvPr id="280585" name="Picture 9"/>
          <p:cNvPicPr>
            <a:picLocks noChangeAspect="1" noChangeArrowheads="1"/>
          </p:cNvPicPr>
          <p:nvPr/>
        </p:nvPicPr>
        <p:blipFill>
          <a:blip r:embed="rId8" cstate="print"/>
          <a:srcRect/>
          <a:stretch>
            <a:fillRect/>
          </a:stretch>
        </p:blipFill>
        <p:spPr bwMode="auto">
          <a:xfrm>
            <a:off x="4738688" y="3065463"/>
            <a:ext cx="3590925" cy="3617912"/>
          </a:xfrm>
          <a:prstGeom prst="rect">
            <a:avLst/>
          </a:prstGeom>
          <a:noFill/>
          <a:ln w="9525">
            <a:noFill/>
            <a:miter lim="800000"/>
            <a:headEnd/>
            <a:tailEnd/>
          </a:ln>
          <a:effectLst/>
        </p:spPr>
      </p:pic>
      <p:graphicFrame>
        <p:nvGraphicFramePr>
          <p:cNvPr id="280586" name="Object 10"/>
          <p:cNvGraphicFramePr>
            <a:graphicFrameLocks noChangeAspect="1"/>
          </p:cNvGraphicFramePr>
          <p:nvPr/>
        </p:nvGraphicFramePr>
        <p:xfrm>
          <a:off x="633413" y="4357688"/>
          <a:ext cx="3484562" cy="1136650"/>
        </p:xfrm>
        <a:graphic>
          <a:graphicData uri="http://schemas.openxmlformats.org/presentationml/2006/ole">
            <mc:AlternateContent xmlns:mc="http://schemas.openxmlformats.org/markup-compatibility/2006">
              <mc:Choice xmlns:v="urn:schemas-microsoft-com:vml" Requires="v">
                <p:oleObj spid="_x0000_s39970" name="Equation" r:id="rId9" imgW="1752480" imgH="571320" progId="Equation.3">
                  <p:embed/>
                </p:oleObj>
              </mc:Choice>
              <mc:Fallback>
                <p:oleObj name="Equation" r:id="rId9" imgW="1752480" imgH="571320" progId="Equation.3">
                  <p:embed/>
                  <p:pic>
                    <p:nvPicPr>
                      <p:cNvPr id="280586"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413" y="4357688"/>
                        <a:ext cx="3484562"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0587" name="Rectangle 11"/>
          <p:cNvSpPr>
            <a:spLocks noChangeArrowheads="1"/>
          </p:cNvSpPr>
          <p:nvPr/>
        </p:nvSpPr>
        <p:spPr bwMode="auto">
          <a:xfrm>
            <a:off x="501650" y="3505200"/>
            <a:ext cx="4316413" cy="549275"/>
          </a:xfrm>
          <a:prstGeom prst="rect">
            <a:avLst/>
          </a:prstGeom>
          <a:noFill/>
          <a:ln w="9525">
            <a:noFill/>
            <a:miter lim="800000"/>
            <a:headEnd/>
            <a:tailEnd/>
          </a:ln>
          <a:effectLst/>
        </p:spPr>
        <p:txBody>
          <a:bodyPr/>
          <a:lstStyle/>
          <a:p>
            <a:pPr marL="342900" indent="-342900">
              <a:buFontTx/>
              <a:buNone/>
            </a:pPr>
            <a:r>
              <a:rPr lang="en-US" sz="2800" smtClean="0">
                <a:solidFill>
                  <a:srgbClr val="000000"/>
                </a:solidFill>
                <a:latin typeface="Times New Roman" pitchFamily="18" charset="0"/>
              </a:rPr>
              <a:t>Cumulative distribution </a:t>
            </a:r>
          </a:p>
          <a:p>
            <a:pPr marL="342900" indent="-342900">
              <a:buFontTx/>
              <a:buNone/>
            </a:pPr>
            <a:r>
              <a:rPr lang="en-US" sz="2800" smtClean="0">
                <a:solidFill>
                  <a:srgbClr val="000000"/>
                </a:solidFill>
                <a:latin typeface="Times New Roman" pitchFamily="18" charset="0"/>
              </a:rPr>
              <a:t>function</a:t>
            </a:r>
          </a:p>
        </p:txBody>
      </p:sp>
      <p:sp>
        <p:nvSpPr>
          <p:cNvPr id="280588" name="Line 12"/>
          <p:cNvSpPr>
            <a:spLocks noChangeShapeType="1"/>
          </p:cNvSpPr>
          <p:nvPr/>
        </p:nvSpPr>
        <p:spPr bwMode="auto">
          <a:xfrm>
            <a:off x="6192838" y="2205038"/>
            <a:ext cx="0" cy="3001962"/>
          </a:xfrm>
          <a:prstGeom prst="line">
            <a:avLst/>
          </a:prstGeom>
          <a:noFill/>
          <a:ln w="9525">
            <a:solidFill>
              <a:schemeClr val="tx1"/>
            </a:solidFill>
            <a:prstDash val="dashDot"/>
            <a:round/>
            <a:headEnd/>
            <a:tailEnd/>
          </a:ln>
          <a:effectLst/>
        </p:spPr>
        <p:txBody>
          <a:bodyPr/>
          <a:lstStyle/>
          <a:p>
            <a:pPr eaLnBrk="0" hangingPunct="0">
              <a:spcBef>
                <a:spcPct val="0"/>
              </a:spcBef>
              <a:buFontTx/>
              <a:buNone/>
            </a:pPr>
            <a:endParaRPr lang="en-US" sz="1800" smtClean="0">
              <a:solidFill>
                <a:srgbClr val="000000"/>
              </a:solidFill>
              <a:latin typeface="Times New Roman" pitchFamily="18" charset="0"/>
            </a:endParaRPr>
          </a:p>
        </p:txBody>
      </p:sp>
      <p:sp>
        <p:nvSpPr>
          <p:cNvPr id="280589" name="Line 13"/>
          <p:cNvSpPr>
            <a:spLocks noChangeShapeType="1"/>
          </p:cNvSpPr>
          <p:nvPr/>
        </p:nvSpPr>
        <p:spPr bwMode="auto">
          <a:xfrm>
            <a:off x="6186488" y="4440238"/>
            <a:ext cx="0" cy="1111250"/>
          </a:xfrm>
          <a:prstGeom prst="line">
            <a:avLst/>
          </a:prstGeom>
          <a:noFill/>
          <a:ln w="9525">
            <a:solidFill>
              <a:schemeClr val="tx1"/>
            </a:solidFill>
            <a:round/>
            <a:headEnd type="triangle" w="med" len="med"/>
            <a:tailEnd type="triangle" w="med" len="med"/>
          </a:ln>
          <a:effectLst/>
        </p:spPr>
        <p:txBody>
          <a:bodyPr/>
          <a:lstStyle/>
          <a:p>
            <a:pPr eaLnBrk="0" hangingPunct="0">
              <a:spcBef>
                <a:spcPct val="0"/>
              </a:spcBef>
              <a:buFontTx/>
              <a:buNone/>
            </a:pPr>
            <a:endParaRPr lang="en-US" sz="1800" smtClean="0">
              <a:solidFill>
                <a:srgbClr val="000000"/>
              </a:solidFill>
              <a:latin typeface="Times New Roman" pitchFamily="18" charset="0"/>
            </a:endParaRPr>
          </a:p>
        </p:txBody>
      </p:sp>
      <p:sp>
        <p:nvSpPr>
          <p:cNvPr id="280590" name="Line 14"/>
          <p:cNvSpPr>
            <a:spLocks noChangeShapeType="1"/>
          </p:cNvSpPr>
          <p:nvPr/>
        </p:nvSpPr>
        <p:spPr bwMode="auto">
          <a:xfrm flipV="1">
            <a:off x="3592513" y="2871788"/>
            <a:ext cx="2130425" cy="1828800"/>
          </a:xfrm>
          <a:prstGeom prst="line">
            <a:avLst/>
          </a:prstGeom>
          <a:noFill/>
          <a:ln w="9525">
            <a:solidFill>
              <a:schemeClr val="tx1"/>
            </a:solidFill>
            <a:round/>
            <a:headEnd/>
            <a:tailEnd type="triangle" w="med" len="med"/>
          </a:ln>
          <a:effectLst/>
        </p:spPr>
        <p:txBody>
          <a:bodyPr/>
          <a:lstStyle/>
          <a:p>
            <a:pPr eaLnBrk="0" hangingPunct="0">
              <a:spcBef>
                <a:spcPct val="0"/>
              </a:spcBef>
              <a:buFontTx/>
              <a:buNone/>
            </a:pPr>
            <a:endParaRPr lang="en-US" sz="1800" smtClean="0">
              <a:solidFill>
                <a:srgbClr val="000000"/>
              </a:solidFill>
              <a:latin typeface="Times New Roman" pitchFamily="18" charset="0"/>
            </a:endParaRPr>
          </a:p>
        </p:txBody>
      </p:sp>
      <p:sp>
        <p:nvSpPr>
          <p:cNvPr id="280591" name="Line 15"/>
          <p:cNvSpPr>
            <a:spLocks noChangeShapeType="1"/>
          </p:cNvSpPr>
          <p:nvPr/>
        </p:nvSpPr>
        <p:spPr bwMode="auto">
          <a:xfrm>
            <a:off x="4119563" y="4970463"/>
            <a:ext cx="2055812" cy="0"/>
          </a:xfrm>
          <a:prstGeom prst="line">
            <a:avLst/>
          </a:prstGeom>
          <a:noFill/>
          <a:ln w="9525">
            <a:solidFill>
              <a:schemeClr val="tx1"/>
            </a:solidFill>
            <a:round/>
            <a:headEnd/>
            <a:tailEnd type="triangle" w="med" len="med"/>
          </a:ln>
          <a:effectLst/>
        </p:spPr>
        <p:txBody>
          <a:bodyPr/>
          <a:lstStyle/>
          <a:p>
            <a:pPr eaLnBrk="0" hangingPunct="0">
              <a:spcBef>
                <a:spcPct val="0"/>
              </a:spcBef>
              <a:buFontTx/>
              <a:buNone/>
            </a:pPr>
            <a:endParaRPr lang="en-US" sz="1800" smtClean="0">
              <a:solidFill>
                <a:srgbClr val="000000"/>
              </a:solidFill>
              <a:latin typeface="Times New Roman" pitchFamily="18" charset="0"/>
            </a:endParaRPr>
          </a:p>
        </p:txBody>
      </p:sp>
    </p:spTree>
    <p:extLst>
      <p:ext uri="{BB962C8B-B14F-4D97-AF65-F5344CB8AC3E}">
        <p14:creationId xmlns:p14="http://schemas.microsoft.com/office/powerpoint/2010/main" val="2158389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p:cNvPicPr>
            <a:picLocks noChangeAspect="1" noChangeArrowheads="1"/>
          </p:cNvPicPr>
          <p:nvPr/>
        </p:nvPicPr>
        <p:blipFill>
          <a:blip r:embed="rId2" cstate="print"/>
          <a:srcRect/>
          <a:stretch>
            <a:fillRect/>
          </a:stretch>
        </p:blipFill>
        <p:spPr bwMode="auto">
          <a:xfrm>
            <a:off x="0" y="55416"/>
            <a:ext cx="9144000" cy="6260018"/>
          </a:xfrm>
          <a:prstGeom prst="rect">
            <a:avLst/>
          </a:prstGeom>
          <a:noFill/>
          <a:ln w="9525">
            <a:noFill/>
            <a:miter lim="800000"/>
            <a:headEnd/>
            <a:tailEnd/>
          </a:ln>
        </p:spPr>
      </p:pic>
      <p:sp>
        <p:nvSpPr>
          <p:cNvPr id="3" name="TextBox 2"/>
          <p:cNvSpPr txBox="1"/>
          <p:nvPr/>
        </p:nvSpPr>
        <p:spPr>
          <a:xfrm>
            <a:off x="6019800" y="6457890"/>
            <a:ext cx="3124200" cy="400110"/>
          </a:xfrm>
          <a:prstGeom prst="rect">
            <a:avLst/>
          </a:prstGeom>
          <a:noFill/>
        </p:spPr>
        <p:txBody>
          <a:bodyPr wrap="square" rtlCol="0">
            <a:spAutoFit/>
          </a:bodyPr>
          <a:lstStyle/>
          <a:p>
            <a:pPr>
              <a:buNone/>
            </a:pPr>
            <a:r>
              <a:rPr lang="en-US" sz="2000" dirty="0" smtClean="0">
                <a:solidFill>
                  <a:schemeClr val="bg1">
                    <a:lumMod val="50000"/>
                  </a:schemeClr>
                </a:solidFill>
                <a:latin typeface="Arial" pitchFamily="34" charset="0"/>
                <a:cs typeface="Arial" pitchFamily="34" charset="0"/>
              </a:rPr>
              <a:t>From </a:t>
            </a:r>
            <a:r>
              <a:rPr lang="en-US" sz="2000" dirty="0" err="1" smtClean="0">
                <a:solidFill>
                  <a:schemeClr val="bg1">
                    <a:lumMod val="50000"/>
                  </a:schemeClr>
                </a:solidFill>
                <a:latin typeface="Arial" pitchFamily="34" charset="0"/>
                <a:cs typeface="Arial" pitchFamily="34" charset="0"/>
              </a:rPr>
              <a:t>Dingman</a:t>
            </a:r>
            <a:r>
              <a:rPr lang="en-US" sz="2000" dirty="0" smtClean="0">
                <a:solidFill>
                  <a:schemeClr val="bg1">
                    <a:lumMod val="50000"/>
                  </a:schemeClr>
                </a:solidFill>
                <a:latin typeface="Arial" pitchFamily="34" charset="0"/>
                <a:cs typeface="Arial" pitchFamily="34" charset="0"/>
              </a:rPr>
              <a:t>, 2002</a:t>
            </a:r>
            <a:endParaRPr lang="en-US" sz="20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76928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p:cNvPicPr>
            <a:picLocks noChangeAspect="1" noChangeArrowheads="1"/>
          </p:cNvPicPr>
          <p:nvPr/>
        </p:nvPicPr>
        <p:blipFill>
          <a:blip r:embed="rId3" cstate="print"/>
          <a:srcRect t="14087"/>
          <a:stretch>
            <a:fillRect/>
          </a:stretch>
        </p:blipFill>
        <p:spPr bwMode="auto">
          <a:xfrm>
            <a:off x="0" y="1162050"/>
            <a:ext cx="9144000" cy="4995863"/>
          </a:xfrm>
          <a:prstGeom prst="rect">
            <a:avLst/>
          </a:prstGeom>
          <a:noFill/>
          <a:ln w="9525">
            <a:noFill/>
            <a:miter lim="800000"/>
            <a:headEnd/>
            <a:tailEnd/>
          </a:ln>
        </p:spPr>
      </p:pic>
      <p:sp>
        <p:nvSpPr>
          <p:cNvPr id="268291" name="Text Box 3"/>
          <p:cNvSpPr txBox="1">
            <a:spLocks noChangeArrowheads="1"/>
          </p:cNvSpPr>
          <p:nvPr/>
        </p:nvSpPr>
        <p:spPr bwMode="auto">
          <a:xfrm>
            <a:off x="966788" y="546100"/>
            <a:ext cx="7439025" cy="519113"/>
          </a:xfrm>
          <a:prstGeom prst="rect">
            <a:avLst/>
          </a:prstGeom>
          <a:noFill/>
          <a:ln w="9525">
            <a:noFill/>
            <a:miter lim="800000"/>
            <a:headEnd/>
            <a:tailEnd/>
          </a:ln>
          <a:effectLst/>
        </p:spPr>
        <p:txBody>
          <a:bodyPr>
            <a:spAutoFit/>
          </a:bodyPr>
          <a:lstStyle/>
          <a:p>
            <a:pPr eaLnBrk="0" hangingPunct="0">
              <a:spcBef>
                <a:spcPct val="50000"/>
              </a:spcBef>
              <a:buFontTx/>
              <a:buNone/>
            </a:pPr>
            <a:r>
              <a:rPr lang="en-US" sz="2800" b="1" smtClean="0">
                <a:solidFill>
                  <a:srgbClr val="000000"/>
                </a:solidFill>
                <a:latin typeface="Arial" charset="0"/>
              </a:rPr>
              <a:t>Mean of Monthly Streamflow.  Alafia River</a:t>
            </a:r>
          </a:p>
        </p:txBody>
      </p:sp>
    </p:spTree>
    <p:extLst>
      <p:ext uri="{BB962C8B-B14F-4D97-AF65-F5344CB8AC3E}">
        <p14:creationId xmlns:p14="http://schemas.microsoft.com/office/powerpoint/2010/main" val="2993865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0338" name="Picture 2"/>
          <p:cNvPicPr>
            <a:picLocks noChangeAspect="1" noChangeArrowheads="1"/>
          </p:cNvPicPr>
          <p:nvPr/>
        </p:nvPicPr>
        <p:blipFill>
          <a:blip r:embed="rId2" cstate="print"/>
          <a:srcRect/>
          <a:stretch>
            <a:fillRect/>
          </a:stretch>
        </p:blipFill>
        <p:spPr bwMode="auto">
          <a:xfrm>
            <a:off x="0" y="304800"/>
            <a:ext cx="9144000" cy="5815013"/>
          </a:xfrm>
          <a:prstGeom prst="rect">
            <a:avLst/>
          </a:prstGeom>
          <a:noFill/>
          <a:ln w="9525">
            <a:noFill/>
            <a:miter lim="800000"/>
            <a:headEnd/>
            <a:tailEnd/>
          </a:ln>
        </p:spPr>
      </p:pic>
    </p:spTree>
    <p:extLst>
      <p:ext uri="{BB962C8B-B14F-4D97-AF65-F5344CB8AC3E}">
        <p14:creationId xmlns:p14="http://schemas.microsoft.com/office/powerpoint/2010/main" val="2906926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Storage-Yield Analysis</a:t>
            </a:r>
          </a:p>
        </p:txBody>
      </p:sp>
      <p:sp>
        <p:nvSpPr>
          <p:cNvPr id="98307" name="Rectangle 3"/>
          <p:cNvSpPr>
            <a:spLocks noGrp="1" noChangeArrowheads="1"/>
          </p:cNvSpPr>
          <p:nvPr>
            <p:ph type="body" idx="1"/>
          </p:nvPr>
        </p:nvSpPr>
        <p:spPr>
          <a:xfrm>
            <a:off x="933450" y="2024063"/>
            <a:ext cx="7772400" cy="4114800"/>
          </a:xfrm>
        </p:spPr>
        <p:txBody>
          <a:bodyPr/>
          <a:lstStyle/>
          <a:p>
            <a:r>
              <a:rPr lang="en-US" dirty="0"/>
              <a:t>Used to size a reservoir given a streamflow time series</a:t>
            </a:r>
            <a:r>
              <a:rPr lang="en-US" dirty="0" smtClean="0"/>
              <a:t>.</a:t>
            </a:r>
          </a:p>
          <a:p>
            <a:r>
              <a:rPr lang="en-US" dirty="0" smtClean="0"/>
              <a:t>An application of mass balance concepts</a:t>
            </a:r>
            <a:endParaRPr lang="en-US" dirty="0"/>
          </a:p>
        </p:txBody>
      </p:sp>
    </p:spTree>
    <p:extLst>
      <p:ext uri="{BB962C8B-B14F-4D97-AF65-F5344CB8AC3E}">
        <p14:creationId xmlns:p14="http://schemas.microsoft.com/office/powerpoint/2010/main" val="1158302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7_Default Design">
  <a:themeElements>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2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Custom 2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0070C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3039</TotalTime>
  <Words>603</Words>
  <Application>Microsoft Office PowerPoint</Application>
  <PresentationFormat>On-screen Show (4:3)</PresentationFormat>
  <Paragraphs>67</Paragraphs>
  <Slides>24</Slides>
  <Notes>2</Notes>
  <HiddenSlides>1</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24</vt:i4>
      </vt:variant>
    </vt:vector>
  </HeadingPairs>
  <TitlesOfParts>
    <vt:vector size="35" baseType="lpstr">
      <vt:lpstr>Arial</vt:lpstr>
      <vt:lpstr>Calibri</vt:lpstr>
      <vt:lpstr>Comic Sans MS</vt:lpstr>
      <vt:lpstr>HelveticaNeue</vt:lpstr>
      <vt:lpstr>Times New Roman</vt:lpstr>
      <vt:lpstr>7_Default Design</vt:lpstr>
      <vt:lpstr>3_Default Design</vt:lpstr>
      <vt:lpstr>4_Default Design</vt:lpstr>
      <vt:lpstr>Default Design</vt:lpstr>
      <vt:lpstr>Bitmap Image</vt:lpstr>
      <vt:lpstr>Equation</vt:lpstr>
      <vt:lpstr>PowerPoint Presentation</vt:lpstr>
      <vt:lpstr>PowerPoint Presentation</vt:lpstr>
      <vt:lpstr>PowerPoint Presentation</vt:lpstr>
      <vt:lpstr>PowerPoint Presentation</vt:lpstr>
      <vt:lpstr>Random variables</vt:lpstr>
      <vt:lpstr>PowerPoint Presentation</vt:lpstr>
      <vt:lpstr>PowerPoint Presentation</vt:lpstr>
      <vt:lpstr>PowerPoint Presentation</vt:lpstr>
      <vt:lpstr>Storage-Yield Analysis</vt:lpstr>
      <vt:lpstr>Storage-Yield Analysis</vt:lpstr>
      <vt:lpstr>PowerPoint Presentation</vt:lpstr>
      <vt:lpstr>PowerPoint Presentation</vt:lpstr>
      <vt:lpstr>Reservoir Storage-Yield Analysis</vt:lpstr>
      <vt:lpstr>Box Plot</vt:lpstr>
      <vt:lpstr>Reservoir Reliability Analysis</vt:lpstr>
      <vt:lpstr>PowerPoint Presentation</vt:lpstr>
      <vt:lpstr>From NRC  Colorado River Basin Management, 2007</vt:lpstr>
      <vt:lpstr>From NRC  Colorado River Basin Management, 2007</vt:lpstr>
      <vt:lpstr>From NRC  Colorado River Basin Management, 2007</vt:lpstr>
      <vt:lpstr>From NRC  Colorado River Basin Management, 2007</vt:lpstr>
      <vt:lpstr>From NRC  Colorado River Basin Management, 2007</vt:lpstr>
      <vt:lpstr>PowerPoint Presentation</vt:lpstr>
      <vt:lpstr>PowerPoint Presentation</vt:lpstr>
      <vt:lpstr>Reading</vt:lpstr>
    </vt:vector>
  </TitlesOfParts>
  <Company>NIWA Christchurch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PUB</dc:title>
  <dc:creator>rwoods</dc:creator>
  <cp:lastModifiedBy>David Tarboton</cp:lastModifiedBy>
  <cp:revision>126</cp:revision>
  <dcterms:created xsi:type="dcterms:W3CDTF">2004-01-25T10:18:37Z</dcterms:created>
  <dcterms:modified xsi:type="dcterms:W3CDTF">2016-09-07T13:47:48Z</dcterms:modified>
</cp:coreProperties>
</file>