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2" r:id="rId2"/>
    <p:sldId id="293" r:id="rId3"/>
    <p:sldId id="294" r:id="rId4"/>
    <p:sldId id="295" r:id="rId5"/>
  </p:sldIdLst>
  <p:sldSz cx="9144000" cy="6858000" type="screen4x3"/>
  <p:notesSz cx="68580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87"/>
    <p:restoredTop sz="90929"/>
  </p:normalViewPr>
  <p:slideViewPr>
    <p:cSldViewPr snapToGrid="0">
      <p:cViewPr>
        <p:scale>
          <a:sx n="50" d="100"/>
          <a:sy n="50" d="100"/>
        </p:scale>
        <p:origin x="2178" y="1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24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62" tIns="45231" rIns="90462" bIns="45231" numCol="1" anchor="t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963" y="0"/>
            <a:ext cx="29924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62" tIns="45231" rIns="90462" bIns="45231" numCol="1" anchor="t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29924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62" tIns="45231" rIns="90462" bIns="45231" numCol="1" anchor="b" anchorCtr="0" compatLnSpc="1">
            <a:prstTxWarp prst="textNoShape">
              <a:avLst/>
            </a:prstTxWarp>
          </a:bodyPr>
          <a:lstStyle>
            <a:lvl1pPr defTabSz="904875">
              <a:defRPr sz="1200"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963" y="8794750"/>
            <a:ext cx="29924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62" tIns="45231" rIns="90462" bIns="45231" numCol="1" anchor="b" anchorCtr="0" compatLnSpc="1">
            <a:prstTxWarp prst="textNoShape">
              <a:avLst/>
            </a:prstTxWarp>
          </a:bodyPr>
          <a:lstStyle>
            <a:lvl1pPr algn="r" defTabSz="904875">
              <a:defRPr sz="1200"/>
            </a:lvl1pPr>
          </a:lstStyle>
          <a:p>
            <a:fld id="{728130D9-15C0-455B-B0CE-6024AD889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2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6219C-10DC-4A4C-8997-88AE2C63671E}" type="datetimeFigureOut">
              <a:rPr lang="en-US" smtClean="0"/>
              <a:pPr/>
              <a:t>9/25/2016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207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87850"/>
            <a:ext cx="5486400" cy="415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2525"/>
            <a:ext cx="2971800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30591-A643-47FC-A1C8-F5A496DF6E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89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8ECB32-D47C-4C6C-AED6-39C6D22DF1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CE8F70-6367-437F-9EAE-1211BDFF1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5CC1EA-E07A-4AC7-91B9-1D68726BAF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F9101-94BC-4E14-8BC8-5B160C55B0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D796E-BA25-47F3-A208-1077223CE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A024CA-6A51-4F0E-8F2E-E06471F828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8AD6A-A3F8-4DD1-A7DA-30016F8D2A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AA3CF-AF42-4A7E-8BE7-0E66D9B5A5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C6DA7-D1F3-4292-BA70-D597315D9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887CB-2DFB-481F-A4E0-D3BBFDFC1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F7B81-F241-4ECB-9D9C-5D86300CED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8429BB-BFCC-4DCA-9164-A71D09169B4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Quantifying the uncertainty in </a:t>
            </a:r>
            <a:r>
              <a:rPr lang="en-US" smtClean="0"/>
              <a:t>precipitation estimates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Dingman</a:t>
            </a:r>
            <a:r>
              <a:rPr lang="en-US" dirty="0" smtClean="0"/>
              <a:t> pages 130-134</a:t>
            </a:r>
          </a:p>
          <a:p>
            <a:r>
              <a:rPr lang="en-US" dirty="0" smtClean="0"/>
              <a:t>Bras pages 154-171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7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84571" y="6457890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Bras, 1990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t3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0000">
            <a:off x="160234" y="246530"/>
            <a:ext cx="8930891" cy="56375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rot="5400000">
            <a:off x="7380520" y="2373086"/>
            <a:ext cx="3113314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>
            <a:off x="674914" y="6346372"/>
            <a:ext cx="5486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47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84571" y="6457890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Bras, 1990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t2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60000">
            <a:off x="134649" y="385571"/>
            <a:ext cx="9009351" cy="476337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rot="5400000">
            <a:off x="7293434" y="2035629"/>
            <a:ext cx="3113314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42257" y="6052457"/>
            <a:ext cx="5486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81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4571" y="6457890"/>
            <a:ext cx="1959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From Bras, 1990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 descr="t1.t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546" y="437387"/>
            <a:ext cx="8733253" cy="5299384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 bwMode="auto">
          <a:xfrm rot="5400000">
            <a:off x="7293434" y="2035629"/>
            <a:ext cx="3113314" cy="158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/>
          <p:cNvCxnSpPr/>
          <p:nvPr/>
        </p:nvCxnSpPr>
        <p:spPr bwMode="auto">
          <a:xfrm>
            <a:off x="642257" y="6052457"/>
            <a:ext cx="5486400" cy="158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442557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3333CC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</TotalTime>
  <Words>24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Times New Roman</vt:lpstr>
      <vt:lpstr>Default Design</vt:lpstr>
      <vt:lpstr>Quantifying the uncertainty in precipitation estimates</vt:lpstr>
      <vt:lpstr>PowerPoint Presentation</vt:lpstr>
      <vt:lpstr>PowerPoint Presentation</vt:lpstr>
      <vt:lpstr>PowerPoint Presentation</vt:lpstr>
    </vt:vector>
  </TitlesOfParts>
  <Company>USU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moisture in the air</dc:title>
  <dc:creator>David Tarboton</dc:creator>
  <cp:lastModifiedBy>David Tarboton</cp:lastModifiedBy>
  <cp:revision>32</cp:revision>
  <cp:lastPrinted>1999-09-14T16:13:09Z</cp:lastPrinted>
  <dcterms:created xsi:type="dcterms:W3CDTF">1999-09-14T05:42:38Z</dcterms:created>
  <dcterms:modified xsi:type="dcterms:W3CDTF">2016-09-26T00:27:36Z</dcterms:modified>
</cp:coreProperties>
</file>