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6"/>
  </p:notesMasterIdLst>
  <p:handoutMasterIdLst>
    <p:handoutMasterId r:id="rId7"/>
  </p:handoutMasterIdLst>
  <p:sldIdLst>
    <p:sldId id="421" r:id="rId2"/>
    <p:sldId id="410" r:id="rId3"/>
    <p:sldId id="409" r:id="rId4"/>
    <p:sldId id="424" r:id="rId5"/>
  </p:sldIdLst>
  <p:sldSz cx="9144000" cy="6858000" type="screen4x3"/>
  <p:notesSz cx="7010400" cy="9296400"/>
  <p:defaultTextStyle>
    <a:defPPr>
      <a:defRPr lang="en-AU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237" autoAdjust="0"/>
    <p:restoredTop sz="71871" autoAdjust="0"/>
  </p:normalViewPr>
  <p:slideViewPr>
    <p:cSldViewPr snapToGrid="0">
      <p:cViewPr varScale="1">
        <p:scale>
          <a:sx n="77" d="100"/>
          <a:sy n="77" d="100"/>
        </p:scale>
        <p:origin x="14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512" cy="4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889" y="0"/>
            <a:ext cx="3037511" cy="4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175"/>
            <a:ext cx="3037512" cy="4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889" y="8832175"/>
            <a:ext cx="3037511" cy="4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EFDBA69C-F943-44FF-ABDE-441D3B07FD6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162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512" cy="464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48" y="0"/>
            <a:ext cx="3037512" cy="464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4CC5B-B408-404B-AB46-210AAE1ACFC4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13" y="4416088"/>
            <a:ext cx="5608976" cy="418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88"/>
            <a:ext cx="3037512" cy="464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48" y="8830688"/>
            <a:ext cx="3037512" cy="464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25F3D-E95B-47CF-B126-D7F15EF6E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C47237C1-02FA-4C82-874C-A527A268E637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070C55E8-C923-45F3-86E3-FFCBEC092635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81D99F9D-0517-46EA-9D01-AE0FF90B6C45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E0F67FDE-A842-4DF9-AFA0-6C0282BF2D5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34FE065-9469-43D9-A838-11E06213251D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7D3BE9F7-F045-4331-8680-F5B97C2EFFE5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20EB62A0-EAF7-4BF0-ACE1-AC234436700B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B3C4D159-5FD3-4B43-B655-9991320BC247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49DB472C-EAAF-4082-9DE9-B85375533293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C38890DD-DE9A-4DAB-8ED8-E96745E0B559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3505F041-CA11-42DF-B66F-567069CFBD30}" type="slidenum">
              <a:rPr lang="en-US"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</a:pPr>
            <a:fld id="{9B309720-9F9F-4764-AFD3-F38CD64A3521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Arial"/>
              </a:rPr>
              <a:pPr rtl="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ater.usgs.gov/osw/streamstats/" TargetMode="External"/><Relationship Id="rId2" Type="http://schemas.openxmlformats.org/officeDocument/2006/relationships/hyperlink" Target="http://waterdata.usgs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u.instructure.com/courses/415508/files/folder/Lectures?preview=62501495" TargetMode="External"/><Relationship Id="rId5" Type="http://schemas.openxmlformats.org/officeDocument/2006/relationships/hyperlink" Target="https://github.com/USGS-R/dataRetrieval" TargetMode="External"/><Relationship Id="rId4" Type="http://schemas.openxmlformats.org/officeDocument/2006/relationships/hyperlink" Target="https://cluster14-files.instructure.com/courses/1009~415508/files/1009~62426584/course%20files/References/R%20Bare%20Essentials.htm?download=1&amp;inline=1&amp;sf_verifier=57cd33a025706150c8928e92152913b4&amp;ts=1472644959&amp;user_id=100900000000577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Unit Conversion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80000">
            <a:off x="38910" y="2404888"/>
            <a:ext cx="9075299" cy="23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3" y="0"/>
            <a:ext cx="8150809" cy="67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3600" dirty="0" smtClean="0"/>
              <a:t>Hydrologic Data and Hydrologic Budget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USGS </a:t>
            </a:r>
            <a:r>
              <a:rPr lang="en-US" dirty="0" smtClean="0">
                <a:hlinkClick r:id="rId2"/>
              </a:rPr>
              <a:t>http://waterdata.usgs.gov</a:t>
            </a:r>
            <a:endParaRPr lang="en-US" dirty="0" smtClean="0"/>
          </a:p>
          <a:p>
            <a:pPr lvl="1"/>
            <a:r>
              <a:rPr lang="en-US" dirty="0" smtClean="0"/>
              <a:t>Logan River Mean Annual Flow 236.8 </a:t>
            </a:r>
            <a:r>
              <a:rPr lang="en-US" dirty="0" err="1" smtClean="0"/>
              <a:t>cfs</a:t>
            </a:r>
            <a:endParaRPr lang="en-US" dirty="0" smtClean="0"/>
          </a:p>
          <a:p>
            <a:r>
              <a:rPr lang="en-US" dirty="0" err="1" smtClean="0"/>
              <a:t>Streamstats</a:t>
            </a:r>
            <a:r>
              <a:rPr lang="en-US" dirty="0"/>
              <a:t>  </a:t>
            </a:r>
            <a:r>
              <a:rPr lang="en-US" dirty="0">
                <a:hlinkClick r:id="rId3"/>
              </a:rPr>
              <a:t>http://water.usgs.gov/osw/streamstats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Logan River </a:t>
            </a:r>
            <a:r>
              <a:rPr lang="en-US" dirty="0"/>
              <a:t>Mean annual precipitation in inches  </a:t>
            </a:r>
            <a:r>
              <a:rPr lang="en-US" dirty="0" smtClean="0"/>
              <a:t>35.5</a:t>
            </a:r>
          </a:p>
          <a:p>
            <a:pPr lvl="1"/>
            <a:r>
              <a:rPr lang="en-US" dirty="0" smtClean="0"/>
              <a:t>Area 214 mi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411" y="5602755"/>
            <a:ext cx="8173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What is the Evapotranspiration from the Logan River Catchment and what is its uncertainty?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569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>
                <a:hlinkClick r:id="rId2"/>
              </a:rPr>
              <a:t>https://www.r-project.org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 </a:t>
            </a:r>
            <a:r>
              <a:rPr lang="en-US" dirty="0"/>
              <a:t>Studio </a:t>
            </a:r>
            <a:r>
              <a:rPr lang="en-US" dirty="0">
                <a:hlinkClick r:id="rId3"/>
              </a:rPr>
              <a:t>https://www.rstudio.com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Bare Essentials </a:t>
            </a:r>
            <a:r>
              <a:rPr lang="en-US" dirty="0">
                <a:hlinkClick r:id="rId4"/>
              </a:rPr>
              <a:t>R Bare Essentials.htm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USGS </a:t>
            </a:r>
            <a:r>
              <a:rPr lang="en-US" dirty="0" err="1" smtClean="0"/>
              <a:t>dataRetrieval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github.com/USGS-R/dataRetrieval</a:t>
            </a:r>
            <a:endParaRPr lang="en-US" dirty="0" smtClean="0"/>
          </a:p>
          <a:p>
            <a:r>
              <a:rPr lang="en-US" dirty="0" smtClean="0"/>
              <a:t>Class R work (</a:t>
            </a:r>
            <a:r>
              <a:rPr lang="en-US" dirty="0" smtClean="0">
                <a:hlinkClick r:id="rId6"/>
              </a:rPr>
              <a:t>Rwork.r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29292"/>
      </p:ext>
    </p:extLst>
  </p:cSld>
  <p:clrMapOvr>
    <a:masterClrMapping/>
  </p:clrMapOvr>
</p:sld>
</file>

<file path=ppt/theme/theme1.xml><?xml version="1.0" encoding="utf-8"?>
<a:theme xmlns:a="http://schemas.openxmlformats.org/drawingml/2006/main" name="7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80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Comic Sans MS</vt:lpstr>
      <vt:lpstr>Times New Roman</vt:lpstr>
      <vt:lpstr>7_Default Design</vt:lpstr>
      <vt:lpstr>Equation Unit Conversion</vt:lpstr>
      <vt:lpstr>PowerPoint Presentation</vt:lpstr>
      <vt:lpstr>Hydrologic Data and Hydrologic Budget</vt:lpstr>
      <vt:lpstr>R Work</vt:lpstr>
    </vt:vector>
  </TitlesOfParts>
  <Company>NIWA Christchurch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PUB</dc:title>
  <dc:creator>rwoods</dc:creator>
  <cp:lastModifiedBy>David Tarboton</cp:lastModifiedBy>
  <cp:revision>124</cp:revision>
  <dcterms:created xsi:type="dcterms:W3CDTF">2004-01-25T10:18:37Z</dcterms:created>
  <dcterms:modified xsi:type="dcterms:W3CDTF">2016-09-07T13:36:21Z</dcterms:modified>
</cp:coreProperties>
</file>