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39" r:id="rId2"/>
    <p:sldMasterId id="2147483951" r:id="rId3"/>
    <p:sldMasterId id="2147484038" r:id="rId4"/>
    <p:sldMasterId id="2147484181" r:id="rId5"/>
  </p:sldMasterIdLst>
  <p:notesMasterIdLst>
    <p:notesMasterId r:id="rId22"/>
  </p:notesMasterIdLst>
  <p:handoutMasterIdLst>
    <p:handoutMasterId r:id="rId23"/>
  </p:handoutMasterIdLst>
  <p:sldIdLst>
    <p:sldId id="311" r:id="rId6"/>
    <p:sldId id="348" r:id="rId7"/>
    <p:sldId id="407" r:id="rId8"/>
    <p:sldId id="312" r:id="rId9"/>
    <p:sldId id="313" r:id="rId10"/>
    <p:sldId id="314" r:id="rId11"/>
    <p:sldId id="347" r:id="rId12"/>
    <p:sldId id="424" r:id="rId13"/>
    <p:sldId id="425" r:id="rId14"/>
    <p:sldId id="354" r:id="rId15"/>
    <p:sldId id="360" r:id="rId16"/>
    <p:sldId id="359" r:id="rId17"/>
    <p:sldId id="358" r:id="rId18"/>
    <p:sldId id="316" r:id="rId19"/>
    <p:sldId id="317" r:id="rId20"/>
    <p:sldId id="318" r:id="rId21"/>
  </p:sldIdLst>
  <p:sldSz cx="9144000" cy="6858000" type="screen4x3"/>
  <p:notesSz cx="7010400" cy="9296400"/>
  <p:defaultTextStyle>
    <a:defPPr>
      <a:defRPr lang="en-AU"/>
    </a:defPPr>
    <a:lvl1pPr algn="l" rtl="0" fontAlgn="base">
      <a:spcBef>
        <a:spcPct val="20000"/>
      </a:spcBef>
      <a:spcAft>
        <a:spcPct val="0"/>
      </a:spcAft>
      <a:buChar char="•"/>
      <a:defRPr sz="2400" kern="1200">
        <a:solidFill>
          <a:srgbClr val="FFFF00"/>
        </a:solidFill>
        <a:latin typeface="Comic Sans MS" pitchFamily="66" charset="0"/>
        <a:ea typeface="+mn-ea"/>
        <a:cs typeface="+mn-cs"/>
      </a:defRPr>
    </a:lvl1pPr>
    <a:lvl2pPr marL="457200" algn="l" rtl="0" fontAlgn="base">
      <a:spcBef>
        <a:spcPct val="20000"/>
      </a:spcBef>
      <a:spcAft>
        <a:spcPct val="0"/>
      </a:spcAft>
      <a:buChar char="•"/>
      <a:defRPr sz="2400" kern="1200">
        <a:solidFill>
          <a:srgbClr val="FFFF00"/>
        </a:solidFill>
        <a:latin typeface="Comic Sans MS" pitchFamily="66" charset="0"/>
        <a:ea typeface="+mn-ea"/>
        <a:cs typeface="+mn-cs"/>
      </a:defRPr>
    </a:lvl2pPr>
    <a:lvl3pPr marL="914400" algn="l" rtl="0" fontAlgn="base">
      <a:spcBef>
        <a:spcPct val="20000"/>
      </a:spcBef>
      <a:spcAft>
        <a:spcPct val="0"/>
      </a:spcAft>
      <a:buChar char="•"/>
      <a:defRPr sz="2400" kern="1200">
        <a:solidFill>
          <a:srgbClr val="FFFF00"/>
        </a:solidFill>
        <a:latin typeface="Comic Sans MS" pitchFamily="66" charset="0"/>
        <a:ea typeface="+mn-ea"/>
        <a:cs typeface="+mn-cs"/>
      </a:defRPr>
    </a:lvl3pPr>
    <a:lvl4pPr marL="1371600" algn="l" rtl="0" fontAlgn="base">
      <a:spcBef>
        <a:spcPct val="20000"/>
      </a:spcBef>
      <a:spcAft>
        <a:spcPct val="0"/>
      </a:spcAft>
      <a:buChar char="•"/>
      <a:defRPr sz="2400" kern="1200">
        <a:solidFill>
          <a:srgbClr val="FFFF00"/>
        </a:solidFill>
        <a:latin typeface="Comic Sans MS" pitchFamily="66" charset="0"/>
        <a:ea typeface="+mn-ea"/>
        <a:cs typeface="+mn-cs"/>
      </a:defRPr>
    </a:lvl4pPr>
    <a:lvl5pPr marL="1828800" algn="l" rtl="0" fontAlgn="base">
      <a:spcBef>
        <a:spcPct val="20000"/>
      </a:spcBef>
      <a:spcAft>
        <a:spcPct val="0"/>
      </a:spcAft>
      <a:buChar char="•"/>
      <a:defRPr sz="2400" kern="1200">
        <a:solidFill>
          <a:srgbClr val="FFFF00"/>
        </a:solidFill>
        <a:latin typeface="Comic Sans MS" pitchFamily="66" charset="0"/>
        <a:ea typeface="+mn-ea"/>
        <a:cs typeface="+mn-cs"/>
      </a:defRPr>
    </a:lvl5pPr>
    <a:lvl6pPr marL="2286000" algn="l" defTabSz="914400" rtl="0" eaLnBrk="1" latinLnBrk="0" hangingPunct="1">
      <a:defRPr sz="2400" kern="1200">
        <a:solidFill>
          <a:srgbClr val="FFFF00"/>
        </a:solidFill>
        <a:latin typeface="Comic Sans MS" pitchFamily="66" charset="0"/>
        <a:ea typeface="+mn-ea"/>
        <a:cs typeface="+mn-cs"/>
      </a:defRPr>
    </a:lvl6pPr>
    <a:lvl7pPr marL="2743200" algn="l" defTabSz="914400" rtl="0" eaLnBrk="1" latinLnBrk="0" hangingPunct="1">
      <a:defRPr sz="2400" kern="1200">
        <a:solidFill>
          <a:srgbClr val="FFFF00"/>
        </a:solidFill>
        <a:latin typeface="Comic Sans MS" pitchFamily="66" charset="0"/>
        <a:ea typeface="+mn-ea"/>
        <a:cs typeface="+mn-cs"/>
      </a:defRPr>
    </a:lvl7pPr>
    <a:lvl8pPr marL="3200400" algn="l" defTabSz="914400" rtl="0" eaLnBrk="1" latinLnBrk="0" hangingPunct="1">
      <a:defRPr sz="2400" kern="1200">
        <a:solidFill>
          <a:srgbClr val="FFFF00"/>
        </a:solidFill>
        <a:latin typeface="Comic Sans MS" pitchFamily="66" charset="0"/>
        <a:ea typeface="+mn-ea"/>
        <a:cs typeface="+mn-cs"/>
      </a:defRPr>
    </a:lvl8pPr>
    <a:lvl9pPr marL="3657600" algn="l" defTabSz="914400" rtl="0" eaLnBrk="1" latinLnBrk="0" hangingPunct="1">
      <a:defRPr sz="2400" kern="1200">
        <a:solidFill>
          <a:srgbClr val="FFFF00"/>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237" autoAdjust="0"/>
    <p:restoredTop sz="71871" autoAdjust="0"/>
  </p:normalViewPr>
  <p:slideViewPr>
    <p:cSldViewPr snapToGrid="0">
      <p:cViewPr varScale="1">
        <p:scale>
          <a:sx n="77" d="100"/>
          <a:sy n="77" d="100"/>
        </p:scale>
        <p:origin x="1428"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6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37512"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lvl1pPr>
          </a:lstStyle>
          <a:p>
            <a:pPr>
              <a:defRPr/>
            </a:pPr>
            <a:endParaRPr lang="en-AU"/>
          </a:p>
        </p:txBody>
      </p:sp>
      <p:sp>
        <p:nvSpPr>
          <p:cNvPr id="19459" name="Rectangle 3"/>
          <p:cNvSpPr>
            <a:spLocks noGrp="1" noChangeArrowheads="1"/>
          </p:cNvSpPr>
          <p:nvPr>
            <p:ph type="dt" sz="quarter" idx="1"/>
          </p:nvPr>
        </p:nvSpPr>
        <p:spPr bwMode="auto">
          <a:xfrm>
            <a:off x="3972889" y="0"/>
            <a:ext cx="3037511"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vl1pPr>
          </a:lstStyle>
          <a:p>
            <a:pPr>
              <a:defRPr/>
            </a:pPr>
            <a:endParaRPr lang="en-AU"/>
          </a:p>
        </p:txBody>
      </p:sp>
      <p:sp>
        <p:nvSpPr>
          <p:cNvPr id="19460" name="Rectangle 4"/>
          <p:cNvSpPr>
            <a:spLocks noGrp="1" noChangeArrowheads="1"/>
          </p:cNvSpPr>
          <p:nvPr>
            <p:ph type="ftr" sz="quarter" idx="2"/>
          </p:nvPr>
        </p:nvSpPr>
        <p:spPr bwMode="auto">
          <a:xfrm>
            <a:off x="1" y="8832175"/>
            <a:ext cx="3037512"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lvl1pPr>
          </a:lstStyle>
          <a:p>
            <a:pPr>
              <a:defRPr/>
            </a:pPr>
            <a:endParaRPr lang="en-AU"/>
          </a:p>
        </p:txBody>
      </p:sp>
      <p:sp>
        <p:nvSpPr>
          <p:cNvPr id="19461" name="Rectangle 5"/>
          <p:cNvSpPr>
            <a:spLocks noGrp="1" noChangeArrowheads="1"/>
          </p:cNvSpPr>
          <p:nvPr>
            <p:ph type="sldNum" sz="quarter" idx="3"/>
          </p:nvPr>
        </p:nvSpPr>
        <p:spPr bwMode="auto">
          <a:xfrm>
            <a:off x="3972889" y="8832175"/>
            <a:ext cx="3037511"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vl1pPr>
          </a:lstStyle>
          <a:p>
            <a:pPr>
              <a:defRPr/>
            </a:pPr>
            <a:fld id="{EFDBA69C-F943-44FF-ABDE-441D3B07FD67}" type="slidenum">
              <a:rPr lang="en-AU"/>
              <a:pPr>
                <a:defRPr/>
              </a:pPr>
              <a:t>‹#›</a:t>
            </a:fld>
            <a:endParaRPr lang="en-AU"/>
          </a:p>
        </p:txBody>
      </p:sp>
    </p:spTree>
    <p:extLst>
      <p:ext uri="{BB962C8B-B14F-4D97-AF65-F5344CB8AC3E}">
        <p14:creationId xmlns:p14="http://schemas.microsoft.com/office/powerpoint/2010/main" val="2172162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512" cy="4642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1248" y="0"/>
            <a:ext cx="3037512" cy="464225"/>
          </a:xfrm>
          <a:prstGeom prst="rect">
            <a:avLst/>
          </a:prstGeom>
        </p:spPr>
        <p:txBody>
          <a:bodyPr vert="horz" lIns="91440" tIns="45720" rIns="91440" bIns="45720" rtlCol="0"/>
          <a:lstStyle>
            <a:lvl1pPr algn="r">
              <a:defRPr sz="1200"/>
            </a:lvl1pPr>
          </a:lstStyle>
          <a:p>
            <a:fld id="{6184CC5B-B408-404B-AB46-210AAE1ACFC4}" type="datetimeFigureOut">
              <a:rPr lang="en-US" smtClean="0"/>
              <a:pPr/>
              <a:t>8/30/2016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713" y="4416088"/>
            <a:ext cx="5608976" cy="41824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0688"/>
            <a:ext cx="3037512" cy="4642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1248" y="8830688"/>
            <a:ext cx="3037512" cy="464225"/>
          </a:xfrm>
          <a:prstGeom prst="rect">
            <a:avLst/>
          </a:prstGeom>
        </p:spPr>
        <p:txBody>
          <a:bodyPr vert="horz" lIns="91440" tIns="45720" rIns="91440" bIns="45720" rtlCol="0" anchor="b"/>
          <a:lstStyle>
            <a:lvl1pPr algn="r">
              <a:defRPr sz="1200"/>
            </a:lvl1pPr>
          </a:lstStyle>
          <a:p>
            <a:fld id="{18B25F3D-E95B-47CF-B126-D7F15EF6E615}" type="slidenum">
              <a:rPr lang="en-US" smtClean="0"/>
              <a:pPr/>
              <a:t>‹#›</a:t>
            </a:fld>
            <a:endParaRPr lang="en-US"/>
          </a:p>
        </p:txBody>
      </p:sp>
    </p:spTree>
    <p:extLst>
      <p:ext uri="{BB962C8B-B14F-4D97-AF65-F5344CB8AC3E}">
        <p14:creationId xmlns:p14="http://schemas.microsoft.com/office/powerpoint/2010/main" val="249557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3772B-576A-440B-BA86-6A9894AE6E2D}" type="datetime1">
              <a:rPr lang="en-US" sz="1100">
                <a:solidFill>
                  <a:srgbClr val="EEECE1"/>
                </a:solidFill>
                <a:cs typeface="Arial" pitchFamily="34" charset="0"/>
              </a:rPr>
              <a:pPr/>
              <a:t>8/30/2016</a:t>
            </a:fld>
            <a:endParaRPr lang="en-US" sz="1100">
              <a:solidFill>
                <a:srgbClr val="EEECE1"/>
              </a:solidFill>
              <a:cs typeface="Arial" pitchFamily="34" charset="0"/>
            </a:endParaRPr>
          </a:p>
        </p:txBody>
      </p:sp>
      <p:sp>
        <p:nvSpPr>
          <p:cNvPr id="15769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3DD6468-0E9D-45B5-9F42-56FBC8EB1230}" type="slidenum">
              <a:rPr lang="en-US" sz="1100">
                <a:solidFill>
                  <a:srgbClr val="EEECE1"/>
                </a:solidFill>
                <a:cs typeface="Arial" pitchFamily="34" charset="0"/>
              </a:rPr>
              <a:pPr/>
              <a:t>3</a:t>
            </a:fld>
            <a:endParaRPr lang="en-US" sz="1100">
              <a:solidFill>
                <a:srgbClr val="EEECE1"/>
              </a:solidFill>
              <a:cs typeface="Arial" pitchFamily="34" charset="0"/>
            </a:endParaRPr>
          </a:p>
        </p:txBody>
      </p:sp>
      <p:sp>
        <p:nvSpPr>
          <p:cNvPr id="157700" name="Rectangle 2"/>
          <p:cNvSpPr>
            <a:spLocks noGrp="1" noRot="1" noChangeAspect="1" noChangeArrowheads="1" noTextEdit="1"/>
          </p:cNvSpPr>
          <p:nvPr>
            <p:ph type="sldImg"/>
          </p:nvPr>
        </p:nvSpPr>
        <p:spPr>
          <a:xfrm>
            <a:off x="1143000" y="688975"/>
            <a:ext cx="4675188" cy="3506788"/>
          </a:xfrm>
          <a:ln/>
        </p:spPr>
      </p:sp>
      <p:sp>
        <p:nvSpPr>
          <p:cNvPr id="157701" name="Rectangle 3"/>
          <p:cNvSpPr>
            <a:spLocks noGrp="1" noChangeArrowheads="1"/>
          </p:cNvSpPr>
          <p:nvPr>
            <p:ph type="body" idx="1"/>
          </p:nvPr>
        </p:nvSpPr>
        <p:spPr>
          <a:xfrm>
            <a:off x="917576" y="4424365"/>
            <a:ext cx="5124451" cy="420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My research has been pretty varied, but there are a few common themes.  The statement "To advance the capability for hydrologic prediction by developing models that take advantage of new information and process understanding enabled by new technology" summarizes my overall goal.  The general areas I have worked in are:</a:t>
            </a:r>
          </a:p>
          <a:p>
            <a:r>
              <a:rPr lang="en-US" smtClean="0"/>
              <a:t>Hydrologic information systems (includes GIS)</a:t>
            </a:r>
          </a:p>
          <a:p>
            <a:r>
              <a:rPr lang="en-US" smtClean="0"/>
              <a:t>Terrain analysis using digital elevation models (includes geomorphology)</a:t>
            </a:r>
          </a:p>
          <a:p>
            <a:r>
              <a:rPr lang="en-US" smtClean="0"/>
              <a:t>Snow hydrology</a:t>
            </a:r>
          </a:p>
          <a:p>
            <a:r>
              <a:rPr lang="en-US" smtClean="0"/>
              <a:t>Spatially distributed hydrologic modeling</a:t>
            </a:r>
          </a:p>
          <a:p>
            <a:r>
              <a:rPr lang="en-US" smtClean="0"/>
              <a:t>Stochastic hydrology using nonparametric techniques</a:t>
            </a:r>
          </a:p>
          <a:p>
            <a:r>
              <a:rPr lang="en-US" smtClean="0"/>
              <a:t> </a:t>
            </a:r>
          </a:p>
          <a:p>
            <a:r>
              <a:rPr lang="en-US" smtClean="0"/>
              <a:t>I will present some results from the first three of these today. </a:t>
            </a:r>
            <a:endParaRPr lang="en-US" smtClean="0">
              <a:latin typeface="Arial" pitchFamily="34" charset="0"/>
            </a:endParaRPr>
          </a:p>
        </p:txBody>
      </p:sp>
    </p:spTree>
    <p:extLst>
      <p:ext uri="{BB962C8B-B14F-4D97-AF65-F5344CB8AC3E}">
        <p14:creationId xmlns:p14="http://schemas.microsoft.com/office/powerpoint/2010/main" val="251659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01700" rtl="0" eaLnBrk="0" fontAlgn="base" latinLnBrk="0" hangingPunct="0">
              <a:lnSpc>
                <a:spcPct val="100000"/>
              </a:lnSpc>
              <a:spcBef>
                <a:spcPct val="0"/>
              </a:spcBef>
              <a:spcAft>
                <a:spcPct val="0"/>
              </a:spcAft>
              <a:buClrTx/>
              <a:buSzTx/>
              <a:buFontTx/>
              <a:buNone/>
              <a:tabLst/>
              <a:defRPr/>
            </a:pPr>
            <a:fld id="{6E2067E0-275B-4E40-8514-8BEB5590B8AC}" type="slidenum">
              <a:rPr kumimoji="0" lang="en-US" sz="11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01700" rtl="0" eaLnBrk="0" fontAlgn="base" latinLnBrk="0" hangingPunct="0">
                <a:lnSpc>
                  <a:spcPct val="100000"/>
                </a:lnSpc>
                <a:spcBef>
                  <a:spcPct val="0"/>
                </a:spcBef>
                <a:spcAft>
                  <a:spcPct val="0"/>
                </a:spcAft>
                <a:buClrTx/>
                <a:buSzTx/>
                <a:buFontTx/>
                <a:buNone/>
                <a:tabLst/>
                <a:defRPr/>
              </a:pPr>
              <a:t>9</a:t>
            </a:fld>
            <a:endParaRPr kumimoji="0" lang="en-US" sz="11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US" sz="500">
                <a:solidFill>
                  <a:srgbClr val="000000"/>
                </a:solidFill>
                <a:latin typeface="Garamond" pitchFamily="18" charset="0"/>
                <a:cs typeface="Times New Roman" pitchFamily="18" charset="0"/>
              </a:rPr>
              <a:t>Figure 1. Physical Processes involved in Runoff Generation.</a:t>
            </a:r>
          </a:p>
        </p:txBody>
      </p:sp>
    </p:spTree>
    <p:extLst>
      <p:ext uri="{BB962C8B-B14F-4D97-AF65-F5344CB8AC3E}">
        <p14:creationId xmlns:p14="http://schemas.microsoft.com/office/powerpoint/2010/main" val="138082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C47237C1-02FA-4C82-874C-A527A268E63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070C55E8-C923-45F3-86E3-FFCBEC09263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81D99F9D-0517-46EA-9D01-AE0FF90B6C4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B48153AD-C227-4479-9D25-38157DBFCC03}"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399AA46-CFD3-4D8F-849A-E71FFB5911C6}"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B98330F9-D8E4-4C26-9BBA-43BAC90747DA}"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7300E78-0A31-447A-AA60-67B414C7BA61}"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buFontTx/>
              <a:buChar char="•"/>
            </a:pPr>
            <a:fld id="{150C544F-8D8E-445C-99A2-D3FF2F4AEA3C}"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buFontTx/>
              <a:buChar char="•"/>
            </a:pPr>
            <a:fld id="{836E5B59-8F50-443B-BBAE-DA2E053A94F7}"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buFontTx/>
              <a:buChar char="•"/>
            </a:pPr>
            <a:fld id="{01338B58-A13F-4706-9411-2CA4FDA3CB44}"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9B2F029-B561-42B3-9D5B-A7F32D2367EF}"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E0F67FDE-A842-4DF9-AFA0-6C0282BF2D5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86766D63-9861-44AF-8825-BDB8A2A77224}"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33C58DC0-3D82-4FB0-AD07-EFA25CE98875}"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0283642A-5C19-4282-ACFC-E9C247AC0F21}"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Line 2"/>
          <p:cNvSpPr>
            <a:spLocks noChangeShapeType="1"/>
          </p:cNvSpPr>
          <p:nvPr/>
        </p:nvSpPr>
        <p:spPr bwMode="auto">
          <a:xfrm>
            <a:off x="1500188" y="1708150"/>
            <a:ext cx="7646987" cy="0"/>
          </a:xfrm>
          <a:prstGeom prst="line">
            <a:avLst/>
          </a:prstGeom>
          <a:noFill/>
          <a:ln w="12700" cap="sq">
            <a:solidFill>
              <a:schemeClr val="bg2"/>
            </a:solidFill>
            <a:round/>
            <a:headEnd type="none" w="sm" len="sm"/>
            <a:tailEnd type="none" w="sm" len="sm"/>
          </a:ln>
          <a:effectLst/>
        </p:spPr>
        <p:txBody>
          <a:bodyPr/>
          <a:lstStyle/>
          <a:p>
            <a:pPr algn="l" rtl="0" eaLnBrk="0" fontAlgn="base" hangingPunct="0">
              <a:spcBef>
                <a:spcPct val="0"/>
              </a:spcBef>
              <a:spcAft>
                <a:spcPct val="0"/>
              </a:spcAft>
              <a:buFontTx/>
              <a:buChar char="•"/>
            </a:pPr>
            <a:endParaRPr lang="en-US" sz="2400" kern="1200">
              <a:solidFill>
                <a:srgbClr val="009999"/>
              </a:solidFill>
              <a:latin typeface="Times New Roman" pitchFamily="18" charset="0"/>
              <a:ea typeface="+mn-ea"/>
              <a:cs typeface="Arial"/>
            </a:endParaRPr>
          </a:p>
        </p:txBody>
      </p:sp>
      <p:sp>
        <p:nvSpPr>
          <p:cNvPr id="276483"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algn="l" rtl="0" eaLnBrk="0" fontAlgn="base" hangingPunct="0">
              <a:spcBef>
                <a:spcPct val="0"/>
              </a:spcBef>
              <a:spcAft>
                <a:spcPct val="0"/>
              </a:spcAft>
              <a:buFontTx/>
              <a:buChar char="•"/>
            </a:pPr>
            <a:endParaRPr lang="en-US" sz="2400" kern="1200">
              <a:solidFill>
                <a:srgbClr val="009999"/>
              </a:solidFill>
              <a:latin typeface="Times New Roman" pitchFamily="18" charset="0"/>
              <a:ea typeface="+mn-ea"/>
              <a:cs typeface="Arial"/>
            </a:endParaRPr>
          </a:p>
        </p:txBody>
      </p:sp>
      <p:sp>
        <p:nvSpPr>
          <p:cNvPr id="276484" name="Rectangle 4"/>
          <p:cNvSpPr>
            <a:spLocks noGrp="1" noChangeArrowheads="1"/>
          </p:cNvSpPr>
          <p:nvPr>
            <p:ph type="ctrTitle" sz="quarter"/>
          </p:nvPr>
        </p:nvSpPr>
        <p:spPr>
          <a:xfrm>
            <a:off x="2590800" y="781050"/>
            <a:ext cx="6248400" cy="1143000"/>
          </a:xfrm>
        </p:spPr>
        <p:txBody>
          <a:bodyPr anchor="b"/>
          <a:lstStyle>
            <a:lvl1pPr>
              <a:defRPr sz="6600"/>
            </a:lvl1pPr>
          </a:lstStyle>
          <a:p>
            <a:r>
              <a:rPr lang="en-US"/>
              <a:t>Click to edit Master title style</a:t>
            </a:r>
          </a:p>
        </p:txBody>
      </p:sp>
      <p:sp>
        <p:nvSpPr>
          <p:cNvPr id="276485"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a:t>Click to edit Master subtitle style</a:t>
            </a:r>
          </a:p>
        </p:txBody>
      </p:sp>
      <p:sp>
        <p:nvSpPr>
          <p:cNvPr id="276486" name="Rectangle 6"/>
          <p:cNvSpPr>
            <a:spLocks noGrp="1" noChangeArrowheads="1"/>
          </p:cNvSpPr>
          <p:nvPr>
            <p:ph type="dt" sz="quarter" idx="2"/>
          </p:nvPr>
        </p:nvSpPr>
        <p:spPr>
          <a:xfrm>
            <a:off x="152400" y="5486400"/>
            <a:ext cx="1905000" cy="304800"/>
          </a:xfrm>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276487" name="Rectangle 7"/>
          <p:cNvSpPr>
            <a:spLocks noGrp="1" noChangeArrowheads="1"/>
          </p:cNvSpPr>
          <p:nvPr>
            <p:ph type="ftr" sz="quarter" idx="3"/>
          </p:nvPr>
        </p:nvSpPr>
        <p:spPr>
          <a:xfrm>
            <a:off x="152400" y="5791200"/>
            <a:ext cx="2667000" cy="304800"/>
          </a:xfrm>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276488" name="Rectangle 8"/>
          <p:cNvSpPr>
            <a:spLocks noGrp="1" noChangeArrowheads="1"/>
          </p:cNvSpPr>
          <p:nvPr>
            <p:ph type="sldNum" sz="quarter" idx="4"/>
          </p:nvPr>
        </p:nvSpPr>
        <p:spPr/>
        <p:txBody>
          <a:bodyPr/>
          <a:lstStyle>
            <a:lvl1pPr>
              <a:defRPr/>
            </a:lvl1pPr>
          </a:lstStyle>
          <a:p>
            <a:pPr algn="r" rtl="0" eaLnBrk="0" fontAlgn="base" hangingPunct="0">
              <a:spcBef>
                <a:spcPct val="0"/>
              </a:spcBef>
              <a:spcAft>
                <a:spcPct val="0"/>
              </a:spcAft>
              <a:buFontTx/>
              <a:buChar char="•"/>
            </a:pPr>
            <a:fld id="{607762BF-98DB-4153-BCCC-F5C6D1064B09}"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BDA0F35F-F127-4B1A-9DD9-FA691ACBBCEE}"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484C9DA3-2C69-4D56-8B62-0B020E885DEF}"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D100D60B-99C7-4AFA-A283-2DA3AE589E2F}"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8" name="Footer Placeholder 7"/>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DA119D9E-31D8-4E28-8C3E-2A68AC7CF006}"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4" name="Footer Placeholder 3"/>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99E30A93-875C-4BD5-B513-C7FAED3B00E7}"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3" name="Footer Placeholder 2"/>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3A59C9F8-3535-42C8-94C0-BDAA34D8F582}"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34FE065-9469-43D9-A838-11E06213251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16DB4B27-B4C9-41D4-9D12-649A54AC3105}"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D99EF1E6-7BA2-41A6-9B0C-726DFB73FE5A}"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382F7DDD-EF92-484B-9E83-F542D1FA348D}"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buFontTx/>
              <a:buChar char="•"/>
            </a:pPr>
            <a:endParaRPr lang="en-US" sz="1400" kern="1200">
              <a:solidFill>
                <a:srgbClr val="009999"/>
              </a:solidFill>
              <a:latin typeface="Arial"/>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buFontTx/>
              <a:buChar char="•"/>
            </a:pPr>
            <a:fld id="{7840EE36-396A-4C72-832E-B25DC4EB02D9}" type="slidenum">
              <a:rPr lang="en-US" sz="1400" kern="1200">
                <a:solidFill>
                  <a:srgbClr val="009999"/>
                </a:solidFill>
                <a:latin typeface="Arial"/>
                <a:ea typeface="+mn-ea"/>
                <a:cs typeface="Arial"/>
              </a:rPr>
              <a:pPr algn="r" rtl="0" eaLnBrk="0" fontAlgn="base" hangingPunct="0">
                <a:spcBef>
                  <a:spcPct val="0"/>
                </a:spcBef>
                <a:spcAft>
                  <a:spcPct val="0"/>
                </a:spcAft>
                <a:buFontTx/>
                <a:buChar char="•"/>
              </a:pPr>
              <a:t>‹#›</a:t>
            </a:fld>
            <a:endParaRPr lang="en-US" sz="1400" kern="1200">
              <a:solidFill>
                <a:srgbClr val="009999"/>
              </a:solidFill>
              <a:latin typeface="Arial"/>
              <a:ea typeface="+mn-ea"/>
              <a:cs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C47237C1-02FA-4C82-874C-A527A268E637}"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E0F67FDE-A842-4DF9-AFA0-6C0282BF2D5D}"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34FE065-9469-43D9-A838-11E06213251D}"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7D3BE9F7-F045-4331-8680-F5B97C2EFFE5}"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8"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9"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0EB62A0-EAF7-4BF0-ACE1-AC234436700B}"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B3C4D159-5FD3-4B43-B655-9991320BC247}"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7D3BE9F7-F045-4331-8680-F5B97C2EFFE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3"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49DB472C-EAAF-4082-9DE9-B85375533293}"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C38890DD-DE9A-4DAB-8ED8-E96745E0B559}"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3505F041-CA11-42DF-B66F-567069CFBD30}"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070C55E8-C923-45F3-86E3-FFCBEC092635}"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81D99F9D-0517-46EA-9D01-AE0FF90B6C45}" type="slidenum">
              <a:rPr lang="en-US" sz="1400" kern="1200" smtClean="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smtClean="0"/>
            </a:lvl1pPr>
          </a:lstStyle>
          <a:p>
            <a:pPr algn="l"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a:xfrm>
            <a:off x="3124200" y="6245225"/>
            <a:ext cx="2895600" cy="476250"/>
          </a:xfrm>
        </p:spPr>
        <p:txBody>
          <a:bodyPr/>
          <a:lstStyle>
            <a:lvl1pPr>
              <a:defRPr smtClean="0"/>
            </a:lvl1pPr>
          </a:lstStyle>
          <a:p>
            <a:pPr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rtl="0" fontAlgn="base">
              <a:spcBef>
                <a:spcPct val="0"/>
              </a:spcBef>
              <a:spcAft>
                <a:spcPct val="0"/>
              </a:spcAft>
            </a:pPr>
            <a:fld id="{9B309720-9F9F-4764-AFD3-F38CD64A3521}" type="slidenum">
              <a:rPr lang="en-US" kern="1200" smtClean="0">
                <a:solidFill>
                  <a:srgbClr val="000000"/>
                </a:solidFill>
                <a:latin typeface="Times New Roman" pitchFamily="18" charset="0"/>
                <a:ea typeface="+mn-ea"/>
                <a:cs typeface="Arial"/>
              </a:rPr>
              <a:pPr rtl="0" fontAlgn="base">
                <a:spcBef>
                  <a:spcPct val="0"/>
                </a:spcBef>
                <a:spcAft>
                  <a:spcPct val="0"/>
                </a:spcAft>
              </a:pPr>
              <a:t>‹#›</a:t>
            </a:fld>
            <a:endParaRPr lang="en-US" kern="1200">
              <a:solidFill>
                <a:srgbClr val="000000"/>
              </a:solidFill>
              <a:latin typeface="Times New Roman" pitchFamily="18" charset="0"/>
              <a:ea typeface="+mn-ea"/>
              <a:cs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smtClean="0"/>
            </a:lvl1pPr>
          </a:lstStyle>
          <a:p>
            <a:pPr algn="l"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7" name="Footer Placeholder 6"/>
          <p:cNvSpPr>
            <a:spLocks noGrp="1"/>
          </p:cNvSpPr>
          <p:nvPr>
            <p:ph type="ftr" sz="quarter" idx="11"/>
          </p:nvPr>
        </p:nvSpPr>
        <p:spPr>
          <a:xfrm>
            <a:off x="3124200" y="6245225"/>
            <a:ext cx="2895600" cy="476250"/>
          </a:xfrm>
        </p:spPr>
        <p:txBody>
          <a:bodyPr/>
          <a:lstStyle>
            <a:lvl1pPr>
              <a:defRPr smtClean="0"/>
            </a:lvl1pPr>
          </a:lstStyle>
          <a:p>
            <a:pPr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smtClean="0"/>
            </a:lvl1pPr>
          </a:lstStyle>
          <a:p>
            <a:pPr rtl="0" fontAlgn="base">
              <a:spcBef>
                <a:spcPct val="0"/>
              </a:spcBef>
              <a:spcAft>
                <a:spcPct val="0"/>
              </a:spcAft>
            </a:pPr>
            <a:fld id="{9B309720-9F9F-4764-AFD3-F38CD64A3521}" type="slidenum">
              <a:rPr lang="en-US" kern="1200" smtClean="0">
                <a:solidFill>
                  <a:srgbClr val="000000"/>
                </a:solidFill>
                <a:latin typeface="Times New Roman" pitchFamily="18" charset="0"/>
                <a:ea typeface="+mn-ea"/>
                <a:cs typeface="Arial"/>
              </a:rPr>
              <a:pPr rtl="0" fontAlgn="base">
                <a:spcBef>
                  <a:spcPct val="0"/>
                </a:spcBef>
                <a:spcAft>
                  <a:spcPct val="0"/>
                </a:spcAft>
              </a:pPr>
              <a:t>‹#›</a:t>
            </a:fld>
            <a:endParaRPr lang="en-US" kern="1200">
              <a:solidFill>
                <a:srgbClr val="000000"/>
              </a:solidFill>
              <a:latin typeface="Times New Roman" pitchFamily="18" charset="0"/>
              <a:ea typeface="+mn-ea"/>
              <a:cs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1500188" y="1708150"/>
            <a:ext cx="7646987" cy="0"/>
          </a:xfrm>
          <a:prstGeom prst="line">
            <a:avLst/>
          </a:prstGeom>
          <a:noFill/>
          <a:ln w="12700" cap="sq">
            <a:solidFill>
              <a:schemeClr val="bg2"/>
            </a:solidFill>
            <a:round/>
            <a:headEnd type="none" w="sm" len="sm"/>
            <a:tailEnd type="none" w="sm" len="sm"/>
          </a:ln>
          <a:effectLst/>
        </p:spPr>
        <p:txBody>
          <a:bodyPr/>
          <a:lstStyle/>
          <a:p>
            <a:pPr eaLnBrk="0" hangingPunct="0">
              <a:spcBef>
                <a:spcPct val="0"/>
              </a:spcBef>
              <a:buFontTx/>
              <a:buNone/>
              <a:defRPr/>
            </a:pPr>
            <a:endParaRPr lang="en-US">
              <a:solidFill>
                <a:srgbClr val="009999"/>
              </a:solidFill>
              <a:latin typeface="Times New Roman" pitchFamily="18" charset="0"/>
            </a:endParaRPr>
          </a:p>
        </p:txBody>
      </p:sp>
      <p:sp>
        <p:nvSpPr>
          <p:cNvPr id="5"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spcBef>
                <a:spcPct val="0"/>
              </a:spcBef>
              <a:buFontTx/>
              <a:buNone/>
              <a:defRPr/>
            </a:pPr>
            <a:endParaRPr lang="en-US">
              <a:solidFill>
                <a:srgbClr val="009999"/>
              </a:solidFill>
              <a:latin typeface="Times New Roman" pitchFamily="18" charset="0"/>
            </a:endParaRPr>
          </a:p>
        </p:txBody>
      </p:sp>
      <p:sp>
        <p:nvSpPr>
          <p:cNvPr id="276484" name="Rectangle 4"/>
          <p:cNvSpPr>
            <a:spLocks noGrp="1" noChangeArrowheads="1"/>
          </p:cNvSpPr>
          <p:nvPr>
            <p:ph type="ctrTitle" sz="quarter"/>
          </p:nvPr>
        </p:nvSpPr>
        <p:spPr>
          <a:xfrm>
            <a:off x="2590800" y="781050"/>
            <a:ext cx="6248400" cy="1143000"/>
          </a:xfrm>
        </p:spPr>
        <p:txBody>
          <a:bodyPr anchor="b"/>
          <a:lstStyle>
            <a:lvl1pPr>
              <a:defRPr sz="6600"/>
            </a:lvl1pPr>
          </a:lstStyle>
          <a:p>
            <a:r>
              <a:rPr lang="en-US"/>
              <a:t>Click to edit Master title style</a:t>
            </a:r>
          </a:p>
        </p:txBody>
      </p:sp>
      <p:sp>
        <p:nvSpPr>
          <p:cNvPr id="276485"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a:t>Click to edit Master subtitle style</a:t>
            </a:r>
          </a:p>
        </p:txBody>
      </p:sp>
      <p:sp>
        <p:nvSpPr>
          <p:cNvPr id="6" name="Rectangle 6"/>
          <p:cNvSpPr>
            <a:spLocks noGrp="1" noChangeArrowheads="1"/>
          </p:cNvSpPr>
          <p:nvPr>
            <p:ph type="dt" sz="quarter" idx="10"/>
          </p:nvPr>
        </p:nvSpPr>
        <p:spPr>
          <a:xfrm>
            <a:off x="152400" y="5486400"/>
            <a:ext cx="1905000" cy="304800"/>
          </a:xfrm>
        </p:spPr>
        <p:txBody>
          <a:bodyPr/>
          <a:lstStyle>
            <a:lvl1pPr>
              <a:defRPr/>
            </a:lvl1pPr>
          </a:lstStyle>
          <a:p>
            <a:pPr>
              <a:defRPr/>
            </a:pPr>
            <a:endParaRPr lang="en-US"/>
          </a:p>
        </p:txBody>
      </p:sp>
      <p:sp>
        <p:nvSpPr>
          <p:cNvPr id="7" name="Rectangle 7"/>
          <p:cNvSpPr>
            <a:spLocks noGrp="1" noChangeArrowheads="1"/>
          </p:cNvSpPr>
          <p:nvPr>
            <p:ph type="ftr" sz="quarter" idx="11"/>
          </p:nvPr>
        </p:nvSpPr>
        <p:spPr>
          <a:xfrm>
            <a:off x="152400" y="5791200"/>
            <a:ext cx="2667000" cy="304800"/>
          </a:xfrm>
        </p:spPr>
        <p:txBody>
          <a:bodyPr/>
          <a:lstStyle>
            <a:lvl1pPr>
              <a:defRPr/>
            </a:lvl1pPr>
          </a:lstStyle>
          <a:p>
            <a:pPr>
              <a:defRPr/>
            </a:pPr>
            <a:endParaRPr lang="en-US"/>
          </a:p>
        </p:txBody>
      </p:sp>
      <p:sp>
        <p:nvSpPr>
          <p:cNvPr id="8" name="Rectangle 8"/>
          <p:cNvSpPr>
            <a:spLocks noGrp="1" noChangeArrowheads="1"/>
          </p:cNvSpPr>
          <p:nvPr>
            <p:ph type="sldNum" sz="quarter" idx="12"/>
          </p:nvPr>
        </p:nvSpPr>
        <p:spPr/>
        <p:txBody>
          <a:bodyPr/>
          <a:lstStyle>
            <a:lvl1pPr>
              <a:defRPr/>
            </a:lvl1pPr>
          </a:lstStyle>
          <a:p>
            <a:pPr>
              <a:defRPr/>
            </a:pPr>
            <a:fld id="{ED002B7B-8C02-4622-A48E-4D7DD1E37872}" type="slidenum">
              <a:rPr lang="en-US"/>
              <a:pPr>
                <a:defRPr/>
              </a:pPr>
              <a:t>‹#›</a:t>
            </a:fld>
            <a:endParaRPr lang="en-US"/>
          </a:p>
        </p:txBody>
      </p:sp>
    </p:spTree>
    <p:extLst>
      <p:ext uri="{BB962C8B-B14F-4D97-AF65-F5344CB8AC3E}">
        <p14:creationId xmlns:p14="http://schemas.microsoft.com/office/powerpoint/2010/main" val="39114281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D233980-26D4-49D7-82D4-34A2DBEBFB88}" type="slidenum">
              <a:rPr lang="en-US"/>
              <a:pPr>
                <a:defRPr/>
              </a:pPr>
              <a:t>‹#›</a:t>
            </a:fld>
            <a:endParaRPr lang="en-US"/>
          </a:p>
        </p:txBody>
      </p:sp>
    </p:spTree>
    <p:extLst>
      <p:ext uri="{BB962C8B-B14F-4D97-AF65-F5344CB8AC3E}">
        <p14:creationId xmlns:p14="http://schemas.microsoft.com/office/powerpoint/2010/main" val="21343907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78FCBC58-D90F-4B4F-A631-FDB632199E3A}" type="slidenum">
              <a:rPr lang="en-US"/>
              <a:pPr>
                <a:defRPr/>
              </a:pPr>
              <a:t>‹#›</a:t>
            </a:fld>
            <a:endParaRPr lang="en-US"/>
          </a:p>
        </p:txBody>
      </p:sp>
    </p:spTree>
    <p:extLst>
      <p:ext uri="{BB962C8B-B14F-4D97-AF65-F5344CB8AC3E}">
        <p14:creationId xmlns:p14="http://schemas.microsoft.com/office/powerpoint/2010/main" val="2043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pPr>
            <a:fld id="{20EB62A0-EAF7-4BF0-ACE1-AC234436700B}"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27AA32E-81C9-42F9-A1AB-ACF24F1F9AA7}" type="slidenum">
              <a:rPr lang="en-US"/>
              <a:pPr>
                <a:defRPr/>
              </a:pPr>
              <a:t>‹#›</a:t>
            </a:fld>
            <a:endParaRPr lang="en-US"/>
          </a:p>
        </p:txBody>
      </p:sp>
    </p:spTree>
    <p:extLst>
      <p:ext uri="{BB962C8B-B14F-4D97-AF65-F5344CB8AC3E}">
        <p14:creationId xmlns:p14="http://schemas.microsoft.com/office/powerpoint/2010/main" val="85739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5D5DCF8B-92E1-48F7-BBA2-C4D0258C0547}" type="slidenum">
              <a:rPr lang="en-US"/>
              <a:pPr>
                <a:defRPr/>
              </a:pPr>
              <a:t>‹#›</a:t>
            </a:fld>
            <a:endParaRPr lang="en-US"/>
          </a:p>
        </p:txBody>
      </p:sp>
    </p:spTree>
    <p:extLst>
      <p:ext uri="{BB962C8B-B14F-4D97-AF65-F5344CB8AC3E}">
        <p14:creationId xmlns:p14="http://schemas.microsoft.com/office/powerpoint/2010/main" val="34514377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E90F3324-D925-4CCB-AC65-3B2302162DF2}" type="slidenum">
              <a:rPr lang="en-US"/>
              <a:pPr>
                <a:defRPr/>
              </a:pPr>
              <a:t>‹#›</a:t>
            </a:fld>
            <a:endParaRPr lang="en-US"/>
          </a:p>
        </p:txBody>
      </p:sp>
    </p:spTree>
    <p:extLst>
      <p:ext uri="{BB962C8B-B14F-4D97-AF65-F5344CB8AC3E}">
        <p14:creationId xmlns:p14="http://schemas.microsoft.com/office/powerpoint/2010/main" val="174396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F05D5F39-CFE1-4464-B88B-71A14BA9BC50}" type="slidenum">
              <a:rPr lang="en-US"/>
              <a:pPr>
                <a:defRPr/>
              </a:pPr>
              <a:t>‹#›</a:t>
            </a:fld>
            <a:endParaRPr lang="en-US"/>
          </a:p>
        </p:txBody>
      </p:sp>
    </p:spTree>
    <p:extLst>
      <p:ext uri="{BB962C8B-B14F-4D97-AF65-F5344CB8AC3E}">
        <p14:creationId xmlns:p14="http://schemas.microsoft.com/office/powerpoint/2010/main" val="13168062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178F8A36-C918-4A38-ADBE-AD93B7E8D49E}" type="slidenum">
              <a:rPr lang="en-US"/>
              <a:pPr>
                <a:defRPr/>
              </a:pPr>
              <a:t>‹#›</a:t>
            </a:fld>
            <a:endParaRPr lang="en-US"/>
          </a:p>
        </p:txBody>
      </p:sp>
    </p:spTree>
    <p:extLst>
      <p:ext uri="{BB962C8B-B14F-4D97-AF65-F5344CB8AC3E}">
        <p14:creationId xmlns:p14="http://schemas.microsoft.com/office/powerpoint/2010/main" val="848043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42C655E-9F18-4C73-B53F-0001B8F211C2}" type="slidenum">
              <a:rPr lang="en-US"/>
              <a:pPr>
                <a:defRPr/>
              </a:pPr>
              <a:t>‹#›</a:t>
            </a:fld>
            <a:endParaRPr lang="en-US"/>
          </a:p>
        </p:txBody>
      </p:sp>
    </p:spTree>
    <p:extLst>
      <p:ext uri="{BB962C8B-B14F-4D97-AF65-F5344CB8AC3E}">
        <p14:creationId xmlns:p14="http://schemas.microsoft.com/office/powerpoint/2010/main" val="1517813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07440F34-484D-49D1-A431-D5156DC5D9C1}" type="slidenum">
              <a:rPr lang="en-US"/>
              <a:pPr>
                <a:defRPr/>
              </a:pPr>
              <a:t>‹#›</a:t>
            </a:fld>
            <a:endParaRPr lang="en-US"/>
          </a:p>
        </p:txBody>
      </p:sp>
    </p:spTree>
    <p:extLst>
      <p:ext uri="{BB962C8B-B14F-4D97-AF65-F5344CB8AC3E}">
        <p14:creationId xmlns:p14="http://schemas.microsoft.com/office/powerpoint/2010/main" val="7292266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F00DCF8-ACA0-451D-BFC3-27C28FD8942A}" type="slidenum">
              <a:rPr lang="en-US"/>
              <a:pPr>
                <a:defRPr/>
              </a:pPr>
              <a:t>‹#›</a:t>
            </a:fld>
            <a:endParaRPr lang="en-US"/>
          </a:p>
        </p:txBody>
      </p:sp>
    </p:spTree>
    <p:extLst>
      <p:ext uri="{BB962C8B-B14F-4D97-AF65-F5344CB8AC3E}">
        <p14:creationId xmlns:p14="http://schemas.microsoft.com/office/powerpoint/2010/main" val="329767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pPr>
            <a:fld id="{B3C4D159-5FD3-4B43-B655-9991320BC24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pPr>
            <a:fld id="{49DB472C-EAAF-4082-9DE9-B85375533293}"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C38890DD-DE9A-4DAB-8ED8-E96745E0B559}"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3505F041-CA11-42DF-B66F-567069CFBD30}"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10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lgn="l"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rtl="0" fontAlgn="base">
              <a:spcBef>
                <a:spcPct val="0"/>
              </a:spcBef>
              <a:spcAft>
                <a:spcPct val="0"/>
              </a:spcAft>
            </a:pPr>
            <a:fld id="{9B309720-9F9F-4764-AFD3-F38CD64A3521}" type="slidenum">
              <a:rPr lang="en-US" kern="1200">
                <a:solidFill>
                  <a:srgbClr val="000000"/>
                </a:solidFill>
                <a:latin typeface="Times New Roman" pitchFamily="18" charset="0"/>
                <a:ea typeface="+mn-ea"/>
                <a:cs typeface="Arial"/>
              </a:rPr>
              <a:pPr rtl="0" fontAlgn="base">
                <a:spcBef>
                  <a:spcPct val="0"/>
                </a:spcBef>
                <a:spcAft>
                  <a:spcPct val="0"/>
                </a:spcAft>
              </a:pPr>
              <a:t>‹#›</a:t>
            </a:fld>
            <a:endParaRPr lang="en-US" kern="1200">
              <a:solidFill>
                <a:srgbClr val="000000"/>
              </a:solidFill>
              <a:latin typeface="Times New Roman" pitchFamily="18" charset="0"/>
              <a:ea typeface="+mn-ea"/>
              <a:cs typeface="Arial"/>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pitchFamily="34" charset="0"/>
        </a:defRPr>
      </a:lvl2pPr>
      <a:lvl3pPr algn="ctr" rtl="0" fontAlgn="base">
        <a:spcBef>
          <a:spcPct val="0"/>
        </a:spcBef>
        <a:spcAft>
          <a:spcPct val="0"/>
        </a:spcAft>
        <a:defRPr sz="4400">
          <a:solidFill>
            <a:schemeClr val="tx2"/>
          </a:solidFill>
          <a:latin typeface="Times New Roman" pitchFamily="18" charset="0"/>
          <a:cs typeface="Arial" pitchFamily="34" charset="0"/>
        </a:defRPr>
      </a:lvl3pPr>
      <a:lvl4pPr algn="ctr" rtl="0" fontAlgn="base">
        <a:spcBef>
          <a:spcPct val="0"/>
        </a:spcBef>
        <a:spcAft>
          <a:spcPct val="0"/>
        </a:spcAft>
        <a:defRPr sz="4400">
          <a:solidFill>
            <a:schemeClr val="tx2"/>
          </a:solidFill>
          <a:latin typeface="Times New Roman" pitchFamily="18" charset="0"/>
          <a:cs typeface="Arial" pitchFamily="34" charset="0"/>
        </a:defRPr>
      </a:lvl4pPr>
      <a:lvl5pPr algn="ctr" rtl="0" fontAlgn="base">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gn="l" rtl="0" fontAlgn="base">
              <a:spcBef>
                <a:spcPct val="0"/>
              </a:spcBef>
              <a:spcAft>
                <a:spcPct val="0"/>
              </a:spcAft>
              <a:buFontTx/>
              <a:buChar char="•"/>
            </a:pPr>
            <a:endParaRPr lang="en-US" kern="1200">
              <a:solidFill>
                <a:srgbClr val="000000"/>
              </a:solidFill>
              <a:latin typeface="Times New Roman"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rtl="0" fontAlgn="base">
              <a:spcBef>
                <a:spcPct val="0"/>
              </a:spcBef>
              <a:spcAft>
                <a:spcPct val="0"/>
              </a:spcAft>
              <a:buFontTx/>
              <a:buChar char="•"/>
            </a:pP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rtl="0" fontAlgn="base">
              <a:spcBef>
                <a:spcPct val="0"/>
              </a:spcBef>
              <a:spcAft>
                <a:spcPct val="0"/>
              </a:spcAft>
              <a:buFontTx/>
              <a:buChar char="•"/>
            </a:pPr>
            <a:fld id="{485E0E58-6C95-4AC5-8D7E-800E4E6048D1}" type="slidenum">
              <a:rPr lang="en-US" kern="1200">
                <a:solidFill>
                  <a:srgbClr val="000000"/>
                </a:solidFill>
                <a:latin typeface="Times New Roman" pitchFamily="18" charset="0"/>
                <a:ea typeface="+mn-ea"/>
                <a:cs typeface="+mn-cs"/>
              </a:rPr>
              <a:pPr rtl="0" fontAlgn="base">
                <a:spcBef>
                  <a:spcPct val="0"/>
                </a:spcBef>
                <a:spcAft>
                  <a:spcPct val="0"/>
                </a:spcAft>
                <a:buFontTx/>
                <a:buChar char="•"/>
              </a:pPr>
              <a:t>‹#›</a:t>
            </a:fld>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algn="l" rtl="0" eaLnBrk="0" fontAlgn="base" hangingPunct="0">
              <a:spcBef>
                <a:spcPct val="0"/>
              </a:spcBef>
              <a:spcAft>
                <a:spcPct val="0"/>
              </a:spcAft>
              <a:buFontTx/>
              <a:buChar char="•"/>
            </a:pPr>
            <a:endParaRPr lang="en-US" sz="2400" kern="1200">
              <a:solidFill>
                <a:srgbClr val="009999"/>
              </a:solidFill>
              <a:latin typeface="Times New Roman" pitchFamily="18" charset="0"/>
              <a:ea typeface="+mn-ea"/>
              <a:cs typeface="Arial"/>
            </a:endParaRPr>
          </a:p>
        </p:txBody>
      </p:sp>
      <p:sp>
        <p:nvSpPr>
          <p:cNvPr id="275459" name="Rectangle 3"/>
          <p:cNvSpPr>
            <a:spLocks noGrp="1" noChangeArrowheads="1"/>
          </p:cNvSpPr>
          <p:nvPr>
            <p:ph type="title"/>
          </p:nvPr>
        </p:nvSpPr>
        <p:spPr bwMode="auto">
          <a:xfrm>
            <a:off x="2819400" y="609600"/>
            <a:ext cx="6096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75460" name="Rectangle 4"/>
          <p:cNvSpPr>
            <a:spLocks noGrp="1" noChangeArrowheads="1"/>
          </p:cNvSpPr>
          <p:nvPr>
            <p:ph type="body" idx="1"/>
          </p:nvPr>
        </p:nvSpPr>
        <p:spPr bwMode="auto">
          <a:xfrm>
            <a:off x="2819400" y="1981200"/>
            <a:ext cx="60960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5461" name="Rectangle 5"/>
          <p:cNvSpPr>
            <a:spLocks noGrp="1" noChangeArrowheads="1"/>
          </p:cNvSpPr>
          <p:nvPr>
            <p:ph type="dt" sz="half" idx="2"/>
          </p:nvPr>
        </p:nvSpPr>
        <p:spPr bwMode="auto">
          <a:xfrm>
            <a:off x="152400" y="55626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chemeClr val="folHlink"/>
                </a:solidFill>
                <a:latin typeface="+mn-lt"/>
              </a:defRPr>
            </a:lvl1pPr>
          </a:lstStyle>
          <a:p>
            <a:pPr algn="l" rtl="0" eaLnBrk="0" fontAlgn="base" hangingPunct="0">
              <a:spcBef>
                <a:spcPct val="0"/>
              </a:spcBef>
              <a:spcAft>
                <a:spcPct val="0"/>
              </a:spcAft>
              <a:buFontTx/>
              <a:buChar char="•"/>
            </a:pPr>
            <a:endParaRPr lang="en-US" kern="1200">
              <a:solidFill>
                <a:srgbClr val="009999"/>
              </a:solidFill>
              <a:latin typeface="Arial"/>
              <a:ea typeface="+mn-ea"/>
              <a:cs typeface="Arial"/>
            </a:endParaRPr>
          </a:p>
        </p:txBody>
      </p:sp>
      <p:sp>
        <p:nvSpPr>
          <p:cNvPr id="275462" name="Rectangle 6"/>
          <p:cNvSpPr>
            <a:spLocks noGrp="1" noChangeArrowheads="1"/>
          </p:cNvSpPr>
          <p:nvPr>
            <p:ph type="ftr" sz="quarter" idx="3"/>
          </p:nvPr>
        </p:nvSpPr>
        <p:spPr bwMode="auto">
          <a:xfrm>
            <a:off x="152400" y="5867400"/>
            <a:ext cx="2590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folHlink"/>
                </a:solidFill>
                <a:latin typeface="+mn-lt"/>
              </a:defRPr>
            </a:lvl1pPr>
          </a:lstStyle>
          <a:p>
            <a:pPr rtl="0" eaLnBrk="0" fontAlgn="base" hangingPunct="0">
              <a:spcBef>
                <a:spcPct val="0"/>
              </a:spcBef>
              <a:spcAft>
                <a:spcPct val="0"/>
              </a:spcAft>
              <a:buFontTx/>
              <a:buChar char="•"/>
            </a:pPr>
            <a:endParaRPr lang="en-US" kern="1200">
              <a:solidFill>
                <a:srgbClr val="009999"/>
              </a:solidFill>
              <a:latin typeface="Arial"/>
              <a:ea typeface="+mn-ea"/>
              <a:cs typeface="Arial"/>
            </a:endParaRPr>
          </a:p>
        </p:txBody>
      </p:sp>
      <p:sp>
        <p:nvSpPr>
          <p:cNvPr id="275463" name="Rectangle 7"/>
          <p:cNvSpPr>
            <a:spLocks noGrp="1" noChangeArrowheads="1"/>
          </p:cNvSpPr>
          <p:nvPr>
            <p:ph type="sldNum" sz="quarter" idx="4"/>
          </p:nvPr>
        </p:nvSpPr>
        <p:spPr bwMode="auto">
          <a:xfrm>
            <a:off x="152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folHlink"/>
                </a:solidFill>
                <a:latin typeface="+mn-lt"/>
              </a:defRPr>
            </a:lvl1pPr>
          </a:lstStyle>
          <a:p>
            <a:pPr rtl="0" eaLnBrk="0" fontAlgn="base" hangingPunct="0">
              <a:spcBef>
                <a:spcPct val="0"/>
              </a:spcBef>
              <a:spcAft>
                <a:spcPct val="0"/>
              </a:spcAft>
              <a:buFontTx/>
              <a:buChar char="•"/>
            </a:pPr>
            <a:fld id="{ACD6C589-DD3E-4E61-A223-34280A0A2688}" type="slidenum">
              <a:rPr lang="en-US" kern="1200">
                <a:solidFill>
                  <a:srgbClr val="009999"/>
                </a:solidFill>
                <a:latin typeface="Arial"/>
                <a:ea typeface="+mn-ea"/>
                <a:cs typeface="Arial"/>
              </a:rPr>
              <a:pPr rtl="0" eaLnBrk="0" fontAlgn="base" hangingPunct="0">
                <a:spcBef>
                  <a:spcPct val="0"/>
                </a:spcBef>
                <a:spcAft>
                  <a:spcPct val="0"/>
                </a:spcAft>
                <a:buFontTx/>
                <a:buChar char="•"/>
              </a:pPr>
              <a:t>‹#›</a:t>
            </a:fld>
            <a:endParaRPr lang="en-US" kern="1200">
              <a:solidFill>
                <a:srgbClr val="009999"/>
              </a:solidFill>
              <a:latin typeface="Arial"/>
              <a:ea typeface="+mn-ea"/>
              <a:cs typeface="Arial"/>
            </a:endParaRPr>
          </a:p>
        </p:txBody>
      </p:sp>
      <p:sp>
        <p:nvSpPr>
          <p:cNvPr id="275464" name="Line 8"/>
          <p:cNvSpPr>
            <a:spLocks noChangeShapeType="1"/>
          </p:cNvSpPr>
          <p:nvPr/>
        </p:nvSpPr>
        <p:spPr bwMode="auto">
          <a:xfrm>
            <a:off x="1497013" y="1371600"/>
            <a:ext cx="7646987" cy="0"/>
          </a:xfrm>
          <a:prstGeom prst="line">
            <a:avLst/>
          </a:prstGeom>
          <a:noFill/>
          <a:ln w="12700" cap="sq">
            <a:solidFill>
              <a:schemeClr val="bg2"/>
            </a:solidFill>
            <a:round/>
            <a:headEnd type="none" w="sm" len="sm"/>
            <a:tailEnd type="none" w="sm" len="sm"/>
          </a:ln>
          <a:effectLst/>
        </p:spPr>
        <p:txBody>
          <a:bodyPr/>
          <a:lstStyle/>
          <a:p>
            <a:pPr algn="l" rtl="0" eaLnBrk="0" fontAlgn="base" hangingPunct="0">
              <a:spcBef>
                <a:spcPct val="0"/>
              </a:spcBef>
              <a:spcAft>
                <a:spcPct val="0"/>
              </a:spcAft>
              <a:buFontTx/>
              <a:buChar char="•"/>
            </a:pPr>
            <a:endParaRPr lang="en-US" sz="2400" kern="1200">
              <a:solidFill>
                <a:srgbClr val="009999"/>
              </a:solidFill>
              <a:latin typeface="Times New Roman" pitchFamily="18" charset="0"/>
              <a:ea typeface="+mn-ea"/>
              <a:cs typeface="Arial"/>
            </a:endParaRPr>
          </a:p>
        </p:txBody>
      </p:sp>
    </p:spTree>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rtl="0" fontAlgn="base">
        <a:lnSpc>
          <a:spcPct val="70000"/>
        </a:lnSpc>
        <a:spcBef>
          <a:spcPct val="0"/>
        </a:spcBef>
        <a:spcAft>
          <a:spcPct val="0"/>
        </a:spcAft>
        <a:defRPr kumimoji="1" sz="4800" b="1">
          <a:solidFill>
            <a:schemeClr val="tx2"/>
          </a:solidFill>
          <a:latin typeface="+mj-lt"/>
          <a:ea typeface="+mj-ea"/>
          <a:cs typeface="+mj-cs"/>
        </a:defRPr>
      </a:lvl1pPr>
      <a:lvl2pPr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2pPr>
      <a:lvl3pPr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3pPr>
      <a:lvl4pPr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4pPr>
      <a:lvl5pPr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5pPr>
      <a:lvl6pPr marL="457200"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6pPr>
      <a:lvl7pPr marL="914400"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7pPr>
      <a:lvl8pPr marL="1371600"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8pPr>
      <a:lvl9pPr marL="1828800" algn="l" rtl="0" fontAlgn="base">
        <a:lnSpc>
          <a:spcPct val="70000"/>
        </a:lnSpc>
        <a:spcBef>
          <a:spcPct val="0"/>
        </a:spcBef>
        <a:spcAft>
          <a:spcPct val="0"/>
        </a:spcAft>
        <a:defRPr kumimoji="1" sz="4800" b="1">
          <a:solidFill>
            <a:schemeClr val="tx2"/>
          </a:solidFill>
          <a:latin typeface="Arial Narrow" pitchFamily="34" charset="0"/>
          <a:cs typeface="Arial" pitchFamily="34" charset="0"/>
        </a:defRPr>
      </a:lvl9pPr>
    </p:titleStyle>
    <p:bodyStyle>
      <a:lvl1pPr marL="342900" indent="-342900" algn="l" rtl="0" fontAlgn="base">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Monotype Sorts" pitchFamily="2" charset="2"/>
        <a:buChar char="u"/>
        <a:defRPr kumimoji="1" sz="2600">
          <a:solidFill>
            <a:schemeClr val="tx1"/>
          </a:solidFill>
          <a:latin typeface="+mn-lt"/>
          <a:cs typeface="+mn-cs"/>
        </a:defRPr>
      </a:lvl2pPr>
      <a:lvl3pPr marL="1143000" indent="-228600" algn="l" rtl="0" fontAlgn="base">
        <a:spcBef>
          <a:spcPct val="20000"/>
        </a:spcBef>
        <a:spcAft>
          <a:spcPct val="0"/>
        </a:spcAft>
        <a:buClr>
          <a:schemeClr val="hlink"/>
        </a:buClr>
        <a:buSzPct val="65000"/>
        <a:buFont typeface="Monotype Sorts" pitchFamily="2" charset="2"/>
        <a:buChar char="F"/>
        <a:defRPr kumimoji="1" sz="2400">
          <a:solidFill>
            <a:schemeClr val="tx1"/>
          </a:solidFill>
          <a:latin typeface="+mn-lt"/>
          <a:cs typeface="+mn-cs"/>
        </a:defRPr>
      </a:lvl3pPr>
      <a:lvl4pPr marL="1600200" indent="-228600" algn="l" rtl="0" fontAlgn="base">
        <a:spcBef>
          <a:spcPct val="20000"/>
        </a:spcBef>
        <a:spcAft>
          <a:spcPct val="0"/>
        </a:spcAft>
        <a:buClr>
          <a:schemeClr val="tx2"/>
        </a:buClr>
        <a:buSzPct val="100000"/>
        <a:buChar char="•"/>
        <a:defRPr kumimoji="1" sz="2000">
          <a:solidFill>
            <a:schemeClr val="tx1"/>
          </a:solidFill>
          <a:latin typeface="+mn-lt"/>
          <a:cs typeface="+mn-cs"/>
        </a:defRPr>
      </a:lvl4pPr>
      <a:lvl5pPr marL="20574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lgn="l"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rtl="0" fontAlgn="base">
              <a:spcBef>
                <a:spcPct val="0"/>
              </a:spcBef>
              <a:spcAft>
                <a:spcPct val="0"/>
              </a:spcAft>
            </a:pPr>
            <a:fld id="{7A0068CF-72A0-4444-98C6-2B2885DC8635}" type="slidenum">
              <a:rPr lang="en-US" kern="1200" smtClean="0">
                <a:solidFill>
                  <a:srgbClr val="000000"/>
                </a:solidFill>
                <a:latin typeface="Times New Roman" pitchFamily="18" charset="0"/>
                <a:ea typeface="+mn-ea"/>
                <a:cs typeface="+mn-cs"/>
              </a:rPr>
              <a:pPr rtl="0" fontAlgn="base">
                <a:spcBef>
                  <a:spcPct val="0"/>
                </a:spcBef>
                <a:spcAft>
                  <a:spcPct val="0"/>
                </a:spcAft>
              </a:pPr>
              <a:t>‹#›</a:t>
            </a:fld>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spcBef>
                <a:spcPct val="0"/>
              </a:spcBef>
              <a:buFontTx/>
              <a:buNone/>
              <a:defRPr/>
            </a:pPr>
            <a:endParaRPr lang="en-US">
              <a:solidFill>
                <a:srgbClr val="009999"/>
              </a:solidFill>
              <a:latin typeface="Times New Roman" pitchFamily="18" charset="0"/>
            </a:endParaRPr>
          </a:p>
        </p:txBody>
      </p:sp>
      <p:sp>
        <p:nvSpPr>
          <p:cNvPr id="23555" name="Rectangle 3"/>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3556" name="Rectangle 4"/>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5461" name="Rectangle 5"/>
          <p:cNvSpPr>
            <a:spLocks noGrp="1" noChangeArrowheads="1"/>
          </p:cNvSpPr>
          <p:nvPr>
            <p:ph type="dt" sz="half" idx="2"/>
          </p:nvPr>
        </p:nvSpPr>
        <p:spPr bwMode="auto">
          <a:xfrm>
            <a:off x="152400" y="55626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9999"/>
                </a:solidFill>
                <a:latin typeface="+mn-lt"/>
              </a:defRPr>
            </a:lvl1pPr>
          </a:lstStyle>
          <a:p>
            <a:pPr eaLnBrk="0" hangingPunct="0">
              <a:spcBef>
                <a:spcPct val="0"/>
              </a:spcBef>
              <a:buFontTx/>
              <a:buNone/>
              <a:defRPr/>
            </a:pPr>
            <a:endParaRPr lang="en-US"/>
          </a:p>
        </p:txBody>
      </p:sp>
      <p:sp>
        <p:nvSpPr>
          <p:cNvPr id="275462" name="Rectangle 6"/>
          <p:cNvSpPr>
            <a:spLocks noGrp="1" noChangeArrowheads="1"/>
          </p:cNvSpPr>
          <p:nvPr>
            <p:ph type="ftr" sz="quarter" idx="3"/>
          </p:nvPr>
        </p:nvSpPr>
        <p:spPr bwMode="auto">
          <a:xfrm>
            <a:off x="152400" y="5867400"/>
            <a:ext cx="2590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009999"/>
                </a:solidFill>
                <a:latin typeface="+mn-lt"/>
              </a:defRPr>
            </a:lvl1pPr>
          </a:lstStyle>
          <a:p>
            <a:pPr eaLnBrk="0" hangingPunct="0">
              <a:spcBef>
                <a:spcPct val="0"/>
              </a:spcBef>
              <a:buFontTx/>
              <a:buNone/>
              <a:defRPr/>
            </a:pPr>
            <a:endParaRPr lang="en-US"/>
          </a:p>
        </p:txBody>
      </p:sp>
      <p:sp>
        <p:nvSpPr>
          <p:cNvPr id="275463" name="Rectangle 7"/>
          <p:cNvSpPr>
            <a:spLocks noGrp="1" noChangeArrowheads="1"/>
          </p:cNvSpPr>
          <p:nvPr>
            <p:ph type="sldNum" sz="quarter" idx="4"/>
          </p:nvPr>
        </p:nvSpPr>
        <p:spPr bwMode="auto">
          <a:xfrm>
            <a:off x="152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9999"/>
                </a:solidFill>
                <a:latin typeface="+mn-lt"/>
              </a:defRPr>
            </a:lvl1pPr>
          </a:lstStyle>
          <a:p>
            <a:pPr eaLnBrk="0" hangingPunct="0">
              <a:spcBef>
                <a:spcPct val="0"/>
              </a:spcBef>
              <a:buFontTx/>
              <a:buNone/>
              <a:defRPr/>
            </a:pPr>
            <a:fld id="{85C7FD60-5510-4A42-9290-8B4C16A5D4CC}" type="slidenum">
              <a:rPr lang="en-US"/>
              <a:pPr eaLnBrk="0" hangingPunct="0">
                <a:spcBef>
                  <a:spcPct val="0"/>
                </a:spcBef>
                <a:buFontTx/>
                <a:buNone/>
                <a:defRPr/>
              </a:pPr>
              <a:t>‹#›</a:t>
            </a:fld>
            <a:endParaRPr lang="en-US"/>
          </a:p>
        </p:txBody>
      </p:sp>
      <p:sp>
        <p:nvSpPr>
          <p:cNvPr id="275464" name="Line 8"/>
          <p:cNvSpPr>
            <a:spLocks noChangeShapeType="1"/>
          </p:cNvSpPr>
          <p:nvPr/>
        </p:nvSpPr>
        <p:spPr bwMode="auto">
          <a:xfrm>
            <a:off x="1497013" y="1371600"/>
            <a:ext cx="7646987" cy="0"/>
          </a:xfrm>
          <a:prstGeom prst="line">
            <a:avLst/>
          </a:prstGeom>
          <a:noFill/>
          <a:ln w="12700" cap="sq">
            <a:solidFill>
              <a:schemeClr val="bg2"/>
            </a:solidFill>
            <a:round/>
            <a:headEnd type="none" w="sm" len="sm"/>
            <a:tailEnd type="none" w="sm" len="sm"/>
          </a:ln>
          <a:effectLst/>
        </p:spPr>
        <p:txBody>
          <a:bodyPr/>
          <a:lstStyle/>
          <a:p>
            <a:pPr eaLnBrk="0" hangingPunct="0">
              <a:spcBef>
                <a:spcPct val="0"/>
              </a:spcBef>
              <a:buFontTx/>
              <a:buNone/>
              <a:defRPr/>
            </a:pPr>
            <a:endParaRPr lang="en-US">
              <a:solidFill>
                <a:srgbClr val="009999"/>
              </a:solidFill>
              <a:latin typeface="Times New Roman" pitchFamily="18" charset="0"/>
            </a:endParaRPr>
          </a:p>
        </p:txBody>
      </p:sp>
    </p:spTree>
    <p:extLst>
      <p:ext uri="{BB962C8B-B14F-4D97-AF65-F5344CB8AC3E}">
        <p14:creationId xmlns:p14="http://schemas.microsoft.com/office/powerpoint/2010/main" val="3356883946"/>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itchFamily="34" charset="0"/>
          <a:cs typeface="Arial" charset="0"/>
        </a:defRPr>
      </a:lvl2pPr>
      <a:lvl3pPr algn="l" rtl="0" eaLnBrk="0" fontAlgn="base" hangingPunct="0">
        <a:lnSpc>
          <a:spcPct val="70000"/>
        </a:lnSpc>
        <a:spcBef>
          <a:spcPct val="0"/>
        </a:spcBef>
        <a:spcAft>
          <a:spcPct val="0"/>
        </a:spcAft>
        <a:defRPr kumimoji="1" sz="4800" b="1">
          <a:solidFill>
            <a:schemeClr val="tx2"/>
          </a:solidFill>
          <a:latin typeface="Arial Narrow" pitchFamily="34" charset="0"/>
          <a:cs typeface="Arial" charset="0"/>
        </a:defRPr>
      </a:lvl3pPr>
      <a:lvl4pPr algn="l" rtl="0" eaLnBrk="0" fontAlgn="base" hangingPunct="0">
        <a:lnSpc>
          <a:spcPct val="70000"/>
        </a:lnSpc>
        <a:spcBef>
          <a:spcPct val="0"/>
        </a:spcBef>
        <a:spcAft>
          <a:spcPct val="0"/>
        </a:spcAft>
        <a:defRPr kumimoji="1" sz="4800" b="1">
          <a:solidFill>
            <a:schemeClr val="tx2"/>
          </a:solidFill>
          <a:latin typeface="Arial Narrow" pitchFamily="34" charset="0"/>
          <a:cs typeface="Arial" charset="0"/>
        </a:defRPr>
      </a:lvl4pPr>
      <a:lvl5pPr algn="l" rtl="0" eaLnBrk="0" fontAlgn="base" hangingPunct="0">
        <a:lnSpc>
          <a:spcPct val="70000"/>
        </a:lnSpc>
        <a:spcBef>
          <a:spcPct val="0"/>
        </a:spcBef>
        <a:spcAft>
          <a:spcPct val="0"/>
        </a:spcAft>
        <a:defRPr kumimoji="1" sz="4800" b="1">
          <a:solidFill>
            <a:schemeClr val="tx2"/>
          </a:solidFill>
          <a:latin typeface="Arial Narrow" pitchFamily="34" charset="0"/>
          <a:cs typeface="Arial" charset="0"/>
        </a:defRPr>
      </a:lvl5pPr>
      <a:lvl6pPr marL="457200" algn="l" rtl="0" fontAlgn="base">
        <a:lnSpc>
          <a:spcPct val="70000"/>
        </a:lnSpc>
        <a:spcBef>
          <a:spcPct val="0"/>
        </a:spcBef>
        <a:spcAft>
          <a:spcPct val="0"/>
        </a:spcAft>
        <a:defRPr kumimoji="1" sz="4800" b="1">
          <a:solidFill>
            <a:schemeClr val="tx2"/>
          </a:solidFill>
          <a:latin typeface="Arial Narrow" pitchFamily="34" charset="0"/>
          <a:cs typeface="Arial" charset="0"/>
        </a:defRPr>
      </a:lvl6pPr>
      <a:lvl7pPr marL="914400" algn="l" rtl="0" fontAlgn="base">
        <a:lnSpc>
          <a:spcPct val="70000"/>
        </a:lnSpc>
        <a:spcBef>
          <a:spcPct val="0"/>
        </a:spcBef>
        <a:spcAft>
          <a:spcPct val="0"/>
        </a:spcAft>
        <a:defRPr kumimoji="1" sz="4800" b="1">
          <a:solidFill>
            <a:schemeClr val="tx2"/>
          </a:solidFill>
          <a:latin typeface="Arial Narrow" pitchFamily="34" charset="0"/>
          <a:cs typeface="Arial" charset="0"/>
        </a:defRPr>
      </a:lvl7pPr>
      <a:lvl8pPr marL="1371600" algn="l" rtl="0" fontAlgn="base">
        <a:lnSpc>
          <a:spcPct val="70000"/>
        </a:lnSpc>
        <a:spcBef>
          <a:spcPct val="0"/>
        </a:spcBef>
        <a:spcAft>
          <a:spcPct val="0"/>
        </a:spcAft>
        <a:defRPr kumimoji="1" sz="4800" b="1">
          <a:solidFill>
            <a:schemeClr val="tx2"/>
          </a:solidFill>
          <a:latin typeface="Arial Narrow" pitchFamily="34" charset="0"/>
          <a:cs typeface="Arial" charset="0"/>
        </a:defRPr>
      </a:lvl8pPr>
      <a:lvl9pPr marL="1828800" algn="l" rtl="0" fontAlgn="base">
        <a:lnSpc>
          <a:spcPct val="70000"/>
        </a:lnSpc>
        <a:spcBef>
          <a:spcPct val="0"/>
        </a:spcBef>
        <a:spcAft>
          <a:spcPct val="0"/>
        </a:spcAft>
        <a:defRPr kumimoji="1" sz="4800" b="1">
          <a:solidFill>
            <a:schemeClr val="tx2"/>
          </a:solidFill>
          <a:latin typeface="Arial Narrow" pitchFamily="34" charset="0"/>
          <a:cs typeface="Arial"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tarb@usu.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slideLayout" Target="../slideLayouts/slideLayout39.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hyperlink" Target="http://www.engineering.usu.edu/dtarb/rrp.html" TargetMode="Externa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hyperlink" Target="http://www.doi.gov/water2025/index.html"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85800" y="457200"/>
            <a:ext cx="7772400" cy="1143000"/>
          </a:xfrm>
        </p:spPr>
        <p:txBody>
          <a:bodyPr/>
          <a:lstStyle/>
          <a:p>
            <a:r>
              <a:rPr lang="en-US"/>
              <a:t>Hydrology</a:t>
            </a:r>
          </a:p>
        </p:txBody>
      </p:sp>
      <p:sp>
        <p:nvSpPr>
          <p:cNvPr id="172035" name="Rectangle 3"/>
          <p:cNvSpPr>
            <a:spLocks noGrp="1" noChangeArrowheads="1"/>
          </p:cNvSpPr>
          <p:nvPr>
            <p:ph type="body" idx="1"/>
          </p:nvPr>
        </p:nvSpPr>
        <p:spPr>
          <a:xfrm>
            <a:off x="685800" y="1828800"/>
            <a:ext cx="7772400" cy="4114800"/>
          </a:xfrm>
        </p:spPr>
        <p:txBody>
          <a:bodyPr/>
          <a:lstStyle/>
          <a:p>
            <a:pPr marL="0" indent="0" algn="ctr">
              <a:lnSpc>
                <a:spcPct val="90000"/>
              </a:lnSpc>
              <a:buFontTx/>
              <a:buNone/>
            </a:pPr>
            <a:r>
              <a:rPr lang="en-US" sz="2800" dirty="0">
                <a:solidFill>
                  <a:srgbClr val="FF3300"/>
                </a:solidFill>
              </a:rPr>
              <a:t>A science dealing with the properties, distribution and circulation of water.</a:t>
            </a:r>
          </a:p>
          <a:p>
            <a:pPr marL="0" indent="0" algn="ctr">
              <a:lnSpc>
                <a:spcPct val="90000"/>
              </a:lnSpc>
              <a:buFontTx/>
              <a:buNone/>
            </a:pPr>
            <a:endParaRPr lang="en-US" sz="2800" dirty="0"/>
          </a:p>
          <a:p>
            <a:pPr marL="0" indent="0" algn="ctr">
              <a:lnSpc>
                <a:spcPct val="90000"/>
              </a:lnSpc>
              <a:buFontTx/>
              <a:buNone/>
            </a:pPr>
            <a:r>
              <a:rPr lang="en-US" sz="2800" dirty="0"/>
              <a:t>David Tarboton</a:t>
            </a:r>
          </a:p>
          <a:p>
            <a:pPr marL="0" indent="0" algn="ctr">
              <a:lnSpc>
                <a:spcPct val="90000"/>
              </a:lnSpc>
              <a:buFontTx/>
              <a:buNone/>
            </a:pPr>
            <a:r>
              <a:rPr lang="en-US" sz="2800" u="sng" dirty="0">
                <a:solidFill>
                  <a:schemeClr val="accent2"/>
                </a:solidFill>
              </a:rPr>
              <a:t>http</a:t>
            </a:r>
            <a:r>
              <a:rPr lang="en-US" sz="2800" u="sng" dirty="0" smtClean="0">
                <a:solidFill>
                  <a:schemeClr val="accent2"/>
                </a:solidFill>
              </a:rPr>
              <a:t>://hydrology.usu.edu/dtarb</a:t>
            </a:r>
            <a:r>
              <a:rPr lang="en-US" sz="2800" u="sng" dirty="0">
                <a:solidFill>
                  <a:schemeClr val="accent2"/>
                </a:solidFill>
              </a:rPr>
              <a:t>/</a:t>
            </a:r>
          </a:p>
          <a:p>
            <a:pPr marL="0" indent="0" algn="ctr">
              <a:lnSpc>
                <a:spcPct val="90000"/>
              </a:lnSpc>
              <a:buFontTx/>
              <a:buNone/>
            </a:pPr>
            <a:r>
              <a:rPr lang="en-US" sz="2800" dirty="0" smtClean="0">
                <a:hlinkClick r:id="rId2"/>
              </a:rPr>
              <a:t>dtarb@usu.edu</a:t>
            </a:r>
            <a:endParaRPr lang="en-US" sz="2800" dirty="0"/>
          </a:p>
          <a:p>
            <a:pPr marL="0" indent="0" algn="ctr">
              <a:lnSpc>
                <a:spcPct val="90000"/>
              </a:lnSpc>
              <a:buFontTx/>
              <a:buNone/>
            </a:pPr>
            <a:endParaRPr lang="en-US" sz="2800" dirty="0"/>
          </a:p>
          <a:p>
            <a:pPr marL="0" indent="0" algn="ctr">
              <a:lnSpc>
                <a:spcPct val="90000"/>
              </a:lnSpc>
              <a:buFontTx/>
              <a:buNone/>
            </a:pPr>
            <a:r>
              <a:rPr lang="en-US" sz="2800" dirty="0" smtClean="0"/>
              <a:t>CEE6400 Physical Hydrology </a:t>
            </a:r>
          </a:p>
          <a:p>
            <a:pPr marL="0" indent="0" algn="ctr">
              <a:lnSpc>
                <a:spcPct val="90000"/>
              </a:lnSpc>
            </a:pP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8430" y="0"/>
            <a:ext cx="7772400" cy="576197"/>
          </a:xfrm>
        </p:spPr>
        <p:txBody>
          <a:bodyPr/>
          <a:lstStyle/>
          <a:p>
            <a:r>
              <a:rPr lang="en-US" sz="3200" dirty="0" smtClean="0"/>
              <a:t>Quantifying the Hydrologic Cycle</a:t>
            </a:r>
            <a:endParaRPr lang="en-US" sz="3200" dirty="0"/>
          </a:p>
        </p:txBody>
      </p:sp>
      <p:sp>
        <p:nvSpPr>
          <p:cNvPr id="6" name="TextBox 5"/>
          <p:cNvSpPr txBox="1"/>
          <p:nvPr/>
        </p:nvSpPr>
        <p:spPr>
          <a:xfrm>
            <a:off x="6019800" y="6457890"/>
            <a:ext cx="3124200" cy="400110"/>
          </a:xfrm>
          <a:prstGeom prst="rect">
            <a:avLst/>
          </a:prstGeom>
          <a:noFill/>
        </p:spPr>
        <p:txBody>
          <a:bodyPr wrap="square" rtlCol="0">
            <a:spAutoFit/>
          </a:bodyPr>
          <a:lstStyle/>
          <a:p>
            <a:pPr>
              <a:buNone/>
            </a:pPr>
            <a:r>
              <a:rPr lang="en-US" sz="2000" dirty="0" err="1" smtClean="0">
                <a:solidFill>
                  <a:schemeClr val="bg1">
                    <a:lumMod val="50000"/>
                  </a:schemeClr>
                </a:solidFill>
                <a:latin typeface="Arial" pitchFamily="34" charset="0"/>
                <a:cs typeface="Arial" pitchFamily="34" charset="0"/>
              </a:rPr>
              <a:t>Dingman</a:t>
            </a:r>
            <a:r>
              <a:rPr lang="en-US" sz="2000" dirty="0" smtClean="0">
                <a:solidFill>
                  <a:schemeClr val="bg1">
                    <a:lumMod val="50000"/>
                  </a:schemeClr>
                </a:solidFill>
                <a:latin typeface="Arial" pitchFamily="34" charset="0"/>
                <a:cs typeface="Arial" pitchFamily="34" charset="0"/>
              </a:rPr>
              <a:t>, 2015</a:t>
            </a:r>
            <a:endParaRPr lang="en-US" sz="2000" dirty="0">
              <a:solidFill>
                <a:schemeClr val="bg1">
                  <a:lumMod val="50000"/>
                </a:schemeClr>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614362" y="561975"/>
            <a:ext cx="7915275" cy="5734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939" y="3967907"/>
            <a:ext cx="9071061" cy="2908117"/>
          </a:xfrm>
          <a:prstGeom prst="rect">
            <a:avLst/>
          </a:prstGeom>
        </p:spPr>
      </p:pic>
      <p:pic>
        <p:nvPicPr>
          <p:cNvPr id="8" name="Picture 7"/>
          <p:cNvPicPr>
            <a:picLocks noChangeAspect="1"/>
          </p:cNvPicPr>
          <p:nvPr/>
        </p:nvPicPr>
        <p:blipFill>
          <a:blip r:embed="rId3"/>
          <a:stretch>
            <a:fillRect/>
          </a:stretch>
        </p:blipFill>
        <p:spPr>
          <a:xfrm>
            <a:off x="72939" y="1"/>
            <a:ext cx="6841428" cy="4089690"/>
          </a:xfrm>
          <a:prstGeom prst="rect">
            <a:avLst/>
          </a:prstGeom>
        </p:spPr>
      </p:pic>
      <p:sp>
        <p:nvSpPr>
          <p:cNvPr id="2" name="Title 1"/>
          <p:cNvSpPr>
            <a:spLocks noGrp="1"/>
          </p:cNvSpPr>
          <p:nvPr>
            <p:ph type="title"/>
          </p:nvPr>
        </p:nvSpPr>
        <p:spPr>
          <a:xfrm>
            <a:off x="6781800" y="0"/>
            <a:ext cx="2133600" cy="2895600"/>
          </a:xfrm>
        </p:spPr>
        <p:txBody>
          <a:bodyPr/>
          <a:lstStyle/>
          <a:p>
            <a:r>
              <a:rPr lang="en-US" sz="3200" dirty="0" smtClean="0"/>
              <a:t>Global water balance fluxes and stores</a:t>
            </a:r>
            <a:endParaRPr lang="en-US" sz="3200" dirty="0"/>
          </a:p>
        </p:txBody>
      </p:sp>
      <p:sp>
        <p:nvSpPr>
          <p:cNvPr id="7" name="TextBox 6"/>
          <p:cNvSpPr txBox="1"/>
          <p:nvPr/>
        </p:nvSpPr>
        <p:spPr>
          <a:xfrm>
            <a:off x="6632532" y="2873818"/>
            <a:ext cx="2133600" cy="338554"/>
          </a:xfrm>
          <a:prstGeom prst="rect">
            <a:avLst/>
          </a:prstGeom>
          <a:noFill/>
        </p:spPr>
        <p:txBody>
          <a:bodyPr wrap="square" rtlCol="0">
            <a:spAutoFit/>
          </a:bodyPr>
          <a:lstStyle/>
          <a:p>
            <a:pPr>
              <a:buNone/>
            </a:pPr>
            <a:r>
              <a:rPr lang="en-US" sz="1600" dirty="0" smtClean="0">
                <a:solidFill>
                  <a:schemeClr val="bg1">
                    <a:lumMod val="50000"/>
                  </a:schemeClr>
                </a:solidFill>
                <a:latin typeface="Arial" pitchFamily="34" charset="0"/>
                <a:cs typeface="Arial" pitchFamily="34" charset="0"/>
              </a:rPr>
              <a:t>From </a:t>
            </a:r>
            <a:r>
              <a:rPr lang="en-US" sz="1600" dirty="0" err="1" smtClean="0">
                <a:solidFill>
                  <a:schemeClr val="bg1">
                    <a:lumMod val="50000"/>
                  </a:schemeClr>
                </a:solidFill>
                <a:latin typeface="Arial" pitchFamily="34" charset="0"/>
                <a:cs typeface="Arial" pitchFamily="34" charset="0"/>
              </a:rPr>
              <a:t>Dingman</a:t>
            </a:r>
            <a:r>
              <a:rPr lang="en-US" sz="1600" dirty="0" smtClean="0">
                <a:solidFill>
                  <a:schemeClr val="bg1">
                    <a:lumMod val="50000"/>
                  </a:schemeClr>
                </a:solidFill>
                <a:latin typeface="Arial" pitchFamily="34" charset="0"/>
                <a:cs typeface="Arial" pitchFamily="34" charset="0"/>
              </a:rPr>
              <a:t>, 2015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hydc.tif"/>
          <p:cNvPicPr>
            <a:picLocks noChangeAspect="1"/>
          </p:cNvPicPr>
          <p:nvPr/>
        </p:nvPicPr>
        <p:blipFill>
          <a:blip r:embed="rId3" cstate="print"/>
          <a:stretch>
            <a:fillRect/>
          </a:stretch>
        </p:blipFill>
        <p:spPr>
          <a:xfrm rot="16140000">
            <a:off x="1303096" y="-1092472"/>
            <a:ext cx="6600099" cy="8940064"/>
          </a:xfrm>
          <a:prstGeom prst="rect">
            <a:avLst/>
          </a:prstGeom>
        </p:spPr>
      </p:pic>
      <p:sp>
        <p:nvSpPr>
          <p:cNvPr id="4" name="Title 3"/>
          <p:cNvSpPr>
            <a:spLocks noGrp="1"/>
          </p:cNvSpPr>
          <p:nvPr>
            <p:ph type="title"/>
          </p:nvPr>
        </p:nvSpPr>
        <p:spPr>
          <a:xfrm>
            <a:off x="1371600" y="0"/>
            <a:ext cx="7772400" cy="533400"/>
          </a:xfrm>
          <a:solidFill>
            <a:schemeClr val="bg1"/>
          </a:solidFill>
        </p:spPr>
        <p:txBody>
          <a:bodyPr/>
          <a:lstStyle/>
          <a:p>
            <a:r>
              <a:rPr lang="en-US" sz="4000" dirty="0" smtClean="0"/>
              <a:t>Continental Water Balance m/yr</a:t>
            </a:r>
            <a:endParaRPr lang="en-US" sz="4000" dirty="0"/>
          </a:p>
        </p:txBody>
      </p:sp>
      <p:sp>
        <p:nvSpPr>
          <p:cNvPr id="6" name="TextBox 5"/>
          <p:cNvSpPr txBox="1"/>
          <p:nvPr/>
        </p:nvSpPr>
        <p:spPr>
          <a:xfrm>
            <a:off x="6019800" y="6488668"/>
            <a:ext cx="3124200" cy="369332"/>
          </a:xfrm>
          <a:prstGeom prst="rect">
            <a:avLst/>
          </a:prstGeom>
          <a:noFill/>
        </p:spPr>
        <p:txBody>
          <a:bodyPr wrap="square" rtlCol="0">
            <a:spAutoFit/>
          </a:bodyPr>
          <a:lstStyle/>
          <a:p>
            <a:pPr>
              <a:buNone/>
            </a:pPr>
            <a:r>
              <a:rPr lang="en-US" sz="1800" dirty="0" smtClean="0">
                <a:solidFill>
                  <a:schemeClr val="bg1">
                    <a:lumMod val="50000"/>
                  </a:schemeClr>
                </a:solidFill>
                <a:latin typeface="Arial" pitchFamily="34" charset="0"/>
                <a:cs typeface="Arial" pitchFamily="34" charset="0"/>
              </a:rPr>
              <a:t>From Chow et al., 1988</a:t>
            </a:r>
            <a:endParaRPr lang="en-US" sz="1800" dirty="0">
              <a:solidFill>
                <a:schemeClr val="bg1">
                  <a:lumMod val="50000"/>
                </a:schemeClr>
              </a:solidFill>
              <a:latin typeface="Arial" pitchFamily="34" charset="0"/>
              <a:cs typeface="Arial" pitchFamily="34" charset="0"/>
            </a:endParaRPr>
          </a:p>
        </p:txBody>
      </p:sp>
      <p:sp>
        <p:nvSpPr>
          <p:cNvPr id="7" name="TextBox 6"/>
          <p:cNvSpPr txBox="1"/>
          <p:nvPr/>
        </p:nvSpPr>
        <p:spPr>
          <a:xfrm>
            <a:off x="2362200" y="914400"/>
            <a:ext cx="762000" cy="1951303"/>
          </a:xfrm>
          <a:prstGeom prst="rect">
            <a:avLst/>
          </a:prstGeom>
          <a:solidFill>
            <a:schemeClr val="bg1"/>
          </a:solidFill>
        </p:spPr>
        <p:txBody>
          <a:bodyPr wrap="square" rtlCol="0">
            <a:spAutoFit/>
          </a:bodyPr>
          <a:lstStyle/>
          <a:p>
            <a:pPr>
              <a:buNone/>
            </a:pPr>
            <a:r>
              <a:rPr lang="en-US" sz="2000" dirty="0" smtClean="0">
                <a:solidFill>
                  <a:schemeClr val="tx1"/>
                </a:solidFill>
              </a:rPr>
              <a:t>0.73</a:t>
            </a:r>
          </a:p>
          <a:p>
            <a:pPr>
              <a:buNone/>
            </a:pPr>
            <a:r>
              <a:rPr lang="en-US" sz="2000" dirty="0" smtClean="0">
                <a:solidFill>
                  <a:schemeClr val="accent1"/>
                </a:solidFill>
              </a:rPr>
              <a:t>0.73</a:t>
            </a:r>
          </a:p>
          <a:p>
            <a:pPr>
              <a:buNone/>
            </a:pPr>
            <a:r>
              <a:rPr lang="en-US" sz="2000" dirty="0" smtClean="0">
                <a:solidFill>
                  <a:srgbClr val="FFC000"/>
                </a:solidFill>
              </a:rPr>
              <a:t>0.69</a:t>
            </a:r>
          </a:p>
          <a:p>
            <a:pPr>
              <a:buNone/>
            </a:pPr>
            <a:r>
              <a:rPr lang="en-US" sz="2000" dirty="0" smtClean="0">
                <a:solidFill>
                  <a:srgbClr val="00B050"/>
                </a:solidFill>
              </a:rPr>
              <a:t>0.67</a:t>
            </a:r>
          </a:p>
          <a:p>
            <a:pPr>
              <a:buNone/>
            </a:pPr>
            <a:r>
              <a:rPr lang="en-US" sz="2000" dirty="0" smtClean="0">
                <a:solidFill>
                  <a:srgbClr val="FF0000"/>
                </a:solidFill>
              </a:rPr>
              <a:t>0.74</a:t>
            </a:r>
            <a:endParaRPr lang="en-US" sz="2000" dirty="0">
              <a:solidFill>
                <a:srgbClr val="FF0000"/>
              </a:solidFill>
            </a:endParaRPr>
          </a:p>
        </p:txBody>
      </p:sp>
      <p:sp>
        <p:nvSpPr>
          <p:cNvPr id="8" name="TextBox 7"/>
          <p:cNvSpPr txBox="1"/>
          <p:nvPr/>
        </p:nvSpPr>
        <p:spPr>
          <a:xfrm>
            <a:off x="152400" y="0"/>
            <a:ext cx="2209800" cy="1877437"/>
          </a:xfrm>
          <a:prstGeom prst="rect">
            <a:avLst/>
          </a:prstGeom>
          <a:noFill/>
        </p:spPr>
        <p:txBody>
          <a:bodyPr wrap="square" rtlCol="0">
            <a:spAutoFit/>
          </a:bodyPr>
          <a:lstStyle/>
          <a:p>
            <a:pPr>
              <a:buNone/>
            </a:pPr>
            <a:r>
              <a:rPr lang="en-US" sz="2000" dirty="0" smtClean="0">
                <a:solidFill>
                  <a:schemeClr val="tx1"/>
                </a:solidFill>
              </a:rPr>
              <a:t>Europe</a:t>
            </a:r>
          </a:p>
          <a:p>
            <a:pPr>
              <a:buNone/>
            </a:pPr>
            <a:r>
              <a:rPr lang="en-US" sz="2000" dirty="0" smtClean="0">
                <a:solidFill>
                  <a:schemeClr val="accent1"/>
                </a:solidFill>
              </a:rPr>
              <a:t>Asia</a:t>
            </a:r>
          </a:p>
          <a:p>
            <a:pPr>
              <a:buNone/>
            </a:pPr>
            <a:r>
              <a:rPr lang="en-US" sz="2000" dirty="0" smtClean="0">
                <a:solidFill>
                  <a:srgbClr val="FFC000"/>
                </a:solidFill>
              </a:rPr>
              <a:t>Africa</a:t>
            </a:r>
          </a:p>
          <a:p>
            <a:pPr>
              <a:buNone/>
            </a:pPr>
            <a:r>
              <a:rPr lang="en-US" sz="2000" dirty="0" smtClean="0">
                <a:solidFill>
                  <a:srgbClr val="00B050"/>
                </a:solidFill>
              </a:rPr>
              <a:t>N America</a:t>
            </a:r>
          </a:p>
          <a:p>
            <a:pPr>
              <a:buNone/>
            </a:pPr>
            <a:r>
              <a:rPr lang="en-US" sz="2000" dirty="0" smtClean="0">
                <a:solidFill>
                  <a:srgbClr val="FF0000"/>
                </a:solidFill>
              </a:rPr>
              <a:t>Australia</a:t>
            </a:r>
            <a:endParaRPr lang="en-US" sz="2000" dirty="0">
              <a:solidFill>
                <a:srgbClr val="FF0000"/>
              </a:solidFill>
            </a:endParaRPr>
          </a:p>
        </p:txBody>
      </p:sp>
      <p:sp>
        <p:nvSpPr>
          <p:cNvPr id="9" name="TextBox 8"/>
          <p:cNvSpPr txBox="1"/>
          <p:nvPr/>
        </p:nvSpPr>
        <p:spPr>
          <a:xfrm>
            <a:off x="609600" y="6488668"/>
            <a:ext cx="5562600" cy="369332"/>
          </a:xfrm>
          <a:prstGeom prst="rect">
            <a:avLst/>
          </a:prstGeom>
          <a:noFill/>
        </p:spPr>
        <p:txBody>
          <a:bodyPr wrap="square" rtlCol="0">
            <a:spAutoFit/>
          </a:bodyPr>
          <a:lstStyle/>
          <a:p>
            <a:pPr>
              <a:buNone/>
            </a:pPr>
            <a:r>
              <a:rPr lang="en-US" sz="1800" dirty="0" smtClean="0">
                <a:solidFill>
                  <a:schemeClr val="bg1">
                    <a:lumMod val="50000"/>
                  </a:schemeClr>
                </a:solidFill>
                <a:latin typeface="Arial" pitchFamily="34" charset="0"/>
                <a:cs typeface="Arial" pitchFamily="34" charset="0"/>
              </a:rPr>
              <a:t>Data from </a:t>
            </a:r>
            <a:r>
              <a:rPr lang="en-US" sz="1800" dirty="0" err="1" smtClean="0">
                <a:solidFill>
                  <a:schemeClr val="bg1">
                    <a:lumMod val="50000"/>
                  </a:schemeClr>
                </a:solidFill>
                <a:latin typeface="Arial" pitchFamily="34" charset="0"/>
                <a:cs typeface="Arial" pitchFamily="34" charset="0"/>
              </a:rPr>
              <a:t>Brutsaert</a:t>
            </a:r>
            <a:r>
              <a:rPr lang="en-US" sz="1800" dirty="0" smtClean="0">
                <a:solidFill>
                  <a:schemeClr val="bg1">
                    <a:lumMod val="50000"/>
                  </a:schemeClr>
                </a:solidFill>
                <a:latin typeface="Arial" pitchFamily="34" charset="0"/>
                <a:cs typeface="Arial" pitchFamily="34" charset="0"/>
              </a:rPr>
              <a:t>, 2005, Table 1.2</a:t>
            </a:r>
            <a:endParaRPr lang="en-US" sz="1800" dirty="0">
              <a:solidFill>
                <a:schemeClr val="bg1">
                  <a:lumMod val="50000"/>
                </a:schemeClr>
              </a:solidFill>
              <a:latin typeface="Arial" pitchFamily="34" charset="0"/>
              <a:cs typeface="Arial" pitchFamily="34" charset="0"/>
            </a:endParaRPr>
          </a:p>
        </p:txBody>
      </p:sp>
      <p:sp>
        <p:nvSpPr>
          <p:cNvPr id="10" name="TextBox 9"/>
          <p:cNvSpPr txBox="1"/>
          <p:nvPr/>
        </p:nvSpPr>
        <p:spPr>
          <a:xfrm>
            <a:off x="5628640" y="4246880"/>
            <a:ext cx="762000" cy="1951303"/>
          </a:xfrm>
          <a:prstGeom prst="rect">
            <a:avLst/>
          </a:prstGeom>
          <a:solidFill>
            <a:schemeClr val="bg1"/>
          </a:solidFill>
        </p:spPr>
        <p:txBody>
          <a:bodyPr wrap="square" rtlCol="0">
            <a:spAutoFit/>
          </a:bodyPr>
          <a:lstStyle/>
          <a:p>
            <a:pPr>
              <a:buNone/>
            </a:pPr>
            <a:r>
              <a:rPr lang="en-US" sz="2000" dirty="0" smtClean="0">
                <a:solidFill>
                  <a:schemeClr val="tx1"/>
                </a:solidFill>
              </a:rPr>
              <a:t>0.32</a:t>
            </a:r>
          </a:p>
          <a:p>
            <a:pPr>
              <a:buNone/>
            </a:pPr>
            <a:r>
              <a:rPr lang="en-US" sz="2000" dirty="0" smtClean="0">
                <a:solidFill>
                  <a:schemeClr val="accent1"/>
                </a:solidFill>
              </a:rPr>
              <a:t>0.29</a:t>
            </a:r>
          </a:p>
          <a:p>
            <a:pPr>
              <a:buNone/>
            </a:pPr>
            <a:r>
              <a:rPr lang="en-US" sz="2000" dirty="0" smtClean="0">
                <a:solidFill>
                  <a:srgbClr val="FFC000"/>
                </a:solidFill>
              </a:rPr>
              <a:t>0.14</a:t>
            </a:r>
          </a:p>
          <a:p>
            <a:pPr>
              <a:buNone/>
            </a:pPr>
            <a:r>
              <a:rPr lang="en-US" sz="2000" dirty="0" smtClean="0">
                <a:solidFill>
                  <a:srgbClr val="00B050"/>
                </a:solidFill>
              </a:rPr>
              <a:t>0.29</a:t>
            </a:r>
          </a:p>
          <a:p>
            <a:pPr>
              <a:buNone/>
            </a:pPr>
            <a:r>
              <a:rPr lang="en-US" sz="2000" dirty="0" smtClean="0">
                <a:solidFill>
                  <a:srgbClr val="FF0000"/>
                </a:solidFill>
              </a:rPr>
              <a:t>0.23</a:t>
            </a:r>
            <a:endParaRPr lang="en-US" sz="2000" dirty="0">
              <a:solidFill>
                <a:srgbClr val="FF0000"/>
              </a:solidFill>
            </a:endParaRPr>
          </a:p>
        </p:txBody>
      </p:sp>
      <p:sp>
        <p:nvSpPr>
          <p:cNvPr id="11" name="TextBox 10"/>
          <p:cNvSpPr txBox="1"/>
          <p:nvPr/>
        </p:nvSpPr>
        <p:spPr>
          <a:xfrm>
            <a:off x="4500880" y="1224280"/>
            <a:ext cx="762000" cy="1951303"/>
          </a:xfrm>
          <a:prstGeom prst="rect">
            <a:avLst/>
          </a:prstGeom>
          <a:solidFill>
            <a:schemeClr val="bg1"/>
          </a:solidFill>
        </p:spPr>
        <p:txBody>
          <a:bodyPr wrap="square" rtlCol="0">
            <a:spAutoFit/>
          </a:bodyPr>
          <a:lstStyle/>
          <a:p>
            <a:pPr>
              <a:buNone/>
            </a:pPr>
            <a:r>
              <a:rPr lang="en-US" sz="2000" dirty="0" smtClean="0">
                <a:solidFill>
                  <a:schemeClr val="tx1"/>
                </a:solidFill>
              </a:rPr>
              <a:t>0.41</a:t>
            </a:r>
          </a:p>
          <a:p>
            <a:pPr>
              <a:buNone/>
            </a:pPr>
            <a:r>
              <a:rPr lang="en-US" sz="2000" dirty="0" smtClean="0">
                <a:solidFill>
                  <a:schemeClr val="accent1"/>
                </a:solidFill>
              </a:rPr>
              <a:t>0.44</a:t>
            </a:r>
          </a:p>
          <a:p>
            <a:pPr>
              <a:buNone/>
            </a:pPr>
            <a:r>
              <a:rPr lang="en-US" sz="2000" dirty="0" smtClean="0">
                <a:solidFill>
                  <a:srgbClr val="FFC000"/>
                </a:solidFill>
              </a:rPr>
              <a:t>0.55</a:t>
            </a:r>
          </a:p>
          <a:p>
            <a:pPr>
              <a:buNone/>
            </a:pPr>
            <a:r>
              <a:rPr lang="en-US" sz="2000" dirty="0" smtClean="0">
                <a:solidFill>
                  <a:srgbClr val="00B050"/>
                </a:solidFill>
              </a:rPr>
              <a:t>0.38</a:t>
            </a:r>
          </a:p>
          <a:p>
            <a:pPr>
              <a:buNone/>
            </a:pPr>
            <a:r>
              <a:rPr lang="en-US" sz="2000" dirty="0" smtClean="0">
                <a:solidFill>
                  <a:srgbClr val="FF0000"/>
                </a:solidFill>
              </a:rPr>
              <a:t>0.51</a:t>
            </a:r>
            <a:endParaRPr lang="en-US" sz="20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smtClean="0"/>
              <a:t>World Water Balance</a:t>
            </a:r>
            <a:endParaRPr lang="en-US" dirty="0"/>
          </a:p>
        </p:txBody>
      </p:sp>
      <p:pic>
        <p:nvPicPr>
          <p:cNvPr id="3" name="Picture 2" descr="t1.tif"/>
          <p:cNvPicPr>
            <a:picLocks noChangeAspect="1"/>
          </p:cNvPicPr>
          <p:nvPr/>
        </p:nvPicPr>
        <p:blipFill>
          <a:blip r:embed="rId2" cstate="print"/>
          <a:srcRect t="4687" b="4855"/>
          <a:stretch>
            <a:fillRect/>
          </a:stretch>
        </p:blipFill>
        <p:spPr>
          <a:xfrm rot="5340000">
            <a:off x="2380535" y="-1165950"/>
            <a:ext cx="4456399" cy="9146549"/>
          </a:xfrm>
          <a:prstGeom prst="rect">
            <a:avLst/>
          </a:prstGeom>
        </p:spPr>
      </p:pic>
      <p:sp>
        <p:nvSpPr>
          <p:cNvPr id="4" name="TextBox 3"/>
          <p:cNvSpPr txBox="1"/>
          <p:nvPr/>
        </p:nvSpPr>
        <p:spPr>
          <a:xfrm>
            <a:off x="6019800" y="6457890"/>
            <a:ext cx="3124200" cy="400110"/>
          </a:xfrm>
          <a:prstGeom prst="rect">
            <a:avLst/>
          </a:prstGeom>
          <a:noFill/>
        </p:spPr>
        <p:txBody>
          <a:bodyPr wrap="square" rtlCol="0">
            <a:spAutoFit/>
          </a:bodyPr>
          <a:lstStyle/>
          <a:p>
            <a:pPr>
              <a:buNone/>
            </a:pPr>
            <a:r>
              <a:rPr lang="en-US" sz="2000" dirty="0" smtClean="0">
                <a:solidFill>
                  <a:schemeClr val="bg1">
                    <a:lumMod val="50000"/>
                  </a:schemeClr>
                </a:solidFill>
                <a:latin typeface="Arial" pitchFamily="34" charset="0"/>
                <a:cs typeface="Arial" pitchFamily="34" charset="0"/>
              </a:rPr>
              <a:t>From </a:t>
            </a:r>
            <a:r>
              <a:rPr lang="en-US" sz="2000" dirty="0" err="1" smtClean="0">
                <a:solidFill>
                  <a:schemeClr val="bg1">
                    <a:lumMod val="50000"/>
                  </a:schemeClr>
                </a:solidFill>
                <a:latin typeface="Arial" pitchFamily="34" charset="0"/>
                <a:cs typeface="Arial" pitchFamily="34" charset="0"/>
              </a:rPr>
              <a:t>Brutsaert</a:t>
            </a:r>
            <a:r>
              <a:rPr lang="en-US" sz="2000" dirty="0" smtClean="0">
                <a:solidFill>
                  <a:schemeClr val="bg1">
                    <a:lumMod val="50000"/>
                  </a:schemeClr>
                </a:solidFill>
                <a:latin typeface="Arial" pitchFamily="34" charset="0"/>
                <a:cs typeface="Arial" pitchFamily="34" charset="0"/>
              </a:rPr>
              <a:t>, 2005</a:t>
            </a:r>
            <a:endParaRPr lang="en-US" sz="2000" dirty="0">
              <a:solidFill>
                <a:schemeClr val="bg1">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763713" y="-1138238"/>
            <a:ext cx="9144000" cy="461665"/>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pic>
        <p:nvPicPr>
          <p:cNvPr id="175107" name="Picture 3" descr="ModelANATOMY4"/>
          <p:cNvPicPr>
            <a:picLocks noChangeAspect="1" noChangeArrowheads="1"/>
          </p:cNvPicPr>
          <p:nvPr/>
        </p:nvPicPr>
        <p:blipFill>
          <a:blip r:embed="rId2" cstate="print"/>
          <a:srcRect/>
          <a:stretch>
            <a:fillRect/>
          </a:stretch>
        </p:blipFill>
        <p:spPr bwMode="auto">
          <a:xfrm>
            <a:off x="4800600" y="304800"/>
            <a:ext cx="3838575" cy="6243638"/>
          </a:xfrm>
          <a:prstGeom prst="rect">
            <a:avLst/>
          </a:prstGeom>
          <a:noFill/>
        </p:spPr>
      </p:pic>
      <p:grpSp>
        <p:nvGrpSpPr>
          <p:cNvPr id="2" name="Group 4"/>
          <p:cNvGrpSpPr>
            <a:grpSpLocks/>
          </p:cNvGrpSpPr>
          <p:nvPr/>
        </p:nvGrpSpPr>
        <p:grpSpPr bwMode="auto">
          <a:xfrm>
            <a:off x="152400" y="1295400"/>
            <a:ext cx="4419600" cy="3330575"/>
            <a:chOff x="0" y="942"/>
            <a:chExt cx="2784" cy="2098"/>
          </a:xfrm>
        </p:grpSpPr>
        <p:sp>
          <p:nvSpPr>
            <p:cNvPr id="175109" name="Text Box 5"/>
            <p:cNvSpPr txBox="1">
              <a:spLocks noChangeArrowheads="1"/>
            </p:cNvSpPr>
            <p:nvPr/>
          </p:nvSpPr>
          <p:spPr bwMode="auto">
            <a:xfrm>
              <a:off x="624" y="942"/>
              <a:ext cx="1629"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Atmospheric Water</a:t>
              </a:r>
            </a:p>
          </p:txBody>
        </p:sp>
        <p:sp>
          <p:nvSpPr>
            <p:cNvPr id="175110" name="Text Box 6"/>
            <p:cNvSpPr txBox="1">
              <a:spLocks noChangeArrowheads="1"/>
            </p:cNvSpPr>
            <p:nvPr/>
          </p:nvSpPr>
          <p:spPr bwMode="auto">
            <a:xfrm>
              <a:off x="0" y="1916"/>
              <a:ext cx="947"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Soil Water</a:t>
              </a:r>
            </a:p>
          </p:txBody>
        </p:sp>
        <p:sp>
          <p:nvSpPr>
            <p:cNvPr id="175111" name="Text Box 7"/>
            <p:cNvSpPr txBox="1">
              <a:spLocks noChangeArrowheads="1"/>
            </p:cNvSpPr>
            <p:nvPr/>
          </p:nvSpPr>
          <p:spPr bwMode="auto">
            <a:xfrm>
              <a:off x="1560" y="1916"/>
              <a:ext cx="1224"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Surface Water</a:t>
              </a:r>
            </a:p>
          </p:txBody>
        </p:sp>
        <p:sp>
          <p:nvSpPr>
            <p:cNvPr id="175112" name="Text Box 8"/>
            <p:cNvSpPr txBox="1">
              <a:spLocks noChangeArrowheads="1"/>
            </p:cNvSpPr>
            <p:nvPr/>
          </p:nvSpPr>
          <p:spPr bwMode="auto">
            <a:xfrm>
              <a:off x="864" y="2746"/>
              <a:ext cx="1135"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Groundwater</a:t>
              </a:r>
            </a:p>
          </p:txBody>
        </p:sp>
        <p:sp>
          <p:nvSpPr>
            <p:cNvPr id="175113" name="AutoShape 9"/>
            <p:cNvSpPr>
              <a:spLocks noChangeArrowheads="1"/>
            </p:cNvSpPr>
            <p:nvPr/>
          </p:nvSpPr>
          <p:spPr bwMode="auto">
            <a:xfrm rot="5400000">
              <a:off x="567" y="1568"/>
              <a:ext cx="469" cy="103"/>
            </a:xfrm>
            <a:prstGeom prst="rightArrow">
              <a:avLst>
                <a:gd name="adj1" fmla="val 50000"/>
                <a:gd name="adj2" fmla="val 113835"/>
              </a:avLst>
            </a:prstGeom>
            <a:solidFill>
              <a:srgbClr val="00FFFF"/>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4" name="AutoShape 10"/>
            <p:cNvSpPr>
              <a:spLocks noChangeArrowheads="1"/>
            </p:cNvSpPr>
            <p:nvPr/>
          </p:nvSpPr>
          <p:spPr bwMode="auto">
            <a:xfrm rot="5400000">
              <a:off x="1496" y="1568"/>
              <a:ext cx="469" cy="103"/>
            </a:xfrm>
            <a:prstGeom prst="rightArrow">
              <a:avLst>
                <a:gd name="adj1" fmla="val 50000"/>
                <a:gd name="adj2" fmla="val 113835"/>
              </a:avLst>
            </a:prstGeom>
            <a:solidFill>
              <a:srgbClr val="00FFFF"/>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5" name="AutoShape 11"/>
            <p:cNvSpPr>
              <a:spLocks noChangeArrowheads="1"/>
            </p:cNvSpPr>
            <p:nvPr/>
          </p:nvSpPr>
          <p:spPr bwMode="auto">
            <a:xfrm rot="-5400000">
              <a:off x="1633" y="2396"/>
              <a:ext cx="469" cy="104"/>
            </a:xfrm>
            <a:prstGeom prst="rightArrow">
              <a:avLst>
                <a:gd name="adj1" fmla="val 50000"/>
                <a:gd name="adj2" fmla="val 112740"/>
              </a:avLst>
            </a:prstGeom>
            <a:solidFill>
              <a:srgbClr val="0080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6" name="AutoShape 12"/>
            <p:cNvSpPr>
              <a:spLocks noChangeArrowheads="1"/>
            </p:cNvSpPr>
            <p:nvPr/>
          </p:nvSpPr>
          <p:spPr bwMode="auto">
            <a:xfrm rot="-5400000">
              <a:off x="842" y="1568"/>
              <a:ext cx="469" cy="103"/>
            </a:xfrm>
            <a:prstGeom prst="rightArrow">
              <a:avLst>
                <a:gd name="adj1" fmla="val 50000"/>
                <a:gd name="adj2" fmla="val 113835"/>
              </a:avLst>
            </a:prstGeom>
            <a:solidFill>
              <a:srgbClr val="FFCC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7" name="AutoShape 13"/>
            <p:cNvSpPr>
              <a:spLocks noChangeArrowheads="1"/>
            </p:cNvSpPr>
            <p:nvPr/>
          </p:nvSpPr>
          <p:spPr bwMode="auto">
            <a:xfrm rot="-5400000">
              <a:off x="1771" y="1532"/>
              <a:ext cx="469" cy="103"/>
            </a:xfrm>
            <a:prstGeom prst="rightArrow">
              <a:avLst>
                <a:gd name="adj1" fmla="val 50000"/>
                <a:gd name="adj2" fmla="val 113835"/>
              </a:avLst>
            </a:prstGeom>
            <a:solidFill>
              <a:srgbClr val="FFCC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8" name="AutoShape 14"/>
            <p:cNvSpPr>
              <a:spLocks noChangeArrowheads="1"/>
            </p:cNvSpPr>
            <p:nvPr/>
          </p:nvSpPr>
          <p:spPr bwMode="auto">
            <a:xfrm>
              <a:off x="1056" y="2034"/>
              <a:ext cx="447" cy="108"/>
            </a:xfrm>
            <a:prstGeom prst="rightArrow">
              <a:avLst>
                <a:gd name="adj1" fmla="val 50000"/>
                <a:gd name="adj2" fmla="val 103472"/>
              </a:avLst>
            </a:prstGeom>
            <a:solidFill>
              <a:srgbClr val="FF00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9" name="AutoShape 15"/>
            <p:cNvSpPr>
              <a:spLocks noChangeArrowheads="1"/>
            </p:cNvSpPr>
            <p:nvPr/>
          </p:nvSpPr>
          <p:spPr bwMode="auto">
            <a:xfrm rot="5400000">
              <a:off x="704" y="2432"/>
              <a:ext cx="469" cy="104"/>
            </a:xfrm>
            <a:prstGeom prst="rightArrow">
              <a:avLst>
                <a:gd name="adj1" fmla="val 50000"/>
                <a:gd name="adj2" fmla="val 112740"/>
              </a:avLst>
            </a:prstGeom>
            <a:solidFill>
              <a:schemeClr val="accent2"/>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20" name="AutoShape 16"/>
            <p:cNvSpPr>
              <a:spLocks noChangeArrowheads="1"/>
            </p:cNvSpPr>
            <p:nvPr/>
          </p:nvSpPr>
          <p:spPr bwMode="auto">
            <a:xfrm rot="5400000">
              <a:off x="1427" y="2432"/>
              <a:ext cx="469" cy="103"/>
            </a:xfrm>
            <a:prstGeom prst="rightArrow">
              <a:avLst>
                <a:gd name="adj1" fmla="val 50000"/>
                <a:gd name="adj2" fmla="val 113835"/>
              </a:avLst>
            </a:prstGeom>
            <a:solidFill>
              <a:schemeClr val="accent2"/>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grpSp>
      <p:sp>
        <p:nvSpPr>
          <p:cNvPr id="175121" name="Text Box 17"/>
          <p:cNvSpPr txBox="1">
            <a:spLocks noChangeArrowheads="1"/>
          </p:cNvSpPr>
          <p:nvPr/>
        </p:nvSpPr>
        <p:spPr bwMode="auto">
          <a:xfrm>
            <a:off x="838200" y="228600"/>
            <a:ext cx="2879186" cy="646331"/>
          </a:xfrm>
          <a:prstGeom prst="rect">
            <a:avLst/>
          </a:prstGeom>
          <a:noFill/>
          <a:ln w="9525">
            <a:noFill/>
            <a:miter lim="800000"/>
            <a:headEnd/>
            <a:tailEnd/>
          </a:ln>
          <a:effectLst/>
        </p:spPr>
        <p:txBody>
          <a:bodyPr wrap="none">
            <a:spAutoFit/>
          </a:bodyPr>
          <a:lstStyle/>
          <a:p>
            <a:pPr>
              <a:spcBef>
                <a:spcPct val="0"/>
              </a:spcBef>
              <a:buNone/>
            </a:pPr>
            <a:r>
              <a:rPr lang="en-US" sz="3600" kern="1200" dirty="0">
                <a:solidFill>
                  <a:srgbClr val="3333CC"/>
                </a:solidFill>
                <a:latin typeface="Times New Roman" pitchFamily="18" charset="0"/>
                <a:ea typeface="+mn-ea"/>
                <a:cs typeface="Arial"/>
              </a:rPr>
              <a:t>Water Balance</a:t>
            </a:r>
          </a:p>
        </p:txBody>
      </p:sp>
      <p:grpSp>
        <p:nvGrpSpPr>
          <p:cNvPr id="3" name="Group 18"/>
          <p:cNvGrpSpPr>
            <a:grpSpLocks/>
          </p:cNvGrpSpPr>
          <p:nvPr/>
        </p:nvGrpSpPr>
        <p:grpSpPr bwMode="auto">
          <a:xfrm>
            <a:off x="457200" y="5181603"/>
            <a:ext cx="4125913" cy="830263"/>
            <a:chOff x="288" y="3264"/>
            <a:chExt cx="2599" cy="523"/>
          </a:xfrm>
        </p:grpSpPr>
        <p:sp>
          <p:nvSpPr>
            <p:cNvPr id="175123" name="Text Box 19"/>
            <p:cNvSpPr txBox="1">
              <a:spLocks noChangeArrowheads="1"/>
            </p:cNvSpPr>
            <p:nvPr/>
          </p:nvSpPr>
          <p:spPr bwMode="auto">
            <a:xfrm>
              <a:off x="288" y="3264"/>
              <a:ext cx="960" cy="523"/>
            </a:xfrm>
            <a:prstGeom prst="rect">
              <a:avLst/>
            </a:prstGeom>
            <a:noFill/>
            <a:ln w="9525">
              <a:noFill/>
              <a:miter lim="800000"/>
              <a:headEnd/>
              <a:tailEnd/>
            </a:ln>
            <a:effectLst/>
          </p:spPr>
          <p:txBody>
            <a:bodyPr>
              <a:spAutoFit/>
            </a:bodyPr>
            <a:lstStyle/>
            <a:p>
              <a:pPr algn="ctr" rtl="0" fontAlgn="base">
                <a:spcBef>
                  <a:spcPct val="50000"/>
                </a:spcBef>
                <a:spcAft>
                  <a:spcPct val="0"/>
                </a:spcAft>
                <a:buNone/>
              </a:pPr>
              <a:r>
                <a:rPr lang="en-US" sz="2400" b="1" kern="1200">
                  <a:solidFill>
                    <a:srgbClr val="FF3300"/>
                  </a:solidFill>
                  <a:latin typeface="Times New Roman" pitchFamily="18" charset="0"/>
                  <a:ea typeface="+mn-ea"/>
                  <a:cs typeface="Arial"/>
                </a:rPr>
                <a:t>Change of Storage</a:t>
              </a:r>
            </a:p>
          </p:txBody>
        </p:sp>
        <p:sp>
          <p:nvSpPr>
            <p:cNvPr id="175124" name="Rectangle 20"/>
            <p:cNvSpPr>
              <a:spLocks noChangeArrowheads="1"/>
            </p:cNvSpPr>
            <p:nvPr/>
          </p:nvSpPr>
          <p:spPr bwMode="auto">
            <a:xfrm>
              <a:off x="1248" y="3408"/>
              <a:ext cx="1639" cy="288"/>
            </a:xfrm>
            <a:prstGeom prst="rect">
              <a:avLst/>
            </a:prstGeom>
            <a:noFill/>
            <a:ln w="9525">
              <a:noFill/>
              <a:miter lim="800000"/>
              <a:headEnd/>
              <a:tailEnd/>
            </a:ln>
            <a:effectLst/>
          </p:spPr>
          <p:txBody>
            <a:bodyPr wrap="none">
              <a:spAutoFit/>
            </a:bodyPr>
            <a:lstStyle/>
            <a:p>
              <a:pPr algn="l" rtl="0" fontAlgn="base">
                <a:spcBef>
                  <a:spcPct val="50000"/>
                </a:spcBef>
                <a:spcAft>
                  <a:spcPct val="0"/>
                </a:spcAft>
                <a:buNone/>
              </a:pPr>
              <a:r>
                <a:rPr lang="en-US" sz="2400" b="1" kern="1200">
                  <a:solidFill>
                    <a:srgbClr val="FF3300"/>
                  </a:solidFill>
                  <a:latin typeface="Times New Roman" pitchFamily="18" charset="0"/>
                  <a:ea typeface="+mn-ea"/>
                  <a:cs typeface="Arial"/>
                </a:rPr>
                <a:t>= Inflow - Outflow</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0" y="70874"/>
            <a:ext cx="9144000" cy="533400"/>
          </a:xfrm>
        </p:spPr>
        <p:txBody>
          <a:bodyPr/>
          <a:lstStyle/>
          <a:p>
            <a:r>
              <a:rPr lang="en-US" sz="3200" dirty="0">
                <a:latin typeface="Arial" pitchFamily="34" charset="0"/>
                <a:cs typeface="Arial" pitchFamily="34" charset="0"/>
              </a:rPr>
              <a:t>Watershed delineated on a topographic map</a:t>
            </a:r>
          </a:p>
        </p:txBody>
      </p:sp>
      <p:pic>
        <p:nvPicPr>
          <p:cNvPr id="176131" name="Picture 3"/>
          <p:cNvPicPr>
            <a:picLocks noGrp="1" noChangeAspect="1" noChangeArrowheads="1"/>
          </p:cNvPicPr>
          <p:nvPr>
            <p:ph idx="1"/>
          </p:nvPr>
        </p:nvPicPr>
        <p:blipFill>
          <a:blip r:embed="rId2" cstate="print"/>
          <a:srcRect/>
          <a:stretch>
            <a:fillRect/>
          </a:stretch>
        </p:blipFill>
        <p:spPr>
          <a:xfrm>
            <a:off x="990600" y="591095"/>
            <a:ext cx="6845596" cy="6169788"/>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62000" y="304800"/>
            <a:ext cx="7772400" cy="457200"/>
          </a:xfrm>
        </p:spPr>
        <p:txBody>
          <a:bodyPr/>
          <a:lstStyle/>
          <a:p>
            <a:r>
              <a:rPr lang="en-US" sz="4000"/>
              <a:t>Watershed water balance</a:t>
            </a:r>
          </a:p>
        </p:txBody>
      </p:sp>
      <p:pic>
        <p:nvPicPr>
          <p:cNvPr id="177155" name="Picture 3"/>
          <p:cNvPicPr>
            <a:picLocks noGrp="1" noChangeAspect="1" noChangeArrowheads="1"/>
          </p:cNvPicPr>
          <p:nvPr>
            <p:ph idx="1"/>
          </p:nvPr>
        </p:nvPicPr>
        <p:blipFill>
          <a:blip r:embed="rId3" cstate="print"/>
          <a:srcRect/>
          <a:stretch>
            <a:fillRect/>
          </a:stretch>
        </p:blipFill>
        <p:spPr>
          <a:xfrm>
            <a:off x="762000" y="2209800"/>
            <a:ext cx="5848350" cy="4114800"/>
          </a:xfrm>
          <a:noFill/>
          <a:ln/>
        </p:spPr>
      </p:pic>
      <p:sp>
        <p:nvSpPr>
          <p:cNvPr id="177156" name="Line 4"/>
          <p:cNvSpPr>
            <a:spLocks noChangeShapeType="1"/>
          </p:cNvSpPr>
          <p:nvPr/>
        </p:nvSpPr>
        <p:spPr bwMode="auto">
          <a:xfrm>
            <a:off x="2514600" y="1371600"/>
            <a:ext cx="0" cy="15240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7" name="Line 5"/>
          <p:cNvSpPr>
            <a:spLocks noChangeShapeType="1"/>
          </p:cNvSpPr>
          <p:nvPr/>
        </p:nvSpPr>
        <p:spPr bwMode="auto">
          <a:xfrm flipV="1">
            <a:off x="3657600" y="1828800"/>
            <a:ext cx="0" cy="14478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8" name="Line 6"/>
          <p:cNvSpPr>
            <a:spLocks noChangeShapeType="1"/>
          </p:cNvSpPr>
          <p:nvPr/>
        </p:nvSpPr>
        <p:spPr bwMode="auto">
          <a:xfrm>
            <a:off x="6019800" y="5181600"/>
            <a:ext cx="838200" cy="2286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9" name="Text Box 7"/>
          <p:cNvSpPr txBox="1">
            <a:spLocks noChangeArrowheads="1"/>
          </p:cNvSpPr>
          <p:nvPr/>
        </p:nvSpPr>
        <p:spPr bwMode="auto">
          <a:xfrm>
            <a:off x="2651125" y="1108075"/>
            <a:ext cx="369888"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P</a:t>
            </a:r>
          </a:p>
        </p:txBody>
      </p:sp>
      <p:sp>
        <p:nvSpPr>
          <p:cNvPr id="177160" name="Text Box 8"/>
          <p:cNvSpPr txBox="1">
            <a:spLocks noChangeArrowheads="1"/>
          </p:cNvSpPr>
          <p:nvPr/>
        </p:nvSpPr>
        <p:spPr bwMode="auto">
          <a:xfrm>
            <a:off x="3810000" y="16764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ET</a:t>
            </a:r>
          </a:p>
        </p:txBody>
      </p:sp>
      <p:sp>
        <p:nvSpPr>
          <p:cNvPr id="177161" name="Text Box 9"/>
          <p:cNvSpPr txBox="1">
            <a:spLocks noChangeArrowheads="1"/>
          </p:cNvSpPr>
          <p:nvPr/>
        </p:nvSpPr>
        <p:spPr bwMode="auto">
          <a:xfrm>
            <a:off x="6705600" y="4800600"/>
            <a:ext cx="762000" cy="457200"/>
          </a:xfrm>
          <a:prstGeom prst="rect">
            <a:avLst/>
          </a:prstGeom>
          <a:noFill/>
          <a:ln w="9525">
            <a:noFill/>
            <a:miter lim="800000"/>
            <a:headEnd/>
            <a:tailEnd/>
          </a:ln>
          <a:effectLst/>
        </p:spPr>
        <p:txBody>
          <a:bodyPr wrap="squar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Q</a:t>
            </a:r>
          </a:p>
        </p:txBody>
      </p:sp>
      <p:sp>
        <p:nvSpPr>
          <p:cNvPr id="177162" name="Line 10"/>
          <p:cNvSpPr>
            <a:spLocks noChangeShapeType="1"/>
          </p:cNvSpPr>
          <p:nvPr/>
        </p:nvSpPr>
        <p:spPr bwMode="auto">
          <a:xfrm>
            <a:off x="5943600" y="5715000"/>
            <a:ext cx="838200" cy="2286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63" name="Text Box 11"/>
          <p:cNvSpPr txBox="1">
            <a:spLocks noChangeArrowheads="1"/>
          </p:cNvSpPr>
          <p:nvPr/>
        </p:nvSpPr>
        <p:spPr bwMode="auto">
          <a:xfrm>
            <a:off x="6858000" y="5715000"/>
            <a:ext cx="838200" cy="457200"/>
          </a:xfrm>
          <a:prstGeom prst="rect">
            <a:avLst/>
          </a:prstGeom>
          <a:noFill/>
          <a:ln w="9525">
            <a:noFill/>
            <a:miter lim="800000"/>
            <a:headEnd/>
            <a:tailEnd/>
          </a:ln>
          <a:effectLst/>
        </p:spPr>
        <p:txBody>
          <a:bodyPr wrap="squar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G</a:t>
            </a:r>
            <a:r>
              <a:rPr lang="en-US" sz="2400" b="1" kern="1200" baseline="-25000" dirty="0">
                <a:solidFill>
                  <a:srgbClr val="000000"/>
                </a:solidFill>
                <a:latin typeface="Times New Roman" pitchFamily="18" charset="0"/>
                <a:ea typeface="+mn-ea"/>
                <a:cs typeface="Arial"/>
              </a:rPr>
              <a:t>out</a:t>
            </a:r>
            <a:endParaRPr lang="en-US" sz="2400" b="1" kern="1200" dirty="0">
              <a:solidFill>
                <a:srgbClr val="000000"/>
              </a:solidFill>
              <a:latin typeface="Times New Roman" pitchFamily="18" charset="0"/>
              <a:ea typeface="+mn-ea"/>
              <a:cs typeface="Arial"/>
            </a:endParaRPr>
          </a:p>
        </p:txBody>
      </p:sp>
      <p:sp>
        <p:nvSpPr>
          <p:cNvPr id="177164" name="Text Box 12"/>
          <p:cNvSpPr txBox="1">
            <a:spLocks noChangeArrowheads="1"/>
          </p:cNvSpPr>
          <p:nvPr/>
        </p:nvSpPr>
        <p:spPr bwMode="auto">
          <a:xfrm>
            <a:off x="304800" y="4648200"/>
            <a:ext cx="703263" cy="457200"/>
          </a:xfrm>
          <a:prstGeom prst="rect">
            <a:avLst/>
          </a:prstGeom>
          <a:noFill/>
          <a:ln w="9525">
            <a:noFill/>
            <a:miter lim="800000"/>
            <a:headEnd/>
            <a:tailEnd/>
          </a:ln>
          <a:effectLst/>
        </p:spPr>
        <p:txBody>
          <a:bodyPr>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G</a:t>
            </a:r>
            <a:r>
              <a:rPr lang="en-US" sz="2400" b="1" kern="1200" baseline="-25000">
                <a:solidFill>
                  <a:srgbClr val="000000"/>
                </a:solidFill>
                <a:latin typeface="Times New Roman" pitchFamily="18" charset="0"/>
                <a:ea typeface="+mn-ea"/>
                <a:cs typeface="Arial"/>
              </a:rPr>
              <a:t>in</a:t>
            </a:r>
            <a:endParaRPr lang="en-US" sz="2400" b="1" kern="1200">
              <a:solidFill>
                <a:srgbClr val="000000"/>
              </a:solidFill>
              <a:latin typeface="Times New Roman" pitchFamily="18" charset="0"/>
              <a:ea typeface="+mn-ea"/>
              <a:cs typeface="Arial"/>
            </a:endParaRPr>
          </a:p>
        </p:txBody>
      </p:sp>
      <p:sp>
        <p:nvSpPr>
          <p:cNvPr id="177165" name="Line 13"/>
          <p:cNvSpPr>
            <a:spLocks noChangeShapeType="1"/>
          </p:cNvSpPr>
          <p:nvPr/>
        </p:nvSpPr>
        <p:spPr bwMode="auto">
          <a:xfrm flipV="1">
            <a:off x="762000" y="4648200"/>
            <a:ext cx="685800" cy="1524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66" name="Text Box 14"/>
          <p:cNvSpPr txBox="1">
            <a:spLocks noChangeArrowheads="1"/>
          </p:cNvSpPr>
          <p:nvPr/>
        </p:nvSpPr>
        <p:spPr bwMode="auto">
          <a:xfrm>
            <a:off x="2667000" y="5257800"/>
            <a:ext cx="354013"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S</a:t>
            </a:r>
          </a:p>
        </p:txBody>
      </p:sp>
      <p:graphicFrame>
        <p:nvGraphicFramePr>
          <p:cNvPr id="177167" name="Object 15"/>
          <p:cNvGraphicFramePr>
            <a:graphicFrameLocks noChangeAspect="1"/>
          </p:cNvGraphicFramePr>
          <p:nvPr/>
        </p:nvGraphicFramePr>
        <p:xfrm>
          <a:off x="4876800" y="1295400"/>
          <a:ext cx="3810000" cy="842963"/>
        </p:xfrm>
        <a:graphic>
          <a:graphicData uri="http://schemas.openxmlformats.org/presentationml/2006/ole">
            <mc:AlternateContent xmlns:mc="http://schemas.openxmlformats.org/markup-compatibility/2006">
              <mc:Choice xmlns:v="urn:schemas-microsoft-com:vml" Requires="v">
                <p:oleObj spid="_x0000_s38935" name="Equation" r:id="rId4" imgW="1777680" imgH="393480" progId="Equation.3">
                  <p:embed/>
                </p:oleObj>
              </mc:Choice>
              <mc:Fallback>
                <p:oleObj name="Equation" r:id="rId4" imgW="177768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95400"/>
                        <a:ext cx="38100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139950" y="271463"/>
            <a:ext cx="6840538" cy="947737"/>
          </a:xfrm>
        </p:spPr>
        <p:txBody>
          <a:bodyPr/>
          <a:lstStyle/>
          <a:p>
            <a:pPr>
              <a:spcBef>
                <a:spcPts val="500"/>
              </a:spcBef>
              <a:spcAft>
                <a:spcPts val="500"/>
              </a:spcAft>
            </a:pPr>
            <a:r>
              <a:rPr lang="en-US">
                <a:solidFill>
                  <a:srgbClr val="003399"/>
                </a:solidFill>
              </a:rPr>
              <a:t>My Teaching</a:t>
            </a:r>
          </a:p>
        </p:txBody>
      </p:sp>
      <p:sp>
        <p:nvSpPr>
          <p:cNvPr id="277507" name="Rectangle 3"/>
          <p:cNvSpPr>
            <a:spLocks noGrp="1" noChangeArrowheads="1"/>
          </p:cNvSpPr>
          <p:nvPr>
            <p:ph type="body" idx="1"/>
          </p:nvPr>
        </p:nvSpPr>
        <p:spPr>
          <a:xfrm>
            <a:off x="1219200" y="1458685"/>
            <a:ext cx="7721600" cy="5008563"/>
          </a:xfrm>
        </p:spPr>
        <p:txBody>
          <a:bodyPr/>
          <a:lstStyle/>
          <a:p>
            <a:pPr marL="0" indent="0">
              <a:lnSpc>
                <a:spcPct val="80000"/>
              </a:lnSpc>
              <a:spcBef>
                <a:spcPts val="500"/>
              </a:spcBef>
              <a:spcAft>
                <a:spcPts val="500"/>
              </a:spcAft>
              <a:buNone/>
            </a:pPr>
            <a:r>
              <a:rPr lang="en-US" b="1" dirty="0" smtClean="0">
                <a:solidFill>
                  <a:srgbClr val="003399"/>
                </a:solidFill>
              </a:rPr>
              <a:t>Physical Hydrology (CEE6400)</a:t>
            </a:r>
          </a:p>
          <a:p>
            <a:pPr marL="0" indent="0">
              <a:lnSpc>
                <a:spcPct val="80000"/>
              </a:lnSpc>
              <a:spcBef>
                <a:spcPts val="500"/>
              </a:spcBef>
              <a:spcAft>
                <a:spcPts val="500"/>
              </a:spcAft>
              <a:buNone/>
            </a:pPr>
            <a:r>
              <a:rPr lang="en-US" sz="2400" dirty="0">
                <a:solidFill>
                  <a:schemeClr val="hlink"/>
                </a:solidFill>
              </a:rPr>
              <a:t>This course</a:t>
            </a:r>
          </a:p>
          <a:p>
            <a:pPr marL="0" indent="0">
              <a:lnSpc>
                <a:spcPct val="80000"/>
              </a:lnSpc>
              <a:spcBef>
                <a:spcPts val="500"/>
              </a:spcBef>
              <a:spcAft>
                <a:spcPts val="500"/>
              </a:spcAft>
              <a:buNone/>
            </a:pPr>
            <a:endParaRPr lang="en-US" sz="2400" dirty="0">
              <a:solidFill>
                <a:schemeClr val="hlink"/>
              </a:solidFill>
            </a:endParaRPr>
          </a:p>
          <a:p>
            <a:pPr marL="0" indent="0">
              <a:lnSpc>
                <a:spcPct val="80000"/>
              </a:lnSpc>
              <a:spcBef>
                <a:spcPts val="500"/>
              </a:spcBef>
              <a:spcAft>
                <a:spcPts val="500"/>
              </a:spcAft>
              <a:buFont typeface="Monotype Sorts" pitchFamily="2" charset="2"/>
              <a:buNone/>
            </a:pPr>
            <a:r>
              <a:rPr lang="en-US" b="1" dirty="0">
                <a:solidFill>
                  <a:srgbClr val="003399"/>
                </a:solidFill>
              </a:rPr>
              <a:t>GIS in Water Resources </a:t>
            </a:r>
            <a:r>
              <a:rPr lang="en-US" b="1" dirty="0" smtClean="0">
                <a:solidFill>
                  <a:srgbClr val="003399"/>
                </a:solidFill>
              </a:rPr>
              <a:t>Online (CEE6440)</a:t>
            </a:r>
            <a:endParaRPr lang="en-US" b="1" dirty="0">
              <a:solidFill>
                <a:srgbClr val="003399"/>
              </a:solidFill>
            </a:endParaRPr>
          </a:p>
          <a:p>
            <a:pPr marL="0" indent="0">
              <a:lnSpc>
                <a:spcPct val="80000"/>
              </a:lnSpc>
              <a:spcBef>
                <a:spcPts val="500"/>
              </a:spcBef>
              <a:spcAft>
                <a:spcPts val="500"/>
              </a:spcAft>
              <a:buNone/>
            </a:pPr>
            <a:r>
              <a:rPr lang="en-US" sz="2400" dirty="0" smtClean="0">
                <a:solidFill>
                  <a:schemeClr val="hlink"/>
                </a:solidFill>
              </a:rPr>
              <a:t>A linked classroom course presented in partnership with David </a:t>
            </a:r>
            <a:r>
              <a:rPr lang="en-US" sz="2400" dirty="0" err="1">
                <a:solidFill>
                  <a:schemeClr val="hlink"/>
                </a:solidFill>
              </a:rPr>
              <a:t>Maidment</a:t>
            </a:r>
            <a:r>
              <a:rPr lang="en-US" sz="2400" dirty="0">
                <a:solidFill>
                  <a:schemeClr val="hlink"/>
                </a:solidFill>
              </a:rPr>
              <a:t> at the University of Texas at </a:t>
            </a:r>
            <a:r>
              <a:rPr lang="en-US" sz="2400" dirty="0" smtClean="0">
                <a:solidFill>
                  <a:schemeClr val="hlink"/>
                </a:solidFill>
              </a:rPr>
              <a:t>Austin.  </a:t>
            </a:r>
            <a:endParaRPr lang="en-US" sz="2400" dirty="0">
              <a:solidFill>
                <a:schemeClr val="hlink"/>
              </a:solidFill>
            </a:endParaRPr>
          </a:p>
          <a:p>
            <a:pPr marL="0" indent="0">
              <a:lnSpc>
                <a:spcPct val="80000"/>
              </a:lnSpc>
              <a:spcBef>
                <a:spcPts val="500"/>
              </a:spcBef>
              <a:spcAft>
                <a:spcPts val="500"/>
              </a:spcAft>
              <a:buFont typeface="Monotype Sorts" pitchFamily="2" charset="2"/>
              <a:buNone/>
            </a:pPr>
            <a:endParaRPr lang="en-US" sz="2400" dirty="0">
              <a:solidFill>
                <a:schemeClr val="hlink"/>
              </a:solidFill>
            </a:endParaRPr>
          </a:p>
          <a:p>
            <a:pPr marL="0" indent="0">
              <a:lnSpc>
                <a:spcPct val="80000"/>
              </a:lnSpc>
              <a:spcBef>
                <a:spcPts val="500"/>
              </a:spcBef>
              <a:spcAft>
                <a:spcPts val="500"/>
              </a:spcAft>
              <a:buFont typeface="Monotype Sorts" pitchFamily="2" charset="2"/>
              <a:buNone/>
            </a:pPr>
            <a:r>
              <a:rPr lang="en-US" b="1" dirty="0" smtClean="0">
                <a:solidFill>
                  <a:srgbClr val="003399"/>
                </a:solidFill>
              </a:rPr>
              <a:t>Engineering Hydrology (CEE3430)</a:t>
            </a:r>
          </a:p>
          <a:p>
            <a:pPr marL="0" indent="0">
              <a:lnSpc>
                <a:spcPct val="80000"/>
              </a:lnSpc>
              <a:spcBef>
                <a:spcPts val="500"/>
              </a:spcBef>
              <a:spcAft>
                <a:spcPts val="500"/>
              </a:spcAft>
              <a:buFont typeface="Monotype Sorts" pitchFamily="2" charset="2"/>
              <a:buNone/>
            </a:pPr>
            <a:r>
              <a:rPr lang="en-US" sz="2400" dirty="0" smtClean="0">
                <a:solidFill>
                  <a:schemeClr val="hlink"/>
                </a:solidFill>
              </a:rPr>
              <a:t>Spring (sometimes)</a:t>
            </a:r>
          </a:p>
          <a:p>
            <a:pPr marL="0" indent="0">
              <a:lnSpc>
                <a:spcPct val="80000"/>
              </a:lnSpc>
              <a:spcBef>
                <a:spcPts val="500"/>
              </a:spcBef>
              <a:spcAft>
                <a:spcPts val="500"/>
              </a:spcAft>
              <a:buFont typeface="Monotype Sorts" pitchFamily="2" charset="2"/>
              <a:buNone/>
            </a:pPr>
            <a:endParaRPr lang="en-US" b="1" dirty="0">
              <a:solidFill>
                <a:srgbClr val="003399"/>
              </a:solidFill>
            </a:endParaRPr>
          </a:p>
          <a:p>
            <a:pPr marL="0" indent="0">
              <a:lnSpc>
                <a:spcPct val="80000"/>
              </a:lnSpc>
              <a:spcBef>
                <a:spcPts val="500"/>
              </a:spcBef>
              <a:spcAft>
                <a:spcPts val="500"/>
              </a:spcAft>
              <a:buFont typeface="Monotype Sorts" pitchFamily="2" charset="2"/>
              <a:buNone/>
            </a:pPr>
            <a:r>
              <a:rPr lang="en-US" sz="2400" b="1" dirty="0" smtClean="0">
                <a:solidFill>
                  <a:srgbClr val="003399"/>
                </a:solidFill>
              </a:rPr>
              <a:t>Online Module - Rainfall </a:t>
            </a:r>
            <a:r>
              <a:rPr lang="en-US" sz="2400" b="1" dirty="0">
                <a:solidFill>
                  <a:srgbClr val="003399"/>
                </a:solidFill>
              </a:rPr>
              <a:t>Runoff Processes</a:t>
            </a:r>
          </a:p>
          <a:p>
            <a:pPr marL="0" indent="0">
              <a:lnSpc>
                <a:spcPct val="80000"/>
              </a:lnSpc>
              <a:spcBef>
                <a:spcPts val="500"/>
              </a:spcBef>
              <a:spcAft>
                <a:spcPts val="500"/>
              </a:spcAft>
              <a:buFont typeface="Monotype Sorts" pitchFamily="2" charset="2"/>
              <a:buNone/>
            </a:pPr>
            <a:r>
              <a:rPr lang="en-US" sz="2000" b="1" dirty="0">
                <a:hlinkClick r:id="rId3"/>
              </a:rPr>
              <a:t>http://www.engineering.usu.edu/dtarb/rrp.html</a:t>
            </a:r>
            <a:endParaRPr lang="en-US" sz="2400" b="1" dirty="0">
              <a:solidFill>
                <a:srgbClr val="003399"/>
              </a:solidFill>
            </a:endParaRPr>
          </a:p>
          <a:p>
            <a:pPr marL="0" indent="0">
              <a:lnSpc>
                <a:spcPct val="80000"/>
              </a:lnSpc>
              <a:spcBef>
                <a:spcPts val="500"/>
              </a:spcBef>
              <a:spcAft>
                <a:spcPts val="500"/>
              </a:spcAft>
              <a:buFont typeface="Monotype Sorts" pitchFamily="2" charset="2"/>
              <a:buNone/>
            </a:pPr>
            <a:endParaRPr lang="en-US" b="1" dirty="0">
              <a:solidFill>
                <a:srgbClr val="003399"/>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3" descr="09353_19"/>
          <p:cNvPicPr>
            <a:picLocks noChangeAspect="1" noChangeArrowheads="1"/>
          </p:cNvPicPr>
          <p:nvPr/>
        </p:nvPicPr>
        <p:blipFill>
          <a:blip r:embed="rId3">
            <a:lum bright="24000"/>
            <a:extLst>
              <a:ext uri="{28A0092B-C50C-407E-A947-70E740481C1C}">
                <a14:useLocalDpi xmlns:a14="http://schemas.microsoft.com/office/drawing/2010/main" val="0"/>
              </a:ext>
            </a:extLst>
          </a:blip>
          <a:srcRect r="21187"/>
          <a:stretch>
            <a:fillRect/>
          </a:stretch>
        </p:blipFill>
        <p:spPr bwMode="auto">
          <a:xfrm>
            <a:off x="5181600" y="0"/>
            <a:ext cx="39624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3" name="Picture 4" descr="74244_19"/>
          <p:cNvPicPr>
            <a:picLocks noChangeAspect="1" noChangeArrowheads="1"/>
          </p:cNvPicPr>
          <p:nvPr/>
        </p:nvPicPr>
        <p:blipFill>
          <a:blip r:embed="rId4">
            <a:lum bright="24000"/>
            <a:extLst>
              <a:ext uri="{28A0092B-C50C-407E-A947-70E740481C1C}">
                <a14:useLocalDpi xmlns:a14="http://schemas.microsoft.com/office/drawing/2010/main" val="0"/>
              </a:ext>
            </a:extLst>
          </a:blip>
          <a:srcRect/>
          <a:stretch>
            <a:fillRect/>
          </a:stretch>
        </p:blipFill>
        <p:spPr bwMode="auto">
          <a:xfrm>
            <a:off x="4135438" y="3519488"/>
            <a:ext cx="5008562"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7"/>
          <p:cNvSpPr>
            <a:spLocks noChangeArrowheads="1"/>
          </p:cNvSpPr>
          <p:nvPr/>
        </p:nvSpPr>
        <p:spPr bwMode="auto">
          <a:xfrm>
            <a:off x="2819400" y="1524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0" hangingPunct="0">
              <a:spcBef>
                <a:spcPct val="0"/>
              </a:spcBef>
              <a:buFontTx/>
              <a:buNone/>
            </a:pPr>
            <a:endParaRPr lang="en-US" sz="4000" b="1">
              <a:solidFill>
                <a:srgbClr val="000000"/>
              </a:solidFill>
              <a:latin typeface="Times New Roman" pitchFamily="18" charset="0"/>
            </a:endParaRPr>
          </a:p>
        </p:txBody>
      </p:sp>
      <p:pic>
        <p:nvPicPr>
          <p:cNvPr id="138245" name="Picture 2" descr="09353_20"/>
          <p:cNvPicPr>
            <a:picLocks noChangeAspect="1" noChangeArrowheads="1"/>
          </p:cNvPicPr>
          <p:nvPr/>
        </p:nvPicPr>
        <p:blipFill>
          <a:blip r:embed="rId5">
            <a:lum bright="24000"/>
            <a:extLst>
              <a:ext uri="{28A0092B-C50C-407E-A947-70E740481C1C}">
                <a14:useLocalDpi xmlns:a14="http://schemas.microsoft.com/office/drawing/2010/main" val="0"/>
              </a:ext>
            </a:extLst>
          </a:blip>
          <a:srcRect/>
          <a:stretch>
            <a:fillRect/>
          </a:stretch>
        </p:blipFill>
        <p:spPr bwMode="auto">
          <a:xfrm>
            <a:off x="0" y="3719513"/>
            <a:ext cx="4186238"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6" name="Picture 9" descr="manydrifts"/>
          <p:cNvPicPr>
            <a:picLocks noChangeAspect="1" noChangeArrowheads="1"/>
          </p:cNvPicPr>
          <p:nvPr/>
        </p:nvPicPr>
        <p:blipFill>
          <a:blip r:embed="rId6" cstate="print">
            <a:extLst>
              <a:ext uri="{28A0092B-C50C-407E-A947-70E740481C1C}">
                <a14:useLocalDpi xmlns:a14="http://schemas.microsoft.com/office/drawing/2010/main" val="0"/>
              </a:ext>
            </a:extLst>
          </a:blip>
          <a:srcRect r="3853"/>
          <a:stretch>
            <a:fillRect/>
          </a:stretch>
        </p:blipFill>
        <p:spPr bwMode="auto">
          <a:xfrm>
            <a:off x="0" y="0"/>
            <a:ext cx="563245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7" name="Rectangle 8"/>
          <p:cNvSpPr>
            <a:spLocks noChangeArrowheads="1"/>
          </p:cNvSpPr>
          <p:nvPr/>
        </p:nvSpPr>
        <p:spPr bwMode="auto">
          <a:xfrm>
            <a:off x="699595" y="593725"/>
            <a:ext cx="7744811" cy="6264275"/>
          </a:xfrm>
          <a:prstGeom prst="rect">
            <a:avLst/>
          </a:prstGeom>
          <a:solidFill>
            <a:schemeClr val="bg1">
              <a:alpha val="5215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buFontTx/>
              <a:buNone/>
            </a:pPr>
            <a:r>
              <a:rPr lang="en-US" sz="2800" b="1" dirty="0">
                <a:solidFill>
                  <a:srgbClr val="000000"/>
                </a:solidFill>
                <a:latin typeface="Times New Roman" pitchFamily="18" charset="0"/>
              </a:rPr>
              <a:t>Theme</a:t>
            </a:r>
          </a:p>
          <a:p>
            <a:pPr marL="342900" indent="-342900" eaLnBrk="0" hangingPunct="0"/>
            <a:r>
              <a:rPr lang="en-US" dirty="0">
                <a:solidFill>
                  <a:srgbClr val="000000"/>
                </a:solidFill>
                <a:latin typeface="Times New Roman" pitchFamily="18" charset="0"/>
              </a:rPr>
              <a:t>To advance the capability for </a:t>
            </a:r>
            <a:r>
              <a:rPr lang="en-US" dirty="0">
                <a:solidFill>
                  <a:srgbClr val="FF0000"/>
                </a:solidFill>
                <a:latin typeface="Times New Roman" pitchFamily="18" charset="0"/>
              </a:rPr>
              <a:t>hydrologic prediction </a:t>
            </a:r>
            <a:r>
              <a:rPr lang="en-US" dirty="0">
                <a:solidFill>
                  <a:srgbClr val="000000"/>
                </a:solidFill>
                <a:latin typeface="Times New Roman" pitchFamily="18" charset="0"/>
              </a:rPr>
              <a:t>by developing </a:t>
            </a:r>
            <a:r>
              <a:rPr lang="en-US" dirty="0">
                <a:solidFill>
                  <a:srgbClr val="FF0000"/>
                </a:solidFill>
                <a:latin typeface="Times New Roman" pitchFamily="18" charset="0"/>
              </a:rPr>
              <a:t>models</a:t>
            </a:r>
            <a:r>
              <a:rPr lang="en-US" dirty="0">
                <a:solidFill>
                  <a:srgbClr val="000000"/>
                </a:solidFill>
                <a:latin typeface="Times New Roman" pitchFamily="18" charset="0"/>
              </a:rPr>
              <a:t> that take advantage of new information and process </a:t>
            </a:r>
            <a:r>
              <a:rPr lang="en-US" dirty="0">
                <a:solidFill>
                  <a:srgbClr val="FF0000"/>
                </a:solidFill>
                <a:latin typeface="Times New Roman" pitchFamily="18" charset="0"/>
              </a:rPr>
              <a:t>understanding</a:t>
            </a:r>
            <a:r>
              <a:rPr lang="en-US" dirty="0">
                <a:solidFill>
                  <a:srgbClr val="000000"/>
                </a:solidFill>
                <a:latin typeface="Times New Roman" pitchFamily="18" charset="0"/>
              </a:rPr>
              <a:t> enabled by </a:t>
            </a:r>
            <a:r>
              <a:rPr lang="en-US" dirty="0">
                <a:solidFill>
                  <a:srgbClr val="FF0000"/>
                </a:solidFill>
                <a:latin typeface="Times New Roman" pitchFamily="18" charset="0"/>
              </a:rPr>
              <a:t>new technology</a:t>
            </a:r>
          </a:p>
          <a:p>
            <a:pPr marL="342900" indent="-342900" eaLnBrk="0" hangingPunct="0">
              <a:buFontTx/>
              <a:buNone/>
            </a:pPr>
            <a:r>
              <a:rPr lang="en-US" sz="2800" b="1" dirty="0">
                <a:solidFill>
                  <a:srgbClr val="010000"/>
                </a:solidFill>
                <a:latin typeface="Times New Roman" pitchFamily="18" charset="0"/>
              </a:rPr>
              <a:t>Topics</a:t>
            </a:r>
          </a:p>
          <a:p>
            <a:pPr marL="342900" indent="-342900" eaLnBrk="0" hangingPunct="0"/>
            <a:r>
              <a:rPr lang="en-US" dirty="0">
                <a:solidFill>
                  <a:srgbClr val="010000"/>
                </a:solidFill>
                <a:latin typeface="Times New Roman" pitchFamily="18" charset="0"/>
              </a:rPr>
              <a:t>Hydrologic information systems (includes GIS)</a:t>
            </a:r>
          </a:p>
          <a:p>
            <a:pPr marL="342900" indent="-342900" eaLnBrk="0" hangingPunct="0"/>
            <a:r>
              <a:rPr lang="en-US" dirty="0">
                <a:solidFill>
                  <a:srgbClr val="010000"/>
                </a:solidFill>
                <a:latin typeface="Times New Roman" pitchFamily="18" charset="0"/>
              </a:rPr>
              <a:t>Terrain analysis using digital elevation </a:t>
            </a:r>
            <a:r>
              <a:rPr lang="en-US" dirty="0" smtClean="0">
                <a:solidFill>
                  <a:srgbClr val="010000"/>
                </a:solidFill>
                <a:latin typeface="Times New Roman" pitchFamily="18" charset="0"/>
              </a:rPr>
              <a:t>models – Parallel computation for watershed delineation</a:t>
            </a:r>
            <a:endParaRPr lang="en-US" dirty="0">
              <a:solidFill>
                <a:srgbClr val="010000"/>
              </a:solidFill>
              <a:latin typeface="Times New Roman" pitchFamily="18" charset="0"/>
            </a:endParaRPr>
          </a:p>
          <a:p>
            <a:pPr marL="342900" indent="-342900" eaLnBrk="0" hangingPunct="0"/>
            <a:r>
              <a:rPr lang="en-US" dirty="0">
                <a:solidFill>
                  <a:srgbClr val="010000"/>
                </a:solidFill>
                <a:latin typeface="Times New Roman" pitchFamily="18" charset="0"/>
              </a:rPr>
              <a:t>Snow </a:t>
            </a:r>
            <a:r>
              <a:rPr lang="en-US" dirty="0" smtClean="0">
                <a:solidFill>
                  <a:srgbClr val="010000"/>
                </a:solidFill>
                <a:latin typeface="Times New Roman" pitchFamily="18" charset="0"/>
              </a:rPr>
              <a:t>hydrology and glacier melt modeling</a:t>
            </a:r>
            <a:endParaRPr lang="en-US" dirty="0">
              <a:solidFill>
                <a:srgbClr val="010000"/>
              </a:solidFill>
              <a:latin typeface="Times New Roman" pitchFamily="18" charset="0"/>
            </a:endParaRPr>
          </a:p>
          <a:p>
            <a:pPr marL="342900" indent="-342900" eaLnBrk="0" hangingPunct="0"/>
            <a:r>
              <a:rPr lang="en-US" dirty="0" smtClean="0">
                <a:solidFill>
                  <a:srgbClr val="010000"/>
                </a:solidFill>
                <a:latin typeface="Times New Roman" pitchFamily="18" charset="0"/>
              </a:rPr>
              <a:t>Hydrologic </a:t>
            </a:r>
            <a:r>
              <a:rPr lang="en-US" dirty="0">
                <a:solidFill>
                  <a:srgbClr val="010000"/>
                </a:solidFill>
                <a:latin typeface="Times New Roman" pitchFamily="18" charset="0"/>
              </a:rPr>
              <a:t>modeling</a:t>
            </a:r>
          </a:p>
          <a:p>
            <a:pPr marL="342900" indent="-342900" eaLnBrk="0" hangingPunct="0"/>
            <a:r>
              <a:rPr lang="en-US" dirty="0" smtClean="0">
                <a:solidFill>
                  <a:srgbClr val="010000"/>
                </a:solidFill>
                <a:latin typeface="Times New Roman" pitchFamily="18" charset="0"/>
              </a:rPr>
              <a:t>Hydrological </a:t>
            </a:r>
            <a:r>
              <a:rPr lang="en-US" dirty="0">
                <a:solidFill>
                  <a:srgbClr val="010000"/>
                </a:solidFill>
                <a:latin typeface="Times New Roman" pitchFamily="18" charset="0"/>
              </a:rPr>
              <a:t>Consequences of Global Climate Change for Stream Biodiversity</a:t>
            </a:r>
          </a:p>
          <a:p>
            <a:pPr marL="342900" indent="-342900" eaLnBrk="0" hangingPunct="0"/>
            <a:endParaRPr lang="en-US" sz="2800" b="1" dirty="0">
              <a:solidFill>
                <a:srgbClr val="000000"/>
              </a:solidFill>
              <a:latin typeface="Times New Roman" pitchFamily="18" charset="0"/>
            </a:endParaRPr>
          </a:p>
        </p:txBody>
      </p:sp>
      <p:sp>
        <p:nvSpPr>
          <p:cNvPr id="138248" name="Text Box 10"/>
          <p:cNvSpPr txBox="1">
            <a:spLocks noChangeArrowheads="1"/>
          </p:cNvSpPr>
          <p:nvPr/>
        </p:nvSpPr>
        <p:spPr bwMode="auto">
          <a:xfrm>
            <a:off x="0" y="0"/>
            <a:ext cx="1392238" cy="461963"/>
          </a:xfrm>
          <a:prstGeom prst="rect">
            <a:avLst/>
          </a:prstGeom>
          <a:solidFill>
            <a:schemeClr val="bg1">
              <a:alpha val="5215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hangingPunct="0">
              <a:spcBef>
                <a:spcPct val="0"/>
              </a:spcBef>
              <a:buFontTx/>
              <a:buNone/>
            </a:pPr>
            <a:r>
              <a:rPr kumimoji="1" lang="en-US" b="1">
                <a:solidFill>
                  <a:srgbClr val="000000"/>
                </a:solidFill>
              </a:rPr>
              <a:t>Research</a:t>
            </a:r>
          </a:p>
        </p:txBody>
      </p:sp>
      <p:sp>
        <p:nvSpPr>
          <p:cNvPr id="50185" name="Slide Number Placeholder 8"/>
          <p:cNvSpPr>
            <a:spLocks noGrp="1"/>
          </p:cNvSpPr>
          <p:nvPr>
            <p:ph type="sldNum" sz="quarter" idx="12"/>
          </p:nvPr>
        </p:nvSpPr>
        <p:spPr/>
        <p:txBody>
          <a:bodyPr/>
          <a:lstStyle/>
          <a:p>
            <a:pPr>
              <a:defRPr/>
            </a:pPr>
            <a:fld id="{1CB6C961-5D7D-4694-AB0A-98C5BCE2B7B8}" type="slidenum">
              <a:rPr lang="en-US" smtClean="0"/>
              <a:pPr>
                <a:defRPr/>
              </a:pPr>
              <a:t>3</a:t>
            </a:fld>
            <a:endParaRPr lang="en-US" smtClean="0"/>
          </a:p>
        </p:txBody>
      </p:sp>
    </p:spTree>
    <p:extLst>
      <p:ext uri="{BB962C8B-B14F-4D97-AF65-F5344CB8AC3E}">
        <p14:creationId xmlns:p14="http://schemas.microsoft.com/office/powerpoint/2010/main" val="321671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Hydrology and Water Resources</a:t>
            </a:r>
          </a:p>
        </p:txBody>
      </p:sp>
      <p:sp>
        <p:nvSpPr>
          <p:cNvPr id="193539" name="Rectangle 3"/>
          <p:cNvSpPr>
            <a:spLocks noGrp="1" noChangeArrowheads="1"/>
          </p:cNvSpPr>
          <p:nvPr>
            <p:ph type="body" idx="1"/>
          </p:nvPr>
        </p:nvSpPr>
        <p:spPr/>
        <p:txBody>
          <a:bodyPr/>
          <a:lstStyle/>
          <a:p>
            <a:r>
              <a:rPr lang="en-US"/>
              <a:t>The availability of water to sustain life is perhaps the most recurrent constraint in human history and will remain so in the foreseeable future.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5586" name="Picture 2" descr="water2025_hotspots"/>
          <p:cNvPicPr>
            <a:picLocks noChangeAspect="1" noChangeArrowheads="1"/>
          </p:cNvPicPr>
          <p:nvPr/>
        </p:nvPicPr>
        <p:blipFill>
          <a:blip r:embed="rId4" cstate="print"/>
          <a:srcRect/>
          <a:stretch>
            <a:fillRect/>
          </a:stretch>
        </p:blipFill>
        <p:spPr bwMode="auto">
          <a:xfrm>
            <a:off x="152400" y="647700"/>
            <a:ext cx="8915400" cy="6286500"/>
          </a:xfrm>
          <a:prstGeom prst="rect">
            <a:avLst/>
          </a:prstGeom>
          <a:noFill/>
        </p:spPr>
      </p:pic>
      <p:sp>
        <p:nvSpPr>
          <p:cNvPr id="195587" name="Rectangle 3"/>
          <p:cNvSpPr>
            <a:spLocks noChangeArrowheads="1"/>
          </p:cNvSpPr>
          <p:nvPr/>
        </p:nvSpPr>
        <p:spPr bwMode="auto">
          <a:xfrm>
            <a:off x="1371600" y="6248400"/>
            <a:ext cx="4543425" cy="3048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1400" kern="1200" dirty="0">
                <a:solidFill>
                  <a:srgbClr val="000000"/>
                </a:solidFill>
                <a:latin typeface="Verdana" pitchFamily="34" charset="0"/>
                <a:ea typeface="+mn-ea"/>
                <a:cs typeface="Arial" pitchFamily="34" charset="0"/>
              </a:rPr>
              <a:t>From </a:t>
            </a:r>
            <a:r>
              <a:rPr lang="en-US" sz="1400" kern="1200" dirty="0">
                <a:solidFill>
                  <a:srgbClr val="000000"/>
                </a:solidFill>
                <a:latin typeface="Verdana" pitchFamily="34" charset="0"/>
                <a:ea typeface="+mn-ea"/>
                <a:cs typeface="Arial" pitchFamily="34" charset="0"/>
                <a:hlinkClick r:id="rId5"/>
              </a:rPr>
              <a:t>http://www.doi.gov/water2025/index.html</a:t>
            </a:r>
            <a:endParaRPr lang="en-US" sz="1400" kern="1200" dirty="0">
              <a:solidFill>
                <a:srgbClr val="000000"/>
              </a:solidFill>
              <a:latin typeface="Verdana" pitchFamily="34" charset="0"/>
              <a:ea typeface="+mn-ea"/>
              <a:cs typeface="Arial" pitchFamily="34" charset="0"/>
            </a:endParaRPr>
          </a:p>
        </p:txBody>
      </p:sp>
      <p:graphicFrame>
        <p:nvGraphicFramePr>
          <p:cNvPr id="195588" name="Object 4"/>
          <p:cNvGraphicFramePr>
            <a:graphicFrameLocks noChangeAspect="1"/>
          </p:cNvGraphicFramePr>
          <p:nvPr/>
        </p:nvGraphicFramePr>
        <p:xfrm>
          <a:off x="0" y="-76200"/>
          <a:ext cx="4267200" cy="2584450"/>
        </p:xfrm>
        <a:graphic>
          <a:graphicData uri="http://schemas.openxmlformats.org/presentationml/2006/ole">
            <mc:AlternateContent xmlns:mc="http://schemas.openxmlformats.org/markup-compatibility/2006">
              <mc:Choice xmlns:v="urn:schemas-microsoft-com:vml" Requires="v">
                <p:oleObj spid="_x0000_s37911" name="Bitmap Image" r:id="rId6" imgW="5022015" imgH="3040644" progId="PBrush">
                  <p:embed/>
                </p:oleObj>
              </mc:Choice>
              <mc:Fallback>
                <p:oleObj name="Bitmap Image" r:id="rId6" imgW="5022015" imgH="3040644" progId="PBrush">
                  <p:embed/>
                  <p:pic>
                    <p:nvPicPr>
                      <p:cNvPr id="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76200"/>
                        <a:ext cx="42672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0"/>
            <a:ext cx="7772400" cy="914400"/>
          </a:xfrm>
        </p:spPr>
        <p:txBody>
          <a:bodyPr/>
          <a:lstStyle/>
          <a:p>
            <a:r>
              <a:rPr lang="en-US" sz="2800" dirty="0" smtClean="0"/>
              <a:t>Hydrologic Science in the hierarchy from basic sciences to water resources management</a:t>
            </a:r>
            <a:endParaRPr lang="en-US" sz="2800" dirty="0"/>
          </a:p>
        </p:txBody>
      </p:sp>
      <p:sp>
        <p:nvSpPr>
          <p:cNvPr id="173059" name="Rectangle 3"/>
          <p:cNvSpPr>
            <a:spLocks noGrp="1" noChangeArrowheads="1"/>
          </p:cNvSpPr>
          <p:nvPr>
            <p:ph idx="1"/>
          </p:nvPr>
        </p:nvSpPr>
        <p:spPr>
          <a:xfrm>
            <a:off x="6858000" y="914400"/>
            <a:ext cx="2590800" cy="5715000"/>
          </a:xfrm>
        </p:spPr>
        <p:txBody>
          <a:bodyPr/>
          <a:lstStyle/>
          <a:p>
            <a:pPr marL="173038" indent="-173038">
              <a:lnSpc>
                <a:spcPct val="80000"/>
              </a:lnSpc>
              <a:buNone/>
            </a:pPr>
            <a:r>
              <a:rPr lang="en-US" sz="2400" u="sng" dirty="0"/>
              <a:t>Basic Sciences</a:t>
            </a:r>
          </a:p>
          <a:p>
            <a:pPr marL="173038" indent="-173038">
              <a:lnSpc>
                <a:spcPct val="80000"/>
              </a:lnSpc>
            </a:pPr>
            <a:r>
              <a:rPr lang="en-US" sz="2400" dirty="0"/>
              <a:t>Mathematics</a:t>
            </a:r>
          </a:p>
          <a:p>
            <a:pPr marL="173038" indent="-173038">
              <a:lnSpc>
                <a:spcPct val="80000"/>
              </a:lnSpc>
            </a:pPr>
            <a:r>
              <a:rPr lang="en-US" sz="2400" dirty="0"/>
              <a:t>Statistics</a:t>
            </a:r>
          </a:p>
          <a:p>
            <a:pPr marL="173038" indent="-173038">
              <a:lnSpc>
                <a:spcPct val="80000"/>
              </a:lnSpc>
            </a:pPr>
            <a:r>
              <a:rPr lang="en-US" sz="2400" dirty="0"/>
              <a:t>Physics</a:t>
            </a:r>
          </a:p>
          <a:p>
            <a:pPr marL="173038" indent="-173038">
              <a:lnSpc>
                <a:spcPct val="80000"/>
              </a:lnSpc>
            </a:pPr>
            <a:r>
              <a:rPr lang="en-US" sz="2400" dirty="0"/>
              <a:t>Chemistry</a:t>
            </a:r>
          </a:p>
          <a:p>
            <a:pPr marL="173038" indent="-173038">
              <a:lnSpc>
                <a:spcPct val="80000"/>
              </a:lnSpc>
            </a:pPr>
            <a:r>
              <a:rPr lang="en-US" sz="2400" dirty="0"/>
              <a:t>Biology</a:t>
            </a:r>
          </a:p>
          <a:p>
            <a:pPr marL="173038" indent="-173038">
              <a:lnSpc>
                <a:spcPct val="80000"/>
              </a:lnSpc>
              <a:buNone/>
            </a:pPr>
            <a:r>
              <a:rPr lang="en-US" sz="2400" u="sng" dirty="0"/>
              <a:t>Geosciences</a:t>
            </a:r>
          </a:p>
          <a:p>
            <a:pPr marL="173038" indent="-173038">
              <a:lnSpc>
                <a:spcPct val="80000"/>
              </a:lnSpc>
            </a:pPr>
            <a:r>
              <a:rPr lang="en-US" sz="2400" dirty="0"/>
              <a:t>Geology</a:t>
            </a:r>
          </a:p>
          <a:p>
            <a:pPr marL="173038" indent="-173038">
              <a:lnSpc>
                <a:spcPct val="80000"/>
              </a:lnSpc>
            </a:pPr>
            <a:r>
              <a:rPr lang="en-US" sz="2400" dirty="0"/>
              <a:t>Soil Science</a:t>
            </a:r>
          </a:p>
          <a:p>
            <a:pPr marL="173038" indent="-173038">
              <a:lnSpc>
                <a:spcPct val="80000"/>
              </a:lnSpc>
            </a:pPr>
            <a:r>
              <a:rPr lang="en-US" sz="2400" dirty="0"/>
              <a:t>Atmospheric Science</a:t>
            </a:r>
          </a:p>
          <a:p>
            <a:pPr marL="173038" indent="-173038">
              <a:lnSpc>
                <a:spcPct val="80000"/>
              </a:lnSpc>
            </a:pPr>
            <a:r>
              <a:rPr lang="en-US" sz="2400" dirty="0"/>
              <a:t>Ocean Science</a:t>
            </a:r>
          </a:p>
          <a:p>
            <a:pPr marL="173038" indent="-173038">
              <a:lnSpc>
                <a:spcPct val="80000"/>
              </a:lnSpc>
            </a:pPr>
            <a:r>
              <a:rPr lang="en-US" sz="2400" dirty="0"/>
              <a:t>Glaciology</a:t>
            </a:r>
          </a:p>
          <a:p>
            <a:pPr marL="173038" indent="-173038">
              <a:lnSpc>
                <a:spcPct val="80000"/>
              </a:lnSpc>
            </a:pPr>
            <a:r>
              <a:rPr lang="en-US" sz="2400" dirty="0"/>
              <a:t>Geochemistry</a:t>
            </a:r>
          </a:p>
          <a:p>
            <a:pPr lvl="1">
              <a:lnSpc>
                <a:spcPct val="80000"/>
              </a:lnSpc>
            </a:pPr>
            <a:r>
              <a:rPr lang="en-US" sz="2000" dirty="0"/>
              <a:t> </a:t>
            </a:r>
          </a:p>
          <a:p>
            <a:pPr lvl="1">
              <a:lnSpc>
                <a:spcPct val="80000"/>
              </a:lnSpc>
            </a:pPr>
            <a:r>
              <a:rPr lang="en-US" sz="2000" dirty="0"/>
              <a:t> </a:t>
            </a:r>
          </a:p>
          <a:p>
            <a:pPr lvl="1">
              <a:lnSpc>
                <a:spcPct val="80000"/>
              </a:lnSpc>
            </a:pPr>
            <a:r>
              <a:rPr lang="en-US" sz="2000" dirty="0"/>
              <a:t> </a:t>
            </a:r>
          </a:p>
        </p:txBody>
      </p:sp>
      <p:sp>
        <p:nvSpPr>
          <p:cNvPr id="173060" name="Rectangle 4"/>
          <p:cNvSpPr>
            <a:spLocks noChangeArrowheads="1"/>
          </p:cNvSpPr>
          <p:nvPr/>
        </p:nvSpPr>
        <p:spPr bwMode="auto">
          <a:xfrm>
            <a:off x="4267200" y="2133600"/>
            <a:ext cx="2438400" cy="3200400"/>
          </a:xfrm>
          <a:prstGeom prst="rect">
            <a:avLst/>
          </a:prstGeom>
          <a:noFill/>
          <a:ln w="9525">
            <a:noFill/>
            <a:miter lim="800000"/>
            <a:headEnd/>
            <a:tailEnd/>
          </a:ln>
          <a:effectLst/>
        </p:spPr>
        <p:txBody>
          <a:bodyPr/>
          <a:lstStyle/>
          <a:p>
            <a:pPr marL="173038" indent="-173038">
              <a:lnSpc>
                <a:spcPct val="80000"/>
              </a:lnSpc>
            </a:pPr>
            <a:r>
              <a:rPr lang="en-US" sz="2400" kern="1200" dirty="0">
                <a:solidFill>
                  <a:srgbClr val="000000"/>
                </a:solidFill>
                <a:latin typeface="Times New Roman" pitchFamily="18" charset="0"/>
                <a:ea typeface="+mn-ea"/>
                <a:cs typeface="Arial" pitchFamily="34" charset="0"/>
              </a:rPr>
              <a:t>Fluid Mechanics</a:t>
            </a:r>
          </a:p>
          <a:p>
            <a:pPr marL="173038" indent="-173038">
              <a:lnSpc>
                <a:spcPct val="80000"/>
              </a:lnSpc>
            </a:pPr>
            <a:r>
              <a:rPr lang="en-US" sz="2400" kern="1200" dirty="0">
                <a:solidFill>
                  <a:srgbClr val="000000"/>
                </a:solidFill>
                <a:latin typeface="Times New Roman" pitchFamily="18" charset="0"/>
                <a:ea typeface="+mn-ea"/>
                <a:cs typeface="Arial" pitchFamily="34" charset="0"/>
              </a:rPr>
              <a:t>Hydraulic Engineering</a:t>
            </a:r>
          </a:p>
          <a:p>
            <a:pPr marL="173038" indent="-173038">
              <a:lnSpc>
                <a:spcPct val="80000"/>
              </a:lnSpc>
            </a:pPr>
            <a:r>
              <a:rPr lang="en-US" sz="2400" kern="1200" dirty="0">
                <a:solidFill>
                  <a:srgbClr val="000000"/>
                </a:solidFill>
                <a:latin typeface="Times New Roman" pitchFamily="18" charset="0"/>
                <a:ea typeface="+mn-ea"/>
                <a:cs typeface="Arial" pitchFamily="34" charset="0"/>
              </a:rPr>
              <a:t>Meteorology</a:t>
            </a:r>
          </a:p>
          <a:p>
            <a:pPr marL="173038" indent="-173038">
              <a:lnSpc>
                <a:spcPct val="80000"/>
              </a:lnSpc>
            </a:pPr>
            <a:r>
              <a:rPr lang="en-US" sz="2400" b="1" kern="1200" dirty="0">
                <a:solidFill>
                  <a:srgbClr val="FF3300"/>
                </a:solidFill>
                <a:latin typeface="Times New Roman" pitchFamily="18" charset="0"/>
                <a:ea typeface="+mn-ea"/>
                <a:cs typeface="Arial" pitchFamily="34" charset="0"/>
              </a:rPr>
              <a:t>Hydrologic Science</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p:txBody>
      </p:sp>
      <p:sp>
        <p:nvSpPr>
          <p:cNvPr id="173061" name="Rectangle 5"/>
          <p:cNvSpPr>
            <a:spLocks noChangeArrowheads="1"/>
          </p:cNvSpPr>
          <p:nvPr/>
        </p:nvSpPr>
        <p:spPr bwMode="auto">
          <a:xfrm>
            <a:off x="2133600" y="1600200"/>
            <a:ext cx="2286000" cy="3200400"/>
          </a:xfrm>
          <a:prstGeom prst="rect">
            <a:avLst/>
          </a:prstGeom>
          <a:noFill/>
          <a:ln w="9525">
            <a:noFill/>
            <a:miter lim="800000"/>
            <a:headEnd/>
            <a:tailEnd/>
          </a:ln>
          <a:effectLst/>
        </p:spPr>
        <p:txBody>
          <a:bodyPr/>
          <a:lstStyle/>
          <a:p>
            <a:pPr marL="173038" indent="-173038">
              <a:lnSpc>
                <a:spcPct val="80000"/>
              </a:lnSpc>
            </a:pPr>
            <a:r>
              <a:rPr lang="en-US" sz="2400" kern="1200" dirty="0">
                <a:solidFill>
                  <a:srgbClr val="000000"/>
                </a:solidFill>
                <a:latin typeface="Times New Roman" pitchFamily="18" charset="0"/>
                <a:ea typeface="+mn-ea"/>
                <a:cs typeface="Arial" pitchFamily="34" charset="0"/>
              </a:rPr>
              <a:t>Economics</a:t>
            </a:r>
          </a:p>
          <a:p>
            <a:pPr marL="173038" indent="-173038">
              <a:lnSpc>
                <a:spcPct val="80000"/>
              </a:lnSpc>
            </a:pPr>
            <a:r>
              <a:rPr lang="en-US" sz="2400" kern="1200" dirty="0">
                <a:solidFill>
                  <a:srgbClr val="000000"/>
                </a:solidFill>
                <a:latin typeface="Times New Roman" pitchFamily="18" charset="0"/>
                <a:ea typeface="+mn-ea"/>
                <a:cs typeface="Arial" pitchFamily="34" charset="0"/>
              </a:rPr>
              <a:t>Law</a:t>
            </a:r>
          </a:p>
          <a:p>
            <a:pPr marL="173038" indent="-173038">
              <a:lnSpc>
                <a:spcPct val="80000"/>
              </a:lnSpc>
            </a:pPr>
            <a:r>
              <a:rPr lang="en-US" sz="2400" kern="1200" dirty="0">
                <a:solidFill>
                  <a:srgbClr val="000000"/>
                </a:solidFill>
                <a:latin typeface="Times New Roman" pitchFamily="18" charset="0"/>
                <a:ea typeface="+mn-ea"/>
                <a:cs typeface="Arial" pitchFamily="34" charset="0"/>
              </a:rPr>
              <a:t>Sociology</a:t>
            </a:r>
          </a:p>
          <a:p>
            <a:pPr marL="173038" indent="-173038">
              <a:lnSpc>
                <a:spcPct val="80000"/>
              </a:lnSpc>
            </a:pPr>
            <a:r>
              <a:rPr lang="en-US" sz="2400" kern="1200" dirty="0">
                <a:solidFill>
                  <a:srgbClr val="000000"/>
                </a:solidFill>
                <a:latin typeface="Times New Roman" pitchFamily="18" charset="0"/>
                <a:ea typeface="+mn-ea"/>
                <a:cs typeface="Arial" pitchFamily="34" charset="0"/>
              </a:rPr>
              <a:t>Political Science</a:t>
            </a:r>
          </a:p>
          <a:p>
            <a:pPr marL="173038" indent="-173038">
              <a:lnSpc>
                <a:spcPct val="80000"/>
              </a:lnSpc>
            </a:pPr>
            <a:r>
              <a:rPr lang="en-US" sz="2400" b="1" kern="1200" dirty="0">
                <a:solidFill>
                  <a:srgbClr val="FF3300"/>
                </a:solidFill>
                <a:latin typeface="Times New Roman" pitchFamily="18" charset="0"/>
                <a:ea typeface="+mn-ea"/>
                <a:cs typeface="Arial" pitchFamily="34" charset="0"/>
              </a:rPr>
              <a:t>Engineering Hydrology</a:t>
            </a:r>
          </a:p>
          <a:p>
            <a:pPr marL="173038" indent="-173038">
              <a:lnSpc>
                <a:spcPct val="80000"/>
              </a:lnSpc>
            </a:pPr>
            <a:r>
              <a:rPr lang="en-US" sz="2400" kern="1200" dirty="0">
                <a:solidFill>
                  <a:srgbClr val="000000"/>
                </a:solidFill>
                <a:latin typeface="Times New Roman" pitchFamily="18" charset="0"/>
                <a:ea typeface="+mn-ea"/>
                <a:cs typeface="Arial" pitchFamily="34" charset="0"/>
              </a:rPr>
              <a:t>Agriculture</a:t>
            </a:r>
          </a:p>
          <a:p>
            <a:pPr marL="173038" indent="-173038">
              <a:lnSpc>
                <a:spcPct val="80000"/>
              </a:lnSpc>
            </a:pPr>
            <a:r>
              <a:rPr lang="en-US" sz="2400" kern="1200" dirty="0">
                <a:solidFill>
                  <a:srgbClr val="000000"/>
                </a:solidFill>
                <a:latin typeface="Times New Roman" pitchFamily="18" charset="0"/>
                <a:ea typeface="+mn-ea"/>
                <a:cs typeface="Arial" pitchFamily="34" charset="0"/>
              </a:rPr>
              <a:t>Forestry</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a:p>
            <a:pPr marL="742950" lvl="1" indent="-285750">
              <a:lnSpc>
                <a:spcPct val="80000"/>
              </a:lnSpc>
            </a:pPr>
            <a:r>
              <a:rPr lang="en-US" sz="2000" kern="1200" dirty="0">
                <a:solidFill>
                  <a:srgbClr val="000000"/>
                </a:solidFill>
                <a:latin typeface="Times New Roman" pitchFamily="18" charset="0"/>
                <a:ea typeface="+mn-ea"/>
                <a:cs typeface="Arial" pitchFamily="34" charset="0"/>
              </a:rPr>
              <a:t> </a:t>
            </a:r>
          </a:p>
        </p:txBody>
      </p:sp>
      <p:sp>
        <p:nvSpPr>
          <p:cNvPr id="173062" name="Text Box 6"/>
          <p:cNvSpPr txBox="1">
            <a:spLocks noChangeArrowheads="1"/>
          </p:cNvSpPr>
          <p:nvPr/>
        </p:nvSpPr>
        <p:spPr bwMode="auto">
          <a:xfrm>
            <a:off x="152400" y="2971800"/>
            <a:ext cx="1905000" cy="1200329"/>
          </a:xfrm>
          <a:prstGeom prst="rect">
            <a:avLst/>
          </a:prstGeom>
          <a:noFill/>
          <a:ln w="9525">
            <a:noFill/>
            <a:miter lim="800000"/>
            <a:headEnd/>
            <a:tailEnd/>
          </a:ln>
          <a:effectLst/>
        </p:spPr>
        <p:txBody>
          <a:bodyPr>
            <a:spAutoFit/>
          </a:bodyPr>
          <a:lstStyle/>
          <a:p>
            <a:pPr algn="ctr" rtl="0" fontAlgn="base">
              <a:spcBef>
                <a:spcPct val="0"/>
              </a:spcBef>
              <a:spcAft>
                <a:spcPct val="0"/>
              </a:spcAft>
              <a:buNone/>
            </a:pPr>
            <a:r>
              <a:rPr lang="en-US" sz="2400" kern="1200">
                <a:solidFill>
                  <a:srgbClr val="000000"/>
                </a:solidFill>
                <a:latin typeface="Times New Roman" pitchFamily="18" charset="0"/>
                <a:ea typeface="+mn-ea"/>
                <a:cs typeface="Arial"/>
              </a:rPr>
              <a:t>Water Resources Management</a:t>
            </a:r>
          </a:p>
        </p:txBody>
      </p:sp>
      <p:sp>
        <p:nvSpPr>
          <p:cNvPr id="173063" name="AutoShape 7"/>
          <p:cNvSpPr>
            <a:spLocks/>
          </p:cNvSpPr>
          <p:nvPr/>
        </p:nvSpPr>
        <p:spPr bwMode="auto">
          <a:xfrm>
            <a:off x="6553200" y="1066800"/>
            <a:ext cx="304800" cy="5638800"/>
          </a:xfrm>
          <a:prstGeom prst="leftBrace">
            <a:avLst>
              <a:gd name="adj1" fmla="val 154167"/>
              <a:gd name="adj2" fmla="val 50000"/>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3064" name="AutoShape 8"/>
          <p:cNvSpPr>
            <a:spLocks/>
          </p:cNvSpPr>
          <p:nvPr/>
        </p:nvSpPr>
        <p:spPr bwMode="auto">
          <a:xfrm>
            <a:off x="4114800" y="2209800"/>
            <a:ext cx="152400" cy="2743200"/>
          </a:xfrm>
          <a:prstGeom prst="leftBrace">
            <a:avLst>
              <a:gd name="adj1" fmla="val 150000"/>
              <a:gd name="adj2" fmla="val 50000"/>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3065" name="AutoShape 9"/>
          <p:cNvSpPr>
            <a:spLocks/>
          </p:cNvSpPr>
          <p:nvPr/>
        </p:nvSpPr>
        <p:spPr bwMode="auto">
          <a:xfrm>
            <a:off x="1905000" y="1752600"/>
            <a:ext cx="228600" cy="3657600"/>
          </a:xfrm>
          <a:prstGeom prst="leftBrace">
            <a:avLst>
              <a:gd name="adj1" fmla="val 133333"/>
              <a:gd name="adj2" fmla="val 50000"/>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1" name="Rectangle 10"/>
          <p:cNvSpPr/>
          <p:nvPr/>
        </p:nvSpPr>
        <p:spPr>
          <a:xfrm>
            <a:off x="228600" y="5791200"/>
            <a:ext cx="6248400" cy="738664"/>
          </a:xfrm>
          <a:prstGeom prst="rect">
            <a:avLst/>
          </a:prstGeom>
          <a:ln>
            <a:noFill/>
          </a:ln>
        </p:spPr>
        <p:txBody>
          <a:bodyPr wrap="square">
            <a:spAutoFit/>
          </a:bodyPr>
          <a:lstStyle/>
          <a:p>
            <a:pPr>
              <a:buNone/>
            </a:pPr>
            <a:r>
              <a:rPr lang="en-US" sz="1400" dirty="0" smtClean="0">
                <a:solidFill>
                  <a:schemeClr val="tx1"/>
                </a:solidFill>
                <a:latin typeface="Arial"/>
              </a:rPr>
              <a:t>Modified From: National Research Council Committee on Opportunities in the Hydrologic Sciences (COHS), (1991), </a:t>
            </a:r>
            <a:r>
              <a:rPr lang="en-US" sz="1400" u="sng" dirty="0" smtClean="0">
                <a:solidFill>
                  <a:schemeClr val="tx1"/>
                </a:solidFill>
                <a:latin typeface="Arial"/>
              </a:rPr>
              <a:t>Opportunities in the Hydrologic Sciences</a:t>
            </a:r>
            <a:r>
              <a:rPr lang="en-US" sz="1400" dirty="0" smtClean="0">
                <a:solidFill>
                  <a:schemeClr val="tx1"/>
                </a:solidFill>
                <a:latin typeface="Arial"/>
              </a:rPr>
              <a:t>, Editor, P. S. </a:t>
            </a:r>
            <a:r>
              <a:rPr lang="en-US" sz="1400" dirty="0" err="1" smtClean="0">
                <a:solidFill>
                  <a:schemeClr val="tx1"/>
                </a:solidFill>
                <a:latin typeface="Arial"/>
              </a:rPr>
              <a:t>Eagleson</a:t>
            </a:r>
            <a:r>
              <a:rPr lang="en-US" sz="1400" dirty="0" smtClean="0">
                <a:solidFill>
                  <a:schemeClr val="tx1"/>
                </a:solidFill>
                <a:latin typeface="Arial"/>
              </a:rPr>
              <a:t>, National Academy Press, Washington, D.C.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228600"/>
            <a:ext cx="7772400" cy="838200"/>
          </a:xfrm>
        </p:spPr>
        <p:txBody>
          <a:bodyPr/>
          <a:lstStyle/>
          <a:p>
            <a:pPr eaLnBrk="1" hangingPunct="1"/>
            <a:r>
              <a:rPr lang="en-US" dirty="0" smtClean="0"/>
              <a:t>The Hydrologic Cycle</a:t>
            </a:r>
            <a:endParaRPr lang="en-AU" dirty="0" smtClean="0"/>
          </a:p>
        </p:txBody>
      </p:sp>
      <p:pic>
        <p:nvPicPr>
          <p:cNvPr id="20485" name="Picture 5" descr="http://www.physicalgeography.net/fundamentals/images/hydrocycle.gif"/>
          <p:cNvPicPr>
            <a:picLocks noChangeAspect="1" noChangeArrowheads="1"/>
          </p:cNvPicPr>
          <p:nvPr/>
        </p:nvPicPr>
        <p:blipFill>
          <a:blip r:embed="rId2" cstate="print"/>
          <a:srcRect/>
          <a:stretch>
            <a:fillRect/>
          </a:stretch>
        </p:blipFill>
        <p:spPr bwMode="auto">
          <a:xfrm>
            <a:off x="1" y="1316567"/>
            <a:ext cx="9144000" cy="4550833"/>
          </a:xfrm>
          <a:prstGeom prst="rect">
            <a:avLst/>
          </a:prstGeom>
          <a:noFill/>
          <a:ln w="9525">
            <a:noFill/>
            <a:miter lim="800000"/>
            <a:headEnd/>
            <a:tailEnd/>
          </a:ln>
        </p:spPr>
      </p:pic>
      <p:sp>
        <p:nvSpPr>
          <p:cNvPr id="6" name="TextBox 5"/>
          <p:cNvSpPr txBox="1"/>
          <p:nvPr/>
        </p:nvSpPr>
        <p:spPr>
          <a:xfrm>
            <a:off x="6019800" y="6457890"/>
            <a:ext cx="3124200" cy="400110"/>
          </a:xfrm>
          <a:prstGeom prst="rect">
            <a:avLst/>
          </a:prstGeom>
          <a:noFill/>
        </p:spPr>
        <p:txBody>
          <a:bodyPr wrap="square" rtlCol="0">
            <a:spAutoFit/>
          </a:bodyPr>
          <a:lstStyle/>
          <a:p>
            <a:pPr>
              <a:buNone/>
            </a:pPr>
            <a:r>
              <a:rPr lang="en-US" sz="2000" dirty="0" smtClean="0">
                <a:solidFill>
                  <a:schemeClr val="bg1">
                    <a:lumMod val="50000"/>
                  </a:schemeClr>
                </a:solidFill>
                <a:latin typeface="Arial" pitchFamily="34" charset="0"/>
                <a:cs typeface="Arial" pitchFamily="34" charset="0"/>
              </a:rPr>
              <a:t>From Ross Woods</a:t>
            </a:r>
            <a:endParaRPr lang="en-US" sz="2000" dirty="0">
              <a:solidFill>
                <a:schemeClr val="bg1">
                  <a:lumMod val="50000"/>
                </a:schemeClr>
              </a:solidFill>
              <a:latin typeface="Arial" pitchFamily="34"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371" y="701457"/>
            <a:ext cx="2324428" cy="3306871"/>
          </a:xfrm>
        </p:spPr>
        <p:txBody>
          <a:bodyPr/>
          <a:lstStyle/>
          <a:p>
            <a:r>
              <a:rPr lang="en-US" sz="2800" dirty="0" smtClean="0"/>
              <a:t>Land phase of the Hydrologic Cycle</a:t>
            </a:r>
            <a:br>
              <a:rPr lang="en-US" sz="2800" dirty="0" smtClean="0"/>
            </a:br>
            <a:r>
              <a:rPr lang="en-US" sz="2800" dirty="0"/>
              <a:t/>
            </a:r>
            <a:br>
              <a:rPr lang="en-US" sz="2800" dirty="0"/>
            </a:br>
            <a:r>
              <a:rPr lang="en-US" sz="2800" dirty="0" smtClean="0"/>
              <a:t/>
            </a:r>
            <a:br>
              <a:rPr lang="en-US" sz="2800" dirty="0" smtClean="0"/>
            </a:br>
            <a:r>
              <a:rPr lang="en-US" sz="1800" dirty="0" err="1" smtClean="0"/>
              <a:t>Dingman</a:t>
            </a:r>
            <a:r>
              <a:rPr lang="en-US" sz="1800" dirty="0" smtClean="0"/>
              <a:t> (2015)</a:t>
            </a:r>
            <a:endParaRPr lang="en-US" sz="1800" dirty="0"/>
          </a:p>
        </p:txBody>
      </p:sp>
      <p:pic>
        <p:nvPicPr>
          <p:cNvPr id="4" name="Picture 3"/>
          <p:cNvPicPr>
            <a:picLocks noChangeAspect="1"/>
          </p:cNvPicPr>
          <p:nvPr/>
        </p:nvPicPr>
        <p:blipFill>
          <a:blip r:embed="rId2"/>
          <a:stretch>
            <a:fillRect/>
          </a:stretch>
        </p:blipFill>
        <p:spPr>
          <a:xfrm>
            <a:off x="200417" y="42919"/>
            <a:ext cx="6280954" cy="6815082"/>
          </a:xfrm>
          <a:prstGeom prst="rect">
            <a:avLst/>
          </a:prstGeom>
        </p:spPr>
      </p:pic>
    </p:spTree>
    <p:extLst>
      <p:ext uri="{BB962C8B-B14F-4D97-AF65-F5344CB8AC3E}">
        <p14:creationId xmlns:p14="http://schemas.microsoft.com/office/powerpoint/2010/main" val="325796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62" name="Picture 14" descr="figure1"/>
          <p:cNvPicPr>
            <a:picLocks noChangeAspect="1" noChangeArrowheads="1"/>
          </p:cNvPicPr>
          <p:nvPr/>
        </p:nvPicPr>
        <p:blipFill>
          <a:blip r:embed="rId3" cstate="print"/>
          <a:srcRect/>
          <a:stretch>
            <a:fillRect/>
          </a:stretch>
        </p:blipFill>
        <p:spPr bwMode="auto">
          <a:xfrm>
            <a:off x="1022350" y="806450"/>
            <a:ext cx="7316788" cy="5360988"/>
          </a:xfrm>
          <a:prstGeom prst="rect">
            <a:avLst/>
          </a:prstGeom>
          <a:noFill/>
        </p:spPr>
      </p:pic>
      <p:sp>
        <p:nvSpPr>
          <p:cNvPr id="181250" name="Rectangle 2"/>
          <p:cNvSpPr>
            <a:spLocks noGrp="1" noChangeArrowheads="1"/>
          </p:cNvSpPr>
          <p:nvPr>
            <p:ph type="title"/>
          </p:nvPr>
        </p:nvSpPr>
        <p:spPr>
          <a:xfrm>
            <a:off x="901701" y="319001"/>
            <a:ext cx="7437437" cy="265112"/>
          </a:xfrm>
        </p:spPr>
        <p:txBody>
          <a:bodyPr/>
          <a:lstStyle/>
          <a:p>
            <a:r>
              <a:rPr lang="en-US" sz="2400" b="1" dirty="0">
                <a:solidFill>
                  <a:schemeClr val="tx1"/>
                </a:solidFill>
                <a:latin typeface="Garamond" pitchFamily="18" charset="0"/>
                <a:cs typeface="Times New Roman" pitchFamily="18" charset="0"/>
              </a:rPr>
              <a:t>Physical Processes involved in Runoff Generation</a:t>
            </a:r>
          </a:p>
        </p:txBody>
      </p:sp>
    </p:spTree>
    <p:extLst>
      <p:ext uri="{BB962C8B-B14F-4D97-AF65-F5344CB8AC3E}">
        <p14:creationId xmlns:p14="http://schemas.microsoft.com/office/powerpoint/2010/main" val="1733225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7_Default Design">
  <a:themeElements>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Generic (Online)">
  <a:themeElements>
    <a:clrScheme name="2_Generic (Onlin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fontScheme name="2_Generic (Online)">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eneric (Onlin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clrMap bg1="lt1" tx1="dk1" bg2="lt2" tx2="dk2" accent1="accent1" accent2="accent2" accent3="accent3" accent4="accent4" accent5="accent5" accent6="accent6" hlink="hlink" folHlink="folHlink"/>
    </a:extraClrScheme>
    <a:extraClrScheme>
      <a:clrScheme name="2_Generic (Onlin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800000"/>
        </a:folHlink>
      </a:clrScheme>
      <a:clrMap bg1="dk2" tx1="lt1" bg2="dk1" tx2="lt2" accent1="accent1" accent2="accent2" accent3="accent3" accent4="accent4" accent5="accent5" accent6="accent6" hlink="hlink" folHlink="folHlink"/>
    </a:extraClrScheme>
    <a:extraClrScheme>
      <a:clrScheme name="2_Generic (Online) 3">
        <a:dk1>
          <a:srgbClr val="000000"/>
        </a:dk1>
        <a:lt1>
          <a:srgbClr val="FFFFFF"/>
        </a:lt1>
        <a:dk2>
          <a:srgbClr val="000000"/>
        </a:dk2>
        <a:lt2>
          <a:srgbClr val="CBCBCB"/>
        </a:lt2>
        <a:accent1>
          <a:srgbClr val="B2B2B2"/>
        </a:accent1>
        <a:accent2>
          <a:srgbClr val="EAEAEA"/>
        </a:accent2>
        <a:accent3>
          <a:srgbClr val="FFFFFF"/>
        </a:accent3>
        <a:accent4>
          <a:srgbClr val="000000"/>
        </a:accent4>
        <a:accent5>
          <a:srgbClr val="D5D5D5"/>
        </a:accent5>
        <a:accent6>
          <a:srgbClr val="D4D4D4"/>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2_Generic (Online)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Generic (Online)">
  <a:themeElements>
    <a:clrScheme name="2_Generic (Onlin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fontScheme name="2_Generic (Online)">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eneric (Onlin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clrMap bg1="lt1" tx1="dk1" bg2="lt2" tx2="dk2" accent1="accent1" accent2="accent2" accent3="accent3" accent4="accent4" accent5="accent5" accent6="accent6" hlink="hlink" folHlink="folHlink"/>
    </a:extraClrScheme>
    <a:extraClrScheme>
      <a:clrScheme name="2_Generic (Onlin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800000"/>
        </a:folHlink>
      </a:clrScheme>
      <a:clrMap bg1="dk2" tx1="lt1" bg2="dk1" tx2="lt2" accent1="accent1" accent2="accent2" accent3="accent3" accent4="accent4" accent5="accent5" accent6="accent6" hlink="hlink" folHlink="folHlink"/>
    </a:extraClrScheme>
    <a:extraClrScheme>
      <a:clrScheme name="2_Generic (Online) 3">
        <a:dk1>
          <a:srgbClr val="000000"/>
        </a:dk1>
        <a:lt1>
          <a:srgbClr val="FFFFFF"/>
        </a:lt1>
        <a:dk2>
          <a:srgbClr val="000000"/>
        </a:dk2>
        <a:lt2>
          <a:srgbClr val="CBCBCB"/>
        </a:lt2>
        <a:accent1>
          <a:srgbClr val="B2B2B2"/>
        </a:accent1>
        <a:accent2>
          <a:srgbClr val="EAEAEA"/>
        </a:accent2>
        <a:accent3>
          <a:srgbClr val="FFFFFF"/>
        </a:accent3>
        <a:accent4>
          <a:srgbClr val="000000"/>
        </a:accent4>
        <a:accent5>
          <a:srgbClr val="D5D5D5"/>
        </a:accent5>
        <a:accent6>
          <a:srgbClr val="D4D4D4"/>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2_Generic (Online)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0000FF"/>
    </a:hlink>
    <a:folHlink>
      <a:srgbClr val="009999"/>
    </a:folHlink>
  </a:clrScheme>
</a:themeOverride>
</file>

<file path=ppt/theme/themeOverride2.xml><?xml version="1.0" encoding="utf-8"?>
<a:themeOverride xmlns:a="http://schemas.openxmlformats.org/drawingml/2006/main">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themeOverride>
</file>

<file path=ppt/theme/themeOverride3.xml><?xml version="1.0" encoding="utf-8"?>
<a:themeOverride xmlns:a="http://schemas.openxmlformats.org/drawingml/2006/main">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2866</TotalTime>
  <Words>480</Words>
  <Application>Microsoft Office PowerPoint</Application>
  <PresentationFormat>On-screen Show (4:3)</PresentationFormat>
  <Paragraphs>129</Paragraphs>
  <Slides>16</Slides>
  <Notes>2</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2</vt:i4>
      </vt:variant>
      <vt:variant>
        <vt:lpstr>Slide Titles</vt:lpstr>
      </vt:variant>
      <vt:variant>
        <vt:i4>16</vt:i4>
      </vt:variant>
    </vt:vector>
  </HeadingPairs>
  <TitlesOfParts>
    <vt:vector size="31" baseType="lpstr">
      <vt:lpstr>Arial</vt:lpstr>
      <vt:lpstr>Arial Narrow</vt:lpstr>
      <vt:lpstr>Calibri</vt:lpstr>
      <vt:lpstr>Comic Sans MS</vt:lpstr>
      <vt:lpstr>Garamond</vt:lpstr>
      <vt:lpstr>Monotype Sorts</vt:lpstr>
      <vt:lpstr>Times New Roman</vt:lpstr>
      <vt:lpstr>Verdana</vt:lpstr>
      <vt:lpstr>7_Default Design</vt:lpstr>
      <vt:lpstr>14_Default Design</vt:lpstr>
      <vt:lpstr>5_Generic (Online)</vt:lpstr>
      <vt:lpstr>2_Office Theme</vt:lpstr>
      <vt:lpstr>4_Generic (Online)</vt:lpstr>
      <vt:lpstr>Bitmap Image</vt:lpstr>
      <vt:lpstr>Equation</vt:lpstr>
      <vt:lpstr>Hydrology</vt:lpstr>
      <vt:lpstr>My Teaching</vt:lpstr>
      <vt:lpstr>PowerPoint Presentation</vt:lpstr>
      <vt:lpstr>Hydrology and Water Resources</vt:lpstr>
      <vt:lpstr>PowerPoint Presentation</vt:lpstr>
      <vt:lpstr>Hydrologic Science in the hierarchy from basic sciences to water resources management</vt:lpstr>
      <vt:lpstr>The Hydrologic Cycle</vt:lpstr>
      <vt:lpstr>Land phase of the Hydrologic Cycle   Dingman (2015)</vt:lpstr>
      <vt:lpstr>Physical Processes involved in Runoff Generation</vt:lpstr>
      <vt:lpstr>Quantifying the Hydrologic Cycle</vt:lpstr>
      <vt:lpstr>Global water balance fluxes and stores</vt:lpstr>
      <vt:lpstr>Continental Water Balance m/yr</vt:lpstr>
      <vt:lpstr>World Water Balance</vt:lpstr>
      <vt:lpstr>PowerPoint Presentation</vt:lpstr>
      <vt:lpstr>Watershed delineated on a topographic map</vt:lpstr>
      <vt:lpstr>Watershed water balance</vt:lpstr>
    </vt:vector>
  </TitlesOfParts>
  <Company>NIWA Christchurch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PUB</dc:title>
  <dc:creator>rwoods</dc:creator>
  <cp:lastModifiedBy>David Tarboton</cp:lastModifiedBy>
  <cp:revision>115</cp:revision>
  <dcterms:created xsi:type="dcterms:W3CDTF">2004-01-25T10:18:37Z</dcterms:created>
  <dcterms:modified xsi:type="dcterms:W3CDTF">2016-08-31T04:27:50Z</dcterms:modified>
</cp:coreProperties>
</file>