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59" r:id="rId8"/>
    <p:sldId id="260" r:id="rId9"/>
    <p:sldId id="261" r:id="rId10"/>
    <p:sldId id="263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30102"/>
    <a:srgbClr val="C6C6C6"/>
    <a:srgbClr val="AEA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-9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A527D-53B7-47E4-8F26-C33A7A97628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09E-74E8-471A-AE26-EB9387568E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powershow.com/relay.php?pid=8166951&amp;url=http%3A%2F%2Fwhatis.techtarget.com%2Fdefinition%2Fquantum" TargetMode="External"/><Relationship Id="rId1" Type="http://schemas.openxmlformats.org/officeDocument/2006/relationships/hyperlink" Target="https://www.powershow.com/relay.php?pid=8166951&amp;url=http%3A%2F%2Fsearchcio-midmarket.techtarget.com%2Fdefinition%2Fquantum-theo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powershow.com/relay.php?pid=8166951&amp;url=http%3A%2F%2Fphysics.about.com%2Fod%2Fnanotechnology%2Fp%2Fnanotechnology.htm" TargetMode="External"/><Relationship Id="rId1" Type="http://schemas.openxmlformats.org/officeDocument/2006/relationships/hyperlink" Target="https://www.powershow.com/relay.php?pid=8166951&amp;url=http%3A%2F%2Fphysics.about.com%2Fod%2Frichardpfeynman%2Fp%2FFeynman1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IN" sz="2400" dirty="0"/>
              <a:t>BY</a:t>
            </a:r>
            <a:br>
              <a:rPr lang="en-US" altLang="en-IN" sz="2400" dirty="0"/>
            </a:br>
            <a:r>
              <a:rPr lang="en-US" altLang="en-IN" sz="2400" dirty="0"/>
              <a:t>v karun rozariyo</a:t>
            </a:r>
            <a:endParaRPr lang="en-US" alt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255714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89305"/>
            <a:ext cx="9601200" cy="50869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en-US" sz="3200"/>
              <a:t>QUANTUM BITS</a:t>
            </a:r>
            <a:r>
              <a:rPr lang="en-US"/>
              <a:t>: • can be in state |0&gt; or in state |1&gt; </a:t>
            </a:r>
            <a:endParaRPr lang="en-US"/>
          </a:p>
          <a:p>
            <a:r>
              <a:rPr lang="en-US"/>
              <a:t>or in any other state that is a linear </a:t>
            </a:r>
            <a:endParaRPr lang="en-US"/>
          </a:p>
          <a:p>
            <a:r>
              <a:rPr lang="en-US"/>
              <a:t>combination of the two states</a:t>
            </a:r>
            <a:endParaRPr lang="en-US"/>
          </a:p>
          <a:p>
            <a:r>
              <a:rPr lang="en-US"/>
              <a:t>• can be measured partially with </a:t>
            </a:r>
            <a:endParaRPr lang="en-US"/>
          </a:p>
          <a:p>
            <a:r>
              <a:rPr lang="en-US"/>
              <a:t>given probability</a:t>
            </a:r>
            <a:endParaRPr lang="en-US"/>
          </a:p>
          <a:p>
            <a:r>
              <a:rPr lang="en-US"/>
              <a:t>• are changed by measurement</a:t>
            </a:r>
            <a:endParaRPr lang="en-US"/>
          </a:p>
          <a:p>
            <a:r>
              <a:rPr lang="en-US"/>
              <a:t>• cannot be copied</a:t>
            </a:r>
            <a:endParaRPr lang="en-US"/>
          </a:p>
          <a:p>
            <a:r>
              <a:rPr lang="en-US"/>
              <a:t>• cannot be erased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81710"/>
            <a:ext cx="9601200" cy="48945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/>
              <a:t>Decoherence:</a:t>
            </a:r>
            <a:endParaRPr lang="en-US" sz="3200"/>
          </a:p>
          <a:p>
            <a:r>
              <a:rPr lang="en-US"/>
              <a:t>• Quantum decoherence is the loss of superposition, because of the </a:t>
            </a:r>
            <a:endParaRPr lang="en-US"/>
          </a:p>
          <a:p>
            <a:r>
              <a:rPr lang="en-US"/>
              <a:t>spontaneous interaction between a quantum system and its </a:t>
            </a:r>
            <a:endParaRPr lang="en-US"/>
          </a:p>
          <a:p>
            <a:r>
              <a:rPr lang="en-US"/>
              <a:t>environment.</a:t>
            </a:r>
            <a:endParaRPr lang="en-US"/>
          </a:p>
          <a:p>
            <a:r>
              <a:rPr lang="en-US"/>
              <a:t>• Decoherence can be viewed as the loss of information from a system </a:t>
            </a:r>
            <a:endParaRPr lang="en-US"/>
          </a:p>
          <a:p>
            <a:r>
              <a:rPr lang="en-US"/>
              <a:t>into the environment.</a:t>
            </a:r>
            <a:endParaRPr lang="en-US"/>
          </a:p>
          <a:p>
            <a:r>
              <a:rPr lang="en-US"/>
              <a:t>• The reason why quantum computers still have a long way to go </a:t>
            </a:r>
            <a:endParaRPr lang="en-US"/>
          </a:p>
          <a:p>
            <a:r>
              <a:rPr lang="en-US"/>
              <a:t>because superposition and entanglement are extremely fragile states.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82980"/>
            <a:ext cx="9601200" cy="4893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/>
              <a:t>Quantum Gate</a:t>
            </a:r>
            <a:endParaRPr lang="en-US" sz="3200"/>
          </a:p>
          <a:p>
            <a:r>
              <a:rPr lang="en-US"/>
              <a:t>• A quantum gate (or quantum logic gate) is a basic quantum circuit </a:t>
            </a:r>
            <a:endParaRPr lang="en-US"/>
          </a:p>
          <a:p>
            <a:r>
              <a:rPr lang="en-US"/>
              <a:t>operating on qubits. </a:t>
            </a:r>
            <a:endParaRPr lang="en-US"/>
          </a:p>
          <a:p>
            <a:r>
              <a:rPr lang="en-US"/>
              <a:t>• They are the building blocks of quantum circuits, like classical logic </a:t>
            </a:r>
            <a:endParaRPr lang="en-US"/>
          </a:p>
          <a:p>
            <a:r>
              <a:rPr lang="en-US"/>
              <a:t>gates are for conventional digital circuits</a:t>
            </a:r>
            <a:endParaRPr lang="en-US"/>
          </a:p>
          <a:p>
            <a:r>
              <a:rPr lang="en-US"/>
              <a:t>• Due to the normalization condition every gate operation </a:t>
            </a:r>
            <a:endParaRPr lang="en-US"/>
          </a:p>
          <a:p>
            <a:r>
              <a:rPr lang="en-US"/>
              <a:t>* = I U has to be </a:t>
            </a:r>
            <a:endParaRPr lang="en-US"/>
          </a:p>
          <a:p>
            <a:r>
              <a:rPr lang="en-US"/>
              <a:t>unitary: </a:t>
            </a:r>
            <a:endParaRPr lang="en-US"/>
          </a:p>
          <a:p>
            <a:r>
              <a:rPr lang="en-US"/>
              <a:t>UU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760" y="982345"/>
            <a:ext cx="9601200" cy="49460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600"/>
              <a:t>Quantum Programming</a:t>
            </a:r>
            <a:endParaRPr lang="en-US" sz="3600"/>
          </a:p>
          <a:p>
            <a:r>
              <a:rPr lang="en-US"/>
              <a:t>• There is already a number of programming languages</a:t>
            </a:r>
            <a:endParaRPr lang="en-US"/>
          </a:p>
          <a:p>
            <a:r>
              <a:rPr lang="en-US"/>
              <a:t>adapted for quantum computing</a:t>
            </a:r>
            <a:endParaRPr lang="en-US"/>
          </a:p>
          <a:p>
            <a:r>
              <a:rPr lang="en-US"/>
              <a:t>• The purpose of quantum programming languages</a:t>
            </a:r>
            <a:endParaRPr lang="en-US"/>
          </a:p>
          <a:p>
            <a:r>
              <a:rPr lang="en-US"/>
              <a:t>is to provide a tool for researchers, not a tool for programmers</a:t>
            </a:r>
            <a:endParaRPr lang="en-US"/>
          </a:p>
          <a:p>
            <a:r>
              <a:rPr lang="en-US"/>
              <a:t>• QCL is an example of such language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140" y="907415"/>
            <a:ext cx="9601200" cy="45910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sz="2800"/>
              <a:t>Implementation of Quantum Hardware</a:t>
            </a:r>
            <a:endParaRPr lang="en-US" sz="1800"/>
          </a:p>
          <a:p>
            <a:r>
              <a:rPr lang="en-US" sz="1800"/>
              <a:t>Number of Particles</a:t>
            </a:r>
            <a:endParaRPr lang="en-US" sz="1800"/>
          </a:p>
          <a:p>
            <a:r>
              <a:rPr lang="en-US" sz="1800"/>
              <a:t>molecules</a:t>
            </a:r>
            <a:endParaRPr lang="en-US" sz="1800"/>
          </a:p>
          <a:p>
            <a:r>
              <a:rPr lang="en-US" sz="1800"/>
              <a:t>trapped </a:t>
            </a:r>
            <a:endParaRPr lang="en-US" sz="1800"/>
          </a:p>
          <a:p>
            <a:r>
              <a:rPr lang="en-US" sz="1800"/>
              <a:t>ions</a:t>
            </a:r>
            <a:endParaRPr lang="en-US" sz="1800"/>
          </a:p>
          <a:p>
            <a:r>
              <a:rPr lang="en-US" sz="1800"/>
              <a:t>Verification?</a:t>
            </a:r>
            <a:endParaRPr lang="en-US" sz="1800"/>
          </a:p>
          <a:p>
            <a:r>
              <a:rPr lang="en-US" sz="1800"/>
              <a:t>NV</a:t>
            </a:r>
            <a:endParaRPr lang="en-US" sz="1800"/>
          </a:p>
          <a:p>
            <a:r>
              <a:rPr lang="en-US" sz="1800"/>
              <a:t>Q-dots</a:t>
            </a:r>
            <a:endParaRPr lang="en-US" sz="1800"/>
          </a:p>
          <a:p>
            <a:r>
              <a:rPr lang="en-US" sz="1800"/>
              <a:t>superconductors</a:t>
            </a:r>
            <a:endParaRPr lang="en-US" sz="1800"/>
          </a:p>
          <a:p>
            <a:r>
              <a:rPr lang="en-US" sz="1800"/>
              <a:t>neutral</a:t>
            </a:r>
            <a:endParaRPr lang="en-US" sz="1800"/>
          </a:p>
          <a:p>
            <a:r>
              <a:rPr lang="en-US" sz="1800"/>
              <a:t>atoms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81710"/>
            <a:ext cx="9601200" cy="4851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sz="3200"/>
              <a:t>Problems with Quantum Computers</a:t>
            </a:r>
            <a:endParaRPr lang="en-US" sz="3200"/>
          </a:p>
          <a:p>
            <a:r>
              <a:rPr lang="en-US"/>
              <a:t>• Decoherence</a:t>
            </a:r>
            <a:endParaRPr lang="en-US"/>
          </a:p>
          <a:p>
            <a:r>
              <a:rPr lang="en-US"/>
              <a:t>• Quantum system is extremely sensitive to external environment, so it should </a:t>
            </a:r>
            <a:endParaRPr lang="en-US"/>
          </a:p>
          <a:p>
            <a:r>
              <a:rPr lang="en-US"/>
              <a:t>be safely isolated</a:t>
            </a:r>
            <a:endParaRPr lang="en-US"/>
          </a:p>
          <a:p>
            <a:r>
              <a:rPr lang="en-US"/>
              <a:t>• It is hard to achieve the decoherence time that is more than the algorithm </a:t>
            </a:r>
            <a:endParaRPr lang="en-US"/>
          </a:p>
          <a:p>
            <a:r>
              <a:rPr lang="en-US"/>
              <a:t>running time</a:t>
            </a:r>
            <a:endParaRPr lang="en-US"/>
          </a:p>
          <a:p>
            <a:r>
              <a:rPr lang="en-US"/>
              <a:t>• Error correction (requires more qubits!)</a:t>
            </a:r>
            <a:endParaRPr lang="en-US"/>
          </a:p>
          <a:p>
            <a:r>
              <a:rPr lang="en-US"/>
              <a:t>• Physical implementation of computations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87095"/>
            <a:ext cx="9601200" cy="49891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                  </a:t>
            </a:r>
            <a:r>
              <a:rPr 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Quantum Computing?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Quantum computing is </a:t>
            </a:r>
            <a:r>
              <a:rPr lang="en-IN" dirty="0" smtClean="0"/>
              <a:t>the computer </a:t>
            </a:r>
            <a:r>
              <a:rPr lang="en-IN" dirty="0"/>
              <a:t>technology based on the principles of </a:t>
            </a:r>
            <a:r>
              <a:rPr lang="en-IN" dirty="0">
                <a:hlinkClick r:id="rId1"/>
              </a:rPr>
              <a:t>quantum theory</a:t>
            </a:r>
            <a:r>
              <a:rPr lang="en-IN" dirty="0"/>
              <a:t>, which explains the nature and </a:t>
            </a:r>
            <a:r>
              <a:rPr lang="en-IN" dirty="0" smtClean="0"/>
              <a:t>behaviour </a:t>
            </a:r>
            <a:r>
              <a:rPr lang="en-IN" dirty="0"/>
              <a:t>of energy and matter on the </a:t>
            </a:r>
            <a:r>
              <a:rPr lang="en-IN" dirty="0">
                <a:hlinkClick r:id="rId2"/>
              </a:rPr>
              <a:t>quantum</a:t>
            </a:r>
            <a:r>
              <a:rPr lang="en-IN" dirty="0"/>
              <a:t> (atomic and subatomic) level. </a:t>
            </a:r>
            <a:endParaRPr lang="en-IN" dirty="0" smtClean="0"/>
          </a:p>
          <a:p>
            <a:r>
              <a:rPr lang="en-IN" dirty="0"/>
              <a:t>Quantum computing is essentially harnessing and exploiting the amazing laws of quantum mechanics to process information.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390920"/>
            <a:ext cx="9601196" cy="1088264"/>
          </a:xfrm>
        </p:spPr>
        <p:txBody>
          <a:bodyPr>
            <a:normAutofit fontScale="90000"/>
          </a:bodyPr>
          <a:lstStyle/>
          <a:p>
            <a:r>
              <a:rPr lang="en-IN" sz="4900" dirty="0" smtClean="0"/>
              <a:t>What Is “Quantum”?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classical binary bit is always in one of two states—0 or 1—while a quantum bit or </a:t>
            </a:r>
            <a:r>
              <a:rPr lang="en-IN" dirty="0" err="1"/>
              <a:t>qubit</a:t>
            </a:r>
            <a:r>
              <a:rPr lang="en-IN" dirty="0"/>
              <a:t> exists in both of its possible states at once, a condition known as a superposition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/>
              <a:t>An operation on a </a:t>
            </a:r>
            <a:r>
              <a:rPr lang="en-IN" dirty="0" err="1"/>
              <a:t>qubit</a:t>
            </a:r>
            <a:r>
              <a:rPr lang="en-IN" dirty="0"/>
              <a:t> thus exploits its quantum weirdness by allowing many computations to be performed in parallel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A two-</a:t>
            </a:r>
            <a:r>
              <a:rPr lang="en-IN" dirty="0" err="1"/>
              <a:t>qubit</a:t>
            </a:r>
            <a:r>
              <a:rPr lang="en-IN" dirty="0"/>
              <a:t> system would perform the operation on 4 values, a three-</a:t>
            </a:r>
            <a:r>
              <a:rPr lang="en-IN" dirty="0" err="1"/>
              <a:t>qubit</a:t>
            </a:r>
            <a:r>
              <a:rPr lang="en-IN" dirty="0"/>
              <a:t> system on 8 and so forth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“Quantum”?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3" y="2678806"/>
            <a:ext cx="6697013" cy="329699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“Quantum”?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/>
              <a:t>Rather than performing each calculation in turn on the current single state of its bits, as a classical computer does, a quantum computer's sequence of </a:t>
            </a:r>
            <a:r>
              <a:rPr lang="en-IN" sz="2600" dirty="0" err="1"/>
              <a:t>qubits</a:t>
            </a:r>
            <a:r>
              <a:rPr lang="en-IN" sz="2600" dirty="0"/>
              <a:t> can be in every possible combination of 1s and 0s at once</a:t>
            </a:r>
            <a:r>
              <a:rPr lang="en-IN" sz="2600" dirty="0" smtClean="0"/>
              <a:t>.</a:t>
            </a:r>
            <a:endParaRPr lang="en-IN" sz="2600" dirty="0" smtClean="0"/>
          </a:p>
          <a:p>
            <a:r>
              <a:rPr lang="en-IN" sz="2600" dirty="0" smtClean="0"/>
              <a:t> </a:t>
            </a:r>
            <a:r>
              <a:rPr lang="en-IN" sz="2600" dirty="0"/>
              <a:t>This allows the computer to test every possible solution simultaneously and to perform certain complex calculations exponentially faster than a classical computer</a:t>
            </a:r>
            <a:r>
              <a:rPr lang="en-IN" sz="2600" dirty="0" smtClean="0"/>
              <a:t>.</a:t>
            </a:r>
            <a:endParaRPr lang="en-IN" sz="2600" dirty="0" smtClean="0"/>
          </a:p>
          <a:p>
            <a:r>
              <a:rPr lang="en-IN" sz="2600" dirty="0"/>
              <a:t>One curious feature of a </a:t>
            </a:r>
            <a:r>
              <a:rPr lang="en-IN" sz="2600" dirty="0" err="1"/>
              <a:t>qubit</a:t>
            </a:r>
            <a:r>
              <a:rPr lang="en-IN" sz="2600" dirty="0"/>
              <a:t> is that measuring it causes it to "collapse" into a single classical known state—0 or 1 again—and lose its quantum properties.</a:t>
            </a:r>
            <a:endParaRPr lang="en-IN" sz="2600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“Quantum”?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quantum algorithms are non-deterministic; they find many different solutions in parallel, only one of which can be measured, so they provide the correct solution with only a certain known probability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Running the calculation several times will increase the chances of finding the correct answer but also may reduce quantum computing's speed advantage.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429556"/>
            <a:ext cx="9601196" cy="998112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History of Quantum Computing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Quantum </a:t>
            </a:r>
            <a:r>
              <a:rPr lang="en-IN" dirty="0"/>
              <a:t>computing tends to trace its roots back to a 1959 speech by </a:t>
            </a:r>
            <a:r>
              <a:rPr lang="en-IN" dirty="0">
                <a:hlinkClick r:id="rId1"/>
              </a:rPr>
              <a:t>Richard P. Feynman</a:t>
            </a:r>
            <a:r>
              <a:rPr lang="en-IN" dirty="0"/>
              <a:t> in which he spoke about </a:t>
            </a:r>
            <a:r>
              <a:rPr lang="en-IN" dirty="0" smtClean="0"/>
              <a:t>the idea of exploiting </a:t>
            </a:r>
            <a:r>
              <a:rPr lang="en-IN" dirty="0"/>
              <a:t>quantum effects to create more powerful computers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speech is also generally considered the starting point of </a:t>
            </a:r>
            <a:r>
              <a:rPr lang="en-IN" dirty="0">
                <a:hlinkClick r:id="rId2"/>
              </a:rPr>
              <a:t>nanotechnology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69253"/>
            <a:ext cx="9601196" cy="1303867"/>
          </a:xfrm>
        </p:spPr>
        <p:txBody>
          <a:bodyPr/>
          <a:lstStyle/>
          <a:p>
            <a:r>
              <a:rPr lang="en-IN" dirty="0"/>
              <a:t>History of Quantum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1994, AT&amp;T's Peter </a:t>
            </a:r>
            <a:r>
              <a:rPr lang="en-IN" dirty="0" err="1"/>
              <a:t>Shor</a:t>
            </a:r>
            <a:r>
              <a:rPr lang="en-IN" dirty="0"/>
              <a:t> devised an </a:t>
            </a:r>
            <a:r>
              <a:rPr lang="en-IN" dirty="0" smtClean="0"/>
              <a:t>algorithm </a:t>
            </a:r>
            <a:r>
              <a:rPr lang="en-IN" dirty="0"/>
              <a:t>that could use only 6 </a:t>
            </a:r>
            <a:r>
              <a:rPr lang="en-IN" dirty="0" err="1"/>
              <a:t>qubits</a:t>
            </a:r>
            <a:r>
              <a:rPr lang="en-IN" dirty="0"/>
              <a:t> to perform some basic factorizations ... more cubits the more complex the numbers requiring factorization became, of course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/>
              <a:t>The first, a 2-qubit quantum computer in 1998, could perform trivial calculations before losing </a:t>
            </a:r>
            <a:r>
              <a:rPr lang="en-IN" dirty="0" err="1"/>
              <a:t>decoherence</a:t>
            </a:r>
            <a:r>
              <a:rPr lang="en-IN" dirty="0"/>
              <a:t> after a few nanoseconds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2000, teams successfully built both a 4-qubit and a 7-qubit quantum computer. </a:t>
            </a: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82980"/>
            <a:ext cx="9601200" cy="4893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en-US" sz="3200"/>
              <a:t>CLASSICAL BITS</a:t>
            </a:r>
            <a:r>
              <a:rPr lang="en-US"/>
              <a:t>: • can be in two distinct </a:t>
            </a:r>
            <a:endParaRPr lang="en-US"/>
          </a:p>
          <a:p>
            <a:r>
              <a:rPr lang="en-US"/>
              <a:t>states, 0 and 1</a:t>
            </a:r>
            <a:endParaRPr lang="en-US"/>
          </a:p>
          <a:p>
            <a:r>
              <a:rPr lang="en-US"/>
              <a:t>• can be measured </a:t>
            </a:r>
            <a:endParaRPr lang="en-US"/>
          </a:p>
          <a:p>
            <a:r>
              <a:rPr lang="en-US"/>
              <a:t>completely</a:t>
            </a:r>
            <a:endParaRPr lang="en-US"/>
          </a:p>
          <a:p>
            <a:r>
              <a:rPr lang="en-US"/>
              <a:t>• are not changed by </a:t>
            </a:r>
            <a:endParaRPr lang="en-US"/>
          </a:p>
          <a:p>
            <a:r>
              <a:rPr lang="en-US"/>
              <a:t>measurement</a:t>
            </a:r>
            <a:endParaRPr lang="en-US"/>
          </a:p>
          <a:p>
            <a:r>
              <a:rPr lang="en-US"/>
              <a:t>• can be copied</a:t>
            </a:r>
            <a:endParaRPr lang="en-US"/>
          </a:p>
          <a:p>
            <a:r>
              <a:rPr lang="en-US"/>
              <a:t>• can be erased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tags/tag1.xml><?xml version="1.0" encoding="utf-8"?>
<p:tagLst xmlns:p="http://schemas.openxmlformats.org/presentationml/2006/main">
  <p:tag name="ISPRING_ULTRA_SCORM_COURSE_ID" val="64DB6675-4660-44DF-9B89-F4C4751EDFBE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166951"/>
  <p:tag name="ISPRING_RESOURCE_PATHS_HASH_PRESENTER" val="d738d4d3e704c5d224e1620206c70bade75d27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4259</Words>
  <Application>WPS Presentation</Application>
  <PresentationFormat>Custom</PresentationFormat>
  <Paragraphs>113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 Light</vt:lpstr>
      <vt:lpstr>Calibri</vt:lpstr>
      <vt:lpstr>Organic</vt:lpstr>
      <vt:lpstr>Quantum Computing</vt:lpstr>
      <vt:lpstr>What is Quantum Computing?</vt:lpstr>
      <vt:lpstr>What Is “Quantum”? </vt:lpstr>
      <vt:lpstr>What Is “Quantum”?</vt:lpstr>
      <vt:lpstr>What Is “Quantum”?</vt:lpstr>
      <vt:lpstr>What Is “Quantum”?</vt:lpstr>
      <vt:lpstr>History of Quantum Computing </vt:lpstr>
      <vt:lpstr>History of Quantum Computing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8166951</dc:title>
  <dc:creator>Piyush</dc:creator>
  <cp:lastModifiedBy>ADMIN</cp:lastModifiedBy>
  <cp:revision>31</cp:revision>
  <dcterms:created xsi:type="dcterms:W3CDTF">2015-09-18T17:08:00Z</dcterms:created>
  <dcterms:modified xsi:type="dcterms:W3CDTF">2023-08-16T17:03:23Z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6158AAEB00464B958F40E7A3DC9F5F82</vt:lpwstr>
  </property>
  <property fmtid="{D5CDD505-2E9C-101B-9397-08002B2CF9AE}" pid="3" name="KSOProductBuildVer">
    <vt:lpwstr>1033-11.2.0.11417</vt:lpwstr>
  </property>
</Properties>
</file>