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4752" userDrawn="1">
          <p15:clr>
            <a:srgbClr val="A4A3A4"/>
          </p15:clr>
        </p15:guide>
        <p15:guide id="2" pos="3168" userDrawn="1">
          <p15:clr>
            <a:srgbClr val="A4A3A4"/>
          </p15:clr>
        </p15:guide>
        <p15:guide id="3" pos="6336" userDrawn="1">
          <p15:clr>
            <a:srgbClr val="A4A3A4"/>
          </p15:clr>
        </p15:guide>
        <p15:guide id="4" pos="1584" userDrawn="1">
          <p15:clr>
            <a:srgbClr val="A4A3A4"/>
          </p15:clr>
        </p15:guide>
        <p15:guide id="6" orient="horz" pos="2016" userDrawn="1">
          <p15:clr>
            <a:srgbClr val="A4A3A4"/>
          </p15:clr>
        </p15:guide>
        <p15:guide id="7" orient="horz" pos="1008" userDrawn="1">
          <p15:clr>
            <a:srgbClr val="A4A3A4"/>
          </p15:clr>
        </p15:guide>
        <p15:guide id="8" orient="horz" pos="3024" userDrawn="1">
          <p15:clr>
            <a:srgbClr val="A4A3A4"/>
          </p15:clr>
        </p15:guide>
        <p15:guide id="9" orient="horz" pos="403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7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96" y="342"/>
      </p:cViewPr>
      <p:guideLst>
        <p:guide pos="4752"/>
        <p:guide pos="3168"/>
        <p:guide pos="6336"/>
        <p:guide pos="1584"/>
        <p:guide orient="horz" pos="2016"/>
        <p:guide orient="horz" pos="1008"/>
        <p:guide orient="horz" pos="3024"/>
        <p:guide orient="horz" pos="403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682496" cy="1682496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959CFD-3DC9-503B-38C1-9E88E7F74B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CBA415-9781-1A78-DA51-DC0780D4240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5499C4-6F4D-3B9A-8F23-71156C056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1F3C6-412A-40C5-AC67-781A50151FB3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E9FB77-4D05-BE6D-431F-E0C46530D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0CBDEB-3887-8BA4-9866-A9FAD2D71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51CF1-AAE8-40AD-8168-4130F7220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98935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69A6B0-7E22-4DDF-1625-A9B8F31A4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459B92-7721-CC69-6254-F8AF031279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ACB8ED-68C9-4E45-D3A6-40E527921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1F3C6-412A-40C5-AC67-781A50151FB3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F9E4EE-1900-1FD1-22F5-B1F312323D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DAF5D1-5993-34F9-B45E-90C277501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51CF1-AAE8-40AD-8168-4130F7220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0125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553144-0B1E-D823-8AFF-0F85109F3A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76D078-1062-68AF-9ED4-442A62A10A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ECD481-0599-CDC3-24FF-78F8ABBEA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1F3C6-412A-40C5-AC67-781A50151FB3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5B6A05-6464-F86A-60A9-3C1648725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18264C-F3A4-8886-1E51-79472F513D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51CF1-AAE8-40AD-8168-4130F7220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2096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909822-7FF4-ED61-EAE8-29FCF9886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68D3DC-0E64-4DD2-F3CC-330E6C1CE3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002A36-2824-7417-EE8B-FB2A05FFD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1F3C6-412A-40C5-AC67-781A50151FB3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6EFC58-1727-B80F-C2D0-3D506DAD4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58607C-BFD3-40EB-B109-E6D8BD7AD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51CF1-AAE8-40AD-8168-4130F7220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852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BF17D-8D58-6FE2-0BAD-E5685C4C0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6CADD5-7ADF-B7E4-6700-AD76F679BB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01F720-36CA-5130-EF27-4198948C5B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1F3C6-412A-40C5-AC67-781A50151FB3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1EDCE1-EE3C-21C0-DEB8-EBB990DE0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C6B44C-BC30-29E5-52A2-4ABF67480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51CF1-AAE8-40AD-8168-4130F7220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3346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933B3-D6D0-667C-45FD-442040506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57F42E-B229-0D42-FEA3-1AE22A2B05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0747C8E-B958-4CF9-1367-17103DEAE16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31C555-7602-30A8-BA0E-86323DE67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1F3C6-412A-40C5-AC67-781A50151FB3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D837B0-A274-D826-4D80-5984818A4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59BCE6-8952-C0BF-C377-759F2512A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51CF1-AAE8-40AD-8168-4130F7220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338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DD5E6-0F1F-2E7D-257A-09F9DC59E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6F6E3D-7A85-A5B2-4574-F6F1A331D1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528FE9-C054-3836-CF05-CAEF8EF8F5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1BCC2F-9B8E-5C99-FC1C-D96C9CDFA00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2175AD5-6631-B803-DCEC-329605633A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D230E2-C7A7-22A0-6058-8EF8DA6852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1F3C6-412A-40C5-AC67-781A50151FB3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2A348CD-D75D-F9F9-E028-7A7218C4A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A667CF-A26E-2B9C-EC23-A1C8879B1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51CF1-AAE8-40AD-8168-4130F7220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0447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C9B5BE-E974-8522-44C1-9095AA466C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DBED34F-FB11-E434-EE0B-88C58D8CF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1F3C6-412A-40C5-AC67-781A50151FB3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AB0119-28CC-810E-61E6-E3F8437E1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56949E-DF74-67B4-76C9-2F53E2FFB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51CF1-AAE8-40AD-8168-4130F7220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53489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5D7B8EB-9ADF-8A5D-0F29-36634BB549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1F3C6-412A-40C5-AC67-781A50151FB3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BD4FF3-FBCD-AE5F-AD9C-D23EDBB7D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E45146-7CAB-3449-882A-2664332F6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51CF1-AAE8-40AD-8168-4130F7220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1884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60B226-2ED7-F6D0-D581-6A3A8802F2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BC0A10-23FE-EF4E-F808-A97A311391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6FC6CF-107C-9389-3BCE-C407CFCBEA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A897F0-2C67-70A1-9518-93F46C024C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1F3C6-412A-40C5-AC67-781A50151FB3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EC90F9-CB0D-C93E-AEF5-EB75C7FCA0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A37E7E-55DF-DFA8-B25E-0878989A4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51CF1-AAE8-40AD-8168-4130F7220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9349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38AB22-CBF8-6147-D762-827495C523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88BDD49-CF8B-E8D7-1C8C-C3300A504B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25DA70-46CC-9C91-710F-A2BC28A0D8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7E0F1C-7735-FEF9-CA08-8043B40B90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C1F3C6-412A-40C5-AC67-781A50151FB3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EC0347-8EF3-32F1-DB99-E3AC2EBCC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CDFA8F-31A8-4B44-FF3A-85FA188DB2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151CF1-AAE8-40AD-8168-4130F7220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9443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4DADD38-8243-BD72-AD4E-51A7EBEE2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A30C16-ED07-BB04-0C7B-1ADC9CCACA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E81368-5D82-7435-DD46-62264CA438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C1F3C6-412A-40C5-AC67-781A50151FB3}" type="datetimeFigureOut">
              <a:rPr lang="en-US" smtClean="0"/>
              <a:t>3/11/2025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358EF2-9679-04DB-FD5D-4BAA3DA337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8BC003-2EAC-9226-B15F-D15ACA2D763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151CF1-AAE8-40AD-8168-4130F72209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1218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0C7A8BDB-BA87-663A-5D9A-6284AD26CB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220" y="199941"/>
            <a:ext cx="600159" cy="600159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C972323C-47AB-4FBD-9044-9882484BACE3}"/>
              </a:ext>
            </a:extLst>
          </p:cNvPr>
          <p:cNvGrpSpPr/>
          <p:nvPr/>
        </p:nvGrpSpPr>
        <p:grpSpPr>
          <a:xfrm>
            <a:off x="0" y="0"/>
            <a:ext cx="2514600" cy="1600200"/>
            <a:chOff x="0" y="0"/>
            <a:chExt cx="2514600" cy="16002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17A30A3-B573-BF5D-65FA-579F5FE4E86D}"/>
                </a:ext>
              </a:extLst>
            </p:cNvPr>
            <p:cNvSpPr/>
            <p:nvPr/>
          </p:nvSpPr>
          <p:spPr>
            <a:xfrm>
              <a:off x="0" y="0"/>
              <a:ext cx="2514600" cy="1600200"/>
            </a:xfrm>
            <a:prstGeom prst="rect">
              <a:avLst/>
            </a:prstGeom>
            <a:noFill/>
            <a:ln w="50800" cmpd="sng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387D3EE-7BAC-82EC-D859-5BD09D8BAB71}"/>
                </a:ext>
              </a:extLst>
            </p:cNvPr>
            <p:cNvSpPr txBox="1"/>
            <p:nvPr/>
          </p:nvSpPr>
          <p:spPr>
            <a:xfrm>
              <a:off x="1866509" y="1300900"/>
              <a:ext cx="60331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dirty="0">
                  <a:solidFill>
                    <a:schemeClr val="accent1">
                      <a:lumMod val="75000"/>
                    </a:schemeClr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SCM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A1CC708-D82A-7DD0-617F-0517E9110B6E}"/>
                </a:ext>
              </a:extLst>
            </p:cNvPr>
            <p:cNvSpPr txBox="1"/>
            <p:nvPr/>
          </p:nvSpPr>
          <p:spPr>
            <a:xfrm>
              <a:off x="50243" y="790626"/>
              <a:ext cx="241958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accent1">
                      <a:lumMod val="75000"/>
                    </a:schemeClr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B1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3A12C51-73F5-DE7C-C7D7-CAF017AD5D8F}"/>
              </a:ext>
            </a:extLst>
          </p:cNvPr>
          <p:cNvGrpSpPr/>
          <p:nvPr/>
        </p:nvGrpSpPr>
        <p:grpSpPr>
          <a:xfrm>
            <a:off x="2514599" y="0"/>
            <a:ext cx="2514600" cy="1600200"/>
            <a:chOff x="0" y="0"/>
            <a:chExt cx="2514600" cy="160020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1580B8A-60E3-2BFF-ED6C-4CF8174984AF}"/>
                </a:ext>
              </a:extLst>
            </p:cNvPr>
            <p:cNvSpPr/>
            <p:nvPr/>
          </p:nvSpPr>
          <p:spPr>
            <a:xfrm>
              <a:off x="0" y="0"/>
              <a:ext cx="2514600" cy="1600200"/>
            </a:xfrm>
            <a:prstGeom prst="rect">
              <a:avLst/>
            </a:prstGeom>
            <a:noFill/>
            <a:ln w="50800" cmpd="sng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C600AFB-8363-954E-6AD5-5615D50691A4}"/>
                </a:ext>
              </a:extLst>
            </p:cNvPr>
            <p:cNvSpPr txBox="1"/>
            <p:nvPr/>
          </p:nvSpPr>
          <p:spPr>
            <a:xfrm>
              <a:off x="1866509" y="1300900"/>
              <a:ext cx="60331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dirty="0">
                  <a:solidFill>
                    <a:schemeClr val="accent1">
                      <a:lumMod val="75000"/>
                    </a:schemeClr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SCM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4EBCA9E-D4EA-744C-C432-EAC6FFDA4F0F}"/>
                </a:ext>
              </a:extLst>
            </p:cNvPr>
            <p:cNvSpPr txBox="1"/>
            <p:nvPr/>
          </p:nvSpPr>
          <p:spPr>
            <a:xfrm>
              <a:off x="50243" y="790626"/>
              <a:ext cx="241958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accent1">
                      <a:lumMod val="75000"/>
                    </a:schemeClr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B2</a:t>
              </a:r>
            </a:p>
          </p:txBody>
        </p:sp>
      </p:grpSp>
      <p:pic>
        <p:nvPicPr>
          <p:cNvPr id="20" name="Picture 19">
            <a:extLst>
              <a:ext uri="{FF2B5EF4-FFF2-40B4-BE49-F238E27FC236}">
                <a16:creationId xmlns:a16="http://schemas.microsoft.com/office/drawing/2014/main" id="{FD832443-461E-79A5-684A-827AB9821D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1820" y="199941"/>
            <a:ext cx="600159" cy="600159"/>
          </a:xfrm>
          <a:prstGeom prst="rect">
            <a:avLst/>
          </a:prstGeom>
        </p:spPr>
      </p:pic>
      <p:grpSp>
        <p:nvGrpSpPr>
          <p:cNvPr id="21" name="Group 20">
            <a:extLst>
              <a:ext uri="{FF2B5EF4-FFF2-40B4-BE49-F238E27FC236}">
                <a16:creationId xmlns:a16="http://schemas.microsoft.com/office/drawing/2014/main" id="{ABD979AA-7960-F644-B21D-8B881B702FE7}"/>
              </a:ext>
            </a:extLst>
          </p:cNvPr>
          <p:cNvGrpSpPr/>
          <p:nvPr/>
        </p:nvGrpSpPr>
        <p:grpSpPr>
          <a:xfrm>
            <a:off x="5029199" y="0"/>
            <a:ext cx="2514600" cy="1600200"/>
            <a:chOff x="0" y="0"/>
            <a:chExt cx="2514600" cy="160020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09DBB51-5D37-544E-EDF1-8210F518CC62}"/>
                </a:ext>
              </a:extLst>
            </p:cNvPr>
            <p:cNvSpPr/>
            <p:nvPr/>
          </p:nvSpPr>
          <p:spPr>
            <a:xfrm>
              <a:off x="0" y="0"/>
              <a:ext cx="2514600" cy="1600200"/>
            </a:xfrm>
            <a:prstGeom prst="rect">
              <a:avLst/>
            </a:prstGeom>
            <a:noFill/>
            <a:ln w="50800" cmpd="sng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9A986DF-000E-FAEF-664D-D9E0FB55E805}"/>
                </a:ext>
              </a:extLst>
            </p:cNvPr>
            <p:cNvSpPr txBox="1"/>
            <p:nvPr/>
          </p:nvSpPr>
          <p:spPr>
            <a:xfrm>
              <a:off x="1866509" y="1300900"/>
              <a:ext cx="60331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dirty="0">
                  <a:solidFill>
                    <a:schemeClr val="accent1">
                      <a:lumMod val="75000"/>
                    </a:schemeClr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SCM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571A123-B5BA-9B63-FDB0-DAD252E851FA}"/>
                </a:ext>
              </a:extLst>
            </p:cNvPr>
            <p:cNvSpPr txBox="1"/>
            <p:nvPr/>
          </p:nvSpPr>
          <p:spPr>
            <a:xfrm>
              <a:off x="50243" y="790626"/>
              <a:ext cx="241958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accent1">
                      <a:lumMod val="75000"/>
                    </a:schemeClr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B3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B355D94-F1AF-E33B-EA70-146588274635}"/>
              </a:ext>
            </a:extLst>
          </p:cNvPr>
          <p:cNvGrpSpPr/>
          <p:nvPr/>
        </p:nvGrpSpPr>
        <p:grpSpPr>
          <a:xfrm>
            <a:off x="7543800" y="0"/>
            <a:ext cx="2514600" cy="1600200"/>
            <a:chOff x="0" y="0"/>
            <a:chExt cx="2514600" cy="160020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F91D2A9-F892-3670-04B1-7D9E343E8EF5}"/>
                </a:ext>
              </a:extLst>
            </p:cNvPr>
            <p:cNvSpPr/>
            <p:nvPr/>
          </p:nvSpPr>
          <p:spPr>
            <a:xfrm>
              <a:off x="0" y="0"/>
              <a:ext cx="2514600" cy="1600200"/>
            </a:xfrm>
            <a:prstGeom prst="rect">
              <a:avLst/>
            </a:prstGeom>
            <a:noFill/>
            <a:ln w="50800" cmpd="sng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2DF56B0-D476-D7AD-114D-9FE4B09EE0AE}"/>
                </a:ext>
              </a:extLst>
            </p:cNvPr>
            <p:cNvSpPr txBox="1"/>
            <p:nvPr/>
          </p:nvSpPr>
          <p:spPr>
            <a:xfrm>
              <a:off x="1866509" y="1300900"/>
              <a:ext cx="60331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dirty="0">
                  <a:solidFill>
                    <a:schemeClr val="accent1">
                      <a:lumMod val="75000"/>
                    </a:schemeClr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SCM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8940FF7-8688-9C86-F79C-8D5351B0CCE6}"/>
                </a:ext>
              </a:extLst>
            </p:cNvPr>
            <p:cNvSpPr txBox="1"/>
            <p:nvPr/>
          </p:nvSpPr>
          <p:spPr>
            <a:xfrm>
              <a:off x="50243" y="790626"/>
              <a:ext cx="241958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accent1">
                      <a:lumMod val="75000"/>
                    </a:schemeClr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B4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07D861C-70DD-A53B-C5FD-653D68DDEF91}"/>
              </a:ext>
            </a:extLst>
          </p:cNvPr>
          <p:cNvGrpSpPr/>
          <p:nvPr/>
        </p:nvGrpSpPr>
        <p:grpSpPr>
          <a:xfrm>
            <a:off x="-2" y="1590726"/>
            <a:ext cx="2514600" cy="1600200"/>
            <a:chOff x="0" y="0"/>
            <a:chExt cx="2514600" cy="16002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F69B6544-A6FC-83EA-7A23-4A17B462B7F5}"/>
                </a:ext>
              </a:extLst>
            </p:cNvPr>
            <p:cNvSpPr/>
            <p:nvPr/>
          </p:nvSpPr>
          <p:spPr>
            <a:xfrm>
              <a:off x="0" y="0"/>
              <a:ext cx="2514600" cy="1600200"/>
            </a:xfrm>
            <a:prstGeom prst="rect">
              <a:avLst/>
            </a:prstGeom>
            <a:noFill/>
            <a:ln w="50800" cmpd="sng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9589D5C-232F-7103-87DD-5A3F02750CFC}"/>
                </a:ext>
              </a:extLst>
            </p:cNvPr>
            <p:cNvSpPr txBox="1"/>
            <p:nvPr/>
          </p:nvSpPr>
          <p:spPr>
            <a:xfrm>
              <a:off x="1866509" y="1300900"/>
              <a:ext cx="60331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dirty="0">
                  <a:solidFill>
                    <a:schemeClr val="accent1">
                      <a:lumMod val="75000"/>
                    </a:schemeClr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SCM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B504B5C-8986-3B8B-251A-084D7A577DF8}"/>
                </a:ext>
              </a:extLst>
            </p:cNvPr>
            <p:cNvSpPr txBox="1"/>
            <p:nvPr/>
          </p:nvSpPr>
          <p:spPr>
            <a:xfrm>
              <a:off x="50243" y="790626"/>
              <a:ext cx="241958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accent1">
                      <a:lumMod val="75000"/>
                    </a:schemeClr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B5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017D6980-9F20-4DAD-5ED9-F7FDD312D86F}"/>
              </a:ext>
            </a:extLst>
          </p:cNvPr>
          <p:cNvGrpSpPr/>
          <p:nvPr/>
        </p:nvGrpSpPr>
        <p:grpSpPr>
          <a:xfrm>
            <a:off x="2514597" y="1590726"/>
            <a:ext cx="2514600" cy="1600200"/>
            <a:chOff x="0" y="0"/>
            <a:chExt cx="2514600" cy="160020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A8402539-F8AD-8B35-E42C-BB658F192D1D}"/>
                </a:ext>
              </a:extLst>
            </p:cNvPr>
            <p:cNvSpPr/>
            <p:nvPr/>
          </p:nvSpPr>
          <p:spPr>
            <a:xfrm>
              <a:off x="0" y="0"/>
              <a:ext cx="2514600" cy="1600200"/>
            </a:xfrm>
            <a:prstGeom prst="rect">
              <a:avLst/>
            </a:prstGeom>
            <a:noFill/>
            <a:ln w="50800" cmpd="sng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C18620A9-4FD0-B82C-0EA7-C592A10B65F7}"/>
                </a:ext>
              </a:extLst>
            </p:cNvPr>
            <p:cNvSpPr txBox="1"/>
            <p:nvPr/>
          </p:nvSpPr>
          <p:spPr>
            <a:xfrm>
              <a:off x="1866509" y="1300900"/>
              <a:ext cx="60331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dirty="0">
                  <a:solidFill>
                    <a:schemeClr val="accent1">
                      <a:lumMod val="75000"/>
                    </a:schemeClr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SCM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CFCBC1EE-C332-BD49-F796-6C8D72EB0326}"/>
                </a:ext>
              </a:extLst>
            </p:cNvPr>
            <p:cNvSpPr txBox="1"/>
            <p:nvPr/>
          </p:nvSpPr>
          <p:spPr>
            <a:xfrm>
              <a:off x="50243" y="790626"/>
              <a:ext cx="241958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accent1">
                      <a:lumMod val="75000"/>
                    </a:schemeClr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C1.ME.01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67B72AC2-1D4B-CEEA-535D-9313C25288FD}"/>
              </a:ext>
            </a:extLst>
          </p:cNvPr>
          <p:cNvGrpSpPr/>
          <p:nvPr/>
        </p:nvGrpSpPr>
        <p:grpSpPr>
          <a:xfrm>
            <a:off x="5036735" y="1590726"/>
            <a:ext cx="2514600" cy="1600200"/>
            <a:chOff x="0" y="0"/>
            <a:chExt cx="2514600" cy="1600200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C69D4438-7AB4-B40E-51C5-17DECC073176}"/>
                </a:ext>
              </a:extLst>
            </p:cNvPr>
            <p:cNvSpPr/>
            <p:nvPr/>
          </p:nvSpPr>
          <p:spPr>
            <a:xfrm>
              <a:off x="0" y="0"/>
              <a:ext cx="2514600" cy="1600200"/>
            </a:xfrm>
            <a:prstGeom prst="rect">
              <a:avLst/>
            </a:prstGeom>
            <a:noFill/>
            <a:ln w="50800" cmpd="sng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BF2D413A-9185-7FCE-6888-64D064233F70}"/>
                </a:ext>
              </a:extLst>
            </p:cNvPr>
            <p:cNvSpPr txBox="1"/>
            <p:nvPr/>
          </p:nvSpPr>
          <p:spPr>
            <a:xfrm>
              <a:off x="1866509" y="1300900"/>
              <a:ext cx="60331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dirty="0">
                  <a:solidFill>
                    <a:schemeClr val="accent1">
                      <a:lumMod val="75000"/>
                    </a:schemeClr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SCM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B0D5EE79-929A-D9AA-28A2-A5C13C1F8ED1}"/>
                </a:ext>
              </a:extLst>
            </p:cNvPr>
            <p:cNvSpPr txBox="1"/>
            <p:nvPr/>
          </p:nvSpPr>
          <p:spPr>
            <a:xfrm>
              <a:off x="50243" y="790626"/>
              <a:ext cx="241958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accent1">
                      <a:lumMod val="75000"/>
                    </a:schemeClr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C1.ME.02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841506F6-4A91-BA37-A877-B3B318F545FF}"/>
              </a:ext>
            </a:extLst>
          </p:cNvPr>
          <p:cNvGrpSpPr/>
          <p:nvPr/>
        </p:nvGrpSpPr>
        <p:grpSpPr>
          <a:xfrm>
            <a:off x="7547568" y="1590726"/>
            <a:ext cx="2514600" cy="1600200"/>
            <a:chOff x="0" y="0"/>
            <a:chExt cx="2514600" cy="1600200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924873F3-E483-306D-05E2-990826BB427B}"/>
                </a:ext>
              </a:extLst>
            </p:cNvPr>
            <p:cNvSpPr/>
            <p:nvPr/>
          </p:nvSpPr>
          <p:spPr>
            <a:xfrm>
              <a:off x="0" y="0"/>
              <a:ext cx="2514600" cy="1600200"/>
            </a:xfrm>
            <a:prstGeom prst="rect">
              <a:avLst/>
            </a:prstGeom>
            <a:noFill/>
            <a:ln w="50800" cmpd="sng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76F0D7F0-5EA3-8985-AF1C-F6A52A71DA82}"/>
                </a:ext>
              </a:extLst>
            </p:cNvPr>
            <p:cNvSpPr txBox="1"/>
            <p:nvPr/>
          </p:nvSpPr>
          <p:spPr>
            <a:xfrm>
              <a:off x="1866509" y="1300900"/>
              <a:ext cx="60331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dirty="0">
                  <a:solidFill>
                    <a:schemeClr val="accent1">
                      <a:lumMod val="75000"/>
                    </a:schemeClr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SCM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E368B150-018B-C207-9334-D500AD3FAB4C}"/>
                </a:ext>
              </a:extLst>
            </p:cNvPr>
            <p:cNvSpPr txBox="1"/>
            <p:nvPr/>
          </p:nvSpPr>
          <p:spPr>
            <a:xfrm>
              <a:off x="50243" y="790626"/>
              <a:ext cx="241958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accent1">
                      <a:lumMod val="75000"/>
                    </a:schemeClr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C1.ME.03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493E1A90-939B-A00E-7F1B-0F95EB2DB755}"/>
              </a:ext>
            </a:extLst>
          </p:cNvPr>
          <p:cNvGrpSpPr/>
          <p:nvPr/>
        </p:nvGrpSpPr>
        <p:grpSpPr>
          <a:xfrm>
            <a:off x="-7541" y="3189670"/>
            <a:ext cx="2514600" cy="1600200"/>
            <a:chOff x="0" y="0"/>
            <a:chExt cx="2514600" cy="1600200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E05C8623-8112-4877-F833-B3EAFDD362F5}"/>
                </a:ext>
              </a:extLst>
            </p:cNvPr>
            <p:cNvSpPr/>
            <p:nvPr/>
          </p:nvSpPr>
          <p:spPr>
            <a:xfrm>
              <a:off x="0" y="0"/>
              <a:ext cx="2514600" cy="1600200"/>
            </a:xfrm>
            <a:prstGeom prst="rect">
              <a:avLst/>
            </a:prstGeom>
            <a:noFill/>
            <a:ln w="50800" cmpd="sng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87E932BD-16EF-07FE-B5CF-8A0F67185EBE}"/>
                </a:ext>
              </a:extLst>
            </p:cNvPr>
            <p:cNvSpPr txBox="1"/>
            <p:nvPr/>
          </p:nvSpPr>
          <p:spPr>
            <a:xfrm>
              <a:off x="1866509" y="1300900"/>
              <a:ext cx="60331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dirty="0">
                  <a:solidFill>
                    <a:schemeClr val="accent1">
                      <a:lumMod val="75000"/>
                    </a:schemeClr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SCM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AF0C73BC-61C0-75E8-957F-7E29C3328E21}"/>
                </a:ext>
              </a:extLst>
            </p:cNvPr>
            <p:cNvSpPr txBox="1"/>
            <p:nvPr/>
          </p:nvSpPr>
          <p:spPr>
            <a:xfrm>
              <a:off x="50243" y="790626"/>
              <a:ext cx="241958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accent1">
                      <a:lumMod val="75000"/>
                    </a:schemeClr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C1.ME.04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0CA4FA00-9C87-F1AD-13B2-0CA35BC0A55E}"/>
              </a:ext>
            </a:extLst>
          </p:cNvPr>
          <p:cNvGrpSpPr/>
          <p:nvPr/>
        </p:nvGrpSpPr>
        <p:grpSpPr>
          <a:xfrm>
            <a:off x="2517281" y="3190638"/>
            <a:ext cx="2514600" cy="1600200"/>
            <a:chOff x="0" y="0"/>
            <a:chExt cx="2514600" cy="1600200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B385BEAB-8B64-C85B-43A1-55A93F0C16C3}"/>
                </a:ext>
              </a:extLst>
            </p:cNvPr>
            <p:cNvSpPr/>
            <p:nvPr/>
          </p:nvSpPr>
          <p:spPr>
            <a:xfrm>
              <a:off x="0" y="0"/>
              <a:ext cx="2514600" cy="1600200"/>
            </a:xfrm>
            <a:prstGeom prst="rect">
              <a:avLst/>
            </a:prstGeom>
            <a:noFill/>
            <a:ln w="50800" cmpd="sng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AD287434-A844-2FDC-7E7B-4C53AAE38D19}"/>
                </a:ext>
              </a:extLst>
            </p:cNvPr>
            <p:cNvSpPr txBox="1"/>
            <p:nvPr/>
          </p:nvSpPr>
          <p:spPr>
            <a:xfrm>
              <a:off x="1866509" y="1300900"/>
              <a:ext cx="60331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dirty="0">
                  <a:solidFill>
                    <a:schemeClr val="accent1">
                      <a:lumMod val="75000"/>
                    </a:schemeClr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SCM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1DA115B3-67F3-AC5A-2CB2-B36C58F4DE68}"/>
                </a:ext>
              </a:extLst>
            </p:cNvPr>
            <p:cNvSpPr txBox="1"/>
            <p:nvPr/>
          </p:nvSpPr>
          <p:spPr>
            <a:xfrm>
              <a:off x="50243" y="790626"/>
              <a:ext cx="241958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accent1">
                      <a:lumMod val="75000"/>
                    </a:schemeClr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C1.ME.05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16B116E0-2309-9653-03E9-205BA50709F7}"/>
              </a:ext>
            </a:extLst>
          </p:cNvPr>
          <p:cNvGrpSpPr/>
          <p:nvPr/>
        </p:nvGrpSpPr>
        <p:grpSpPr>
          <a:xfrm>
            <a:off x="5035158" y="3189670"/>
            <a:ext cx="2514600" cy="1600200"/>
            <a:chOff x="0" y="0"/>
            <a:chExt cx="2514600" cy="1600200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D2D9236B-BD09-DF35-6857-E60E508F8204}"/>
                </a:ext>
              </a:extLst>
            </p:cNvPr>
            <p:cNvSpPr/>
            <p:nvPr/>
          </p:nvSpPr>
          <p:spPr>
            <a:xfrm>
              <a:off x="0" y="0"/>
              <a:ext cx="2514600" cy="1600200"/>
            </a:xfrm>
            <a:prstGeom prst="rect">
              <a:avLst/>
            </a:prstGeom>
            <a:noFill/>
            <a:ln w="50800" cmpd="sng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6B67D1AE-F123-302C-DF9F-D28E21C06A7F}"/>
                </a:ext>
              </a:extLst>
            </p:cNvPr>
            <p:cNvSpPr txBox="1"/>
            <p:nvPr/>
          </p:nvSpPr>
          <p:spPr>
            <a:xfrm>
              <a:off x="1866509" y="1300900"/>
              <a:ext cx="60331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dirty="0">
                  <a:solidFill>
                    <a:schemeClr val="accent1">
                      <a:lumMod val="75000"/>
                    </a:schemeClr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SCM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CA81899C-36F0-F73B-2B0B-57DE0BFDE584}"/>
                </a:ext>
              </a:extLst>
            </p:cNvPr>
            <p:cNvSpPr txBox="1"/>
            <p:nvPr/>
          </p:nvSpPr>
          <p:spPr>
            <a:xfrm>
              <a:off x="50243" y="790626"/>
              <a:ext cx="241958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accent1">
                      <a:lumMod val="75000"/>
                    </a:schemeClr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C1.ME.06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291F4A1F-8F14-3B46-5456-CE57CE254327}"/>
              </a:ext>
            </a:extLst>
          </p:cNvPr>
          <p:cNvGrpSpPr/>
          <p:nvPr/>
        </p:nvGrpSpPr>
        <p:grpSpPr>
          <a:xfrm>
            <a:off x="7541607" y="3189416"/>
            <a:ext cx="2514600" cy="1600200"/>
            <a:chOff x="0" y="0"/>
            <a:chExt cx="2514600" cy="1600200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40D66553-2EB3-C3CA-998D-799C6DEAED54}"/>
                </a:ext>
              </a:extLst>
            </p:cNvPr>
            <p:cNvSpPr/>
            <p:nvPr/>
          </p:nvSpPr>
          <p:spPr>
            <a:xfrm>
              <a:off x="0" y="0"/>
              <a:ext cx="2514600" cy="1600200"/>
            </a:xfrm>
            <a:prstGeom prst="rect">
              <a:avLst/>
            </a:prstGeom>
            <a:noFill/>
            <a:ln w="50800" cmpd="sng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9C3B55DD-54E3-F1B0-68F4-804B329C4136}"/>
                </a:ext>
              </a:extLst>
            </p:cNvPr>
            <p:cNvSpPr txBox="1"/>
            <p:nvPr/>
          </p:nvSpPr>
          <p:spPr>
            <a:xfrm>
              <a:off x="1866509" y="1300900"/>
              <a:ext cx="60331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dirty="0">
                  <a:solidFill>
                    <a:schemeClr val="accent1">
                      <a:lumMod val="75000"/>
                    </a:schemeClr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SCM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C90A9151-23EF-5341-82CA-970F008B32DF}"/>
                </a:ext>
              </a:extLst>
            </p:cNvPr>
            <p:cNvSpPr txBox="1"/>
            <p:nvPr/>
          </p:nvSpPr>
          <p:spPr>
            <a:xfrm>
              <a:off x="50243" y="790626"/>
              <a:ext cx="241958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accent1">
                      <a:lumMod val="75000"/>
                    </a:schemeClr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C2.ME.07</a:t>
              </a:r>
            </a:p>
          </p:txBody>
        </p: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2A502164-2602-A22B-87DC-995C619F82E1}"/>
              </a:ext>
            </a:extLst>
          </p:cNvPr>
          <p:cNvGrpSpPr/>
          <p:nvPr/>
        </p:nvGrpSpPr>
        <p:grpSpPr>
          <a:xfrm>
            <a:off x="-7541" y="4788614"/>
            <a:ext cx="2514600" cy="1600200"/>
            <a:chOff x="0" y="0"/>
            <a:chExt cx="2514600" cy="1600200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EC3D6A22-D235-A28B-C3C0-5EEF872C271A}"/>
                </a:ext>
              </a:extLst>
            </p:cNvPr>
            <p:cNvSpPr/>
            <p:nvPr/>
          </p:nvSpPr>
          <p:spPr>
            <a:xfrm>
              <a:off x="0" y="0"/>
              <a:ext cx="2514600" cy="1600200"/>
            </a:xfrm>
            <a:prstGeom prst="rect">
              <a:avLst/>
            </a:prstGeom>
            <a:noFill/>
            <a:ln w="50800" cmpd="sng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207BCE34-A0CC-28CC-49CD-76E73D958CF8}"/>
                </a:ext>
              </a:extLst>
            </p:cNvPr>
            <p:cNvSpPr txBox="1"/>
            <p:nvPr/>
          </p:nvSpPr>
          <p:spPr>
            <a:xfrm>
              <a:off x="1866509" y="1300900"/>
              <a:ext cx="60331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dirty="0">
                  <a:solidFill>
                    <a:schemeClr val="accent1">
                      <a:lumMod val="75000"/>
                    </a:schemeClr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SCM</a:t>
              </a:r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6FD11473-0104-F7B5-663C-793DEA5BFA9C}"/>
                </a:ext>
              </a:extLst>
            </p:cNvPr>
            <p:cNvSpPr txBox="1"/>
            <p:nvPr/>
          </p:nvSpPr>
          <p:spPr>
            <a:xfrm>
              <a:off x="50243" y="790626"/>
              <a:ext cx="241958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accent1">
                      <a:lumMod val="75000"/>
                    </a:schemeClr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C2.ME.08</a:t>
              </a:r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B45B6B2D-0141-5247-9F4B-C6139736F91D}"/>
              </a:ext>
            </a:extLst>
          </p:cNvPr>
          <p:cNvGrpSpPr/>
          <p:nvPr/>
        </p:nvGrpSpPr>
        <p:grpSpPr>
          <a:xfrm>
            <a:off x="2520652" y="4788614"/>
            <a:ext cx="2514600" cy="1600200"/>
            <a:chOff x="0" y="0"/>
            <a:chExt cx="2514600" cy="1600200"/>
          </a:xfrm>
        </p:grpSpPr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F337FDFC-4CF0-2626-19E0-1CC35AF4C9A1}"/>
                </a:ext>
              </a:extLst>
            </p:cNvPr>
            <p:cNvSpPr/>
            <p:nvPr/>
          </p:nvSpPr>
          <p:spPr>
            <a:xfrm>
              <a:off x="0" y="0"/>
              <a:ext cx="2514600" cy="1600200"/>
            </a:xfrm>
            <a:prstGeom prst="rect">
              <a:avLst/>
            </a:prstGeom>
            <a:noFill/>
            <a:ln w="50800" cmpd="sng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B7AC0C9C-50A5-E537-2607-EE29919B28CC}"/>
                </a:ext>
              </a:extLst>
            </p:cNvPr>
            <p:cNvSpPr txBox="1"/>
            <p:nvPr/>
          </p:nvSpPr>
          <p:spPr>
            <a:xfrm>
              <a:off x="1866509" y="1300900"/>
              <a:ext cx="60331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dirty="0">
                  <a:solidFill>
                    <a:schemeClr val="accent1">
                      <a:lumMod val="75000"/>
                    </a:schemeClr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SCM</a:t>
              </a: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C2B06A94-263A-73C3-CEED-B91945BF301B}"/>
                </a:ext>
              </a:extLst>
            </p:cNvPr>
            <p:cNvSpPr txBox="1"/>
            <p:nvPr/>
          </p:nvSpPr>
          <p:spPr>
            <a:xfrm>
              <a:off x="50243" y="790626"/>
              <a:ext cx="241958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accent1">
                      <a:lumMod val="75000"/>
                    </a:schemeClr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C2.ME.09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63B3E884-6F5D-2522-2430-B4560BE99120}"/>
              </a:ext>
            </a:extLst>
          </p:cNvPr>
          <p:cNvGrpSpPr/>
          <p:nvPr/>
        </p:nvGrpSpPr>
        <p:grpSpPr>
          <a:xfrm>
            <a:off x="5029192" y="4788614"/>
            <a:ext cx="2514600" cy="1600200"/>
            <a:chOff x="0" y="0"/>
            <a:chExt cx="2514600" cy="1600200"/>
          </a:xfrm>
        </p:grpSpPr>
        <p:sp>
          <p:nvSpPr>
            <p:cNvPr id="70" name="Rectangle 69">
              <a:extLst>
                <a:ext uri="{FF2B5EF4-FFF2-40B4-BE49-F238E27FC236}">
                  <a16:creationId xmlns:a16="http://schemas.microsoft.com/office/drawing/2014/main" id="{A34E4DA6-AF7A-FBD3-0326-FD08642D1C68}"/>
                </a:ext>
              </a:extLst>
            </p:cNvPr>
            <p:cNvSpPr/>
            <p:nvPr/>
          </p:nvSpPr>
          <p:spPr>
            <a:xfrm>
              <a:off x="0" y="0"/>
              <a:ext cx="2514600" cy="1600200"/>
            </a:xfrm>
            <a:prstGeom prst="rect">
              <a:avLst/>
            </a:prstGeom>
            <a:noFill/>
            <a:ln w="50800" cmpd="sng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44C2DF9F-778B-BE91-79F7-3092A49E9CC9}"/>
                </a:ext>
              </a:extLst>
            </p:cNvPr>
            <p:cNvSpPr txBox="1"/>
            <p:nvPr/>
          </p:nvSpPr>
          <p:spPr>
            <a:xfrm>
              <a:off x="1866509" y="1300900"/>
              <a:ext cx="60331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dirty="0">
                  <a:solidFill>
                    <a:schemeClr val="accent1">
                      <a:lumMod val="75000"/>
                    </a:schemeClr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SCM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9C7BFC79-795A-0E50-88D7-1D1ACC1C6236}"/>
                </a:ext>
              </a:extLst>
            </p:cNvPr>
            <p:cNvSpPr txBox="1"/>
            <p:nvPr/>
          </p:nvSpPr>
          <p:spPr>
            <a:xfrm>
              <a:off x="50243" y="790626"/>
              <a:ext cx="241958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accent1">
                      <a:lumMod val="75000"/>
                    </a:schemeClr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C2.ME.10</a:t>
              </a:r>
            </a:p>
          </p:txBody>
        </p:sp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12762587-C289-8AA3-8434-106E9B104454}"/>
              </a:ext>
            </a:extLst>
          </p:cNvPr>
          <p:cNvGrpSpPr/>
          <p:nvPr/>
        </p:nvGrpSpPr>
        <p:grpSpPr>
          <a:xfrm>
            <a:off x="7541597" y="4788614"/>
            <a:ext cx="2514600" cy="1600200"/>
            <a:chOff x="0" y="0"/>
            <a:chExt cx="2514600" cy="1600200"/>
          </a:xfrm>
        </p:grpSpPr>
        <p:sp>
          <p:nvSpPr>
            <p:cNvPr id="74" name="Rectangle 73">
              <a:extLst>
                <a:ext uri="{FF2B5EF4-FFF2-40B4-BE49-F238E27FC236}">
                  <a16:creationId xmlns:a16="http://schemas.microsoft.com/office/drawing/2014/main" id="{6B7DA8AA-13D9-ECE4-24EB-D33E44DE7707}"/>
                </a:ext>
              </a:extLst>
            </p:cNvPr>
            <p:cNvSpPr/>
            <p:nvPr/>
          </p:nvSpPr>
          <p:spPr>
            <a:xfrm>
              <a:off x="0" y="0"/>
              <a:ext cx="2514600" cy="1600200"/>
            </a:xfrm>
            <a:prstGeom prst="rect">
              <a:avLst/>
            </a:prstGeom>
            <a:noFill/>
            <a:ln w="50800" cmpd="sng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5D6805CC-608C-6114-B223-ACC26AA3E0A5}"/>
                </a:ext>
              </a:extLst>
            </p:cNvPr>
            <p:cNvSpPr txBox="1"/>
            <p:nvPr/>
          </p:nvSpPr>
          <p:spPr>
            <a:xfrm>
              <a:off x="1866509" y="1300900"/>
              <a:ext cx="60331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dirty="0">
                  <a:solidFill>
                    <a:schemeClr val="accent1">
                      <a:lumMod val="75000"/>
                    </a:schemeClr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SCM</a:t>
              </a: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BC760F28-6CC1-B1A9-1220-E8218A276A3C}"/>
                </a:ext>
              </a:extLst>
            </p:cNvPr>
            <p:cNvSpPr txBox="1"/>
            <p:nvPr/>
          </p:nvSpPr>
          <p:spPr>
            <a:xfrm>
              <a:off x="50243" y="790626"/>
              <a:ext cx="241958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accent1">
                      <a:lumMod val="75000"/>
                    </a:schemeClr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C2.ME.11</a:t>
              </a:r>
            </a:p>
          </p:txBody>
        </p:sp>
      </p:grpSp>
      <p:pic>
        <p:nvPicPr>
          <p:cNvPr id="77" name="Picture 76">
            <a:extLst>
              <a:ext uri="{FF2B5EF4-FFF2-40B4-BE49-F238E27FC236}">
                <a16:creationId xmlns:a16="http://schemas.microsoft.com/office/drawing/2014/main" id="{086964A7-CA36-47B2-BBCF-67E9830980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3955" y="199941"/>
            <a:ext cx="600159" cy="600159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BD58A80E-574B-A47F-D44F-1B73EF67D09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01019" y="191222"/>
            <a:ext cx="600159" cy="600159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0A45E1CD-D74A-7730-34AE-69C68D6A57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9679" y="1797629"/>
            <a:ext cx="600159" cy="600159"/>
          </a:xfrm>
          <a:prstGeom prst="rect">
            <a:avLst/>
          </a:prstGeom>
        </p:spPr>
      </p:pic>
      <p:pic>
        <p:nvPicPr>
          <p:cNvPr id="80" name="Picture 79">
            <a:extLst>
              <a:ext uri="{FF2B5EF4-FFF2-40B4-BE49-F238E27FC236}">
                <a16:creationId xmlns:a16="http://schemas.microsoft.com/office/drawing/2014/main" id="{DB60F03F-C04B-CD53-C050-55769832729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81239" y="1788243"/>
            <a:ext cx="600159" cy="600159"/>
          </a:xfrm>
          <a:prstGeom prst="rect">
            <a:avLst/>
          </a:prstGeom>
        </p:spPr>
      </p:pic>
      <p:pic>
        <p:nvPicPr>
          <p:cNvPr id="81" name="Picture 80">
            <a:extLst>
              <a:ext uri="{FF2B5EF4-FFF2-40B4-BE49-F238E27FC236}">
                <a16:creationId xmlns:a16="http://schemas.microsoft.com/office/drawing/2014/main" id="{FCC1EA8D-2D9A-D0C6-F97F-B7C3E19E85F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93954" y="1788242"/>
            <a:ext cx="600159" cy="600159"/>
          </a:xfrm>
          <a:prstGeom prst="rect">
            <a:avLst/>
          </a:prstGeom>
        </p:spPr>
      </p:pic>
      <p:pic>
        <p:nvPicPr>
          <p:cNvPr id="82" name="Picture 81">
            <a:extLst>
              <a:ext uri="{FF2B5EF4-FFF2-40B4-BE49-F238E27FC236}">
                <a16:creationId xmlns:a16="http://schemas.microsoft.com/office/drawing/2014/main" id="{0D9137C3-9347-E116-4B5E-7010DD79D8D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520706" y="1797629"/>
            <a:ext cx="600159" cy="600159"/>
          </a:xfrm>
          <a:prstGeom prst="rect">
            <a:avLst/>
          </a:prstGeom>
        </p:spPr>
      </p:pic>
      <p:pic>
        <p:nvPicPr>
          <p:cNvPr id="83" name="Picture 82">
            <a:extLst>
              <a:ext uri="{FF2B5EF4-FFF2-40B4-BE49-F238E27FC236}">
                <a16:creationId xmlns:a16="http://schemas.microsoft.com/office/drawing/2014/main" id="{30B4ABE3-2D68-474B-C23E-C467FDD673AB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963977" y="3388983"/>
            <a:ext cx="600159" cy="600159"/>
          </a:xfrm>
          <a:prstGeom prst="rect">
            <a:avLst/>
          </a:prstGeom>
        </p:spPr>
      </p:pic>
      <p:pic>
        <p:nvPicPr>
          <p:cNvPr id="84" name="Picture 83">
            <a:extLst>
              <a:ext uri="{FF2B5EF4-FFF2-40B4-BE49-F238E27FC236}">
                <a16:creationId xmlns:a16="http://schemas.microsoft.com/office/drawing/2014/main" id="{12DC94B1-64E9-3F13-6BC4-AE73581F782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471817" y="3388983"/>
            <a:ext cx="600159" cy="600159"/>
          </a:xfrm>
          <a:prstGeom prst="rect">
            <a:avLst/>
          </a:prstGeom>
        </p:spPr>
      </p:pic>
      <p:pic>
        <p:nvPicPr>
          <p:cNvPr id="85" name="Picture 84">
            <a:extLst>
              <a:ext uri="{FF2B5EF4-FFF2-40B4-BE49-F238E27FC236}">
                <a16:creationId xmlns:a16="http://schemas.microsoft.com/office/drawing/2014/main" id="{8FDB34C6-EFD6-7BCC-E766-2170BC34511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5998162" y="3383013"/>
            <a:ext cx="600159" cy="600159"/>
          </a:xfrm>
          <a:prstGeom prst="rect">
            <a:avLst/>
          </a:prstGeom>
        </p:spPr>
      </p:pic>
      <p:pic>
        <p:nvPicPr>
          <p:cNvPr id="86" name="Picture 85">
            <a:extLst>
              <a:ext uri="{FF2B5EF4-FFF2-40B4-BE49-F238E27FC236}">
                <a16:creationId xmlns:a16="http://schemas.microsoft.com/office/drawing/2014/main" id="{077F7106-F9F3-4814-48EA-15C5CA082A0D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524914" y="3380800"/>
            <a:ext cx="600159" cy="600159"/>
          </a:xfrm>
          <a:prstGeom prst="rect">
            <a:avLst/>
          </a:prstGeom>
        </p:spPr>
      </p:pic>
      <p:pic>
        <p:nvPicPr>
          <p:cNvPr id="87" name="Picture 86">
            <a:extLst>
              <a:ext uri="{FF2B5EF4-FFF2-40B4-BE49-F238E27FC236}">
                <a16:creationId xmlns:a16="http://schemas.microsoft.com/office/drawing/2014/main" id="{39A48456-74B0-E0A4-6BD2-6F2435A7C678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63977" y="4979081"/>
            <a:ext cx="600159" cy="600159"/>
          </a:xfrm>
          <a:prstGeom prst="rect">
            <a:avLst/>
          </a:prstGeom>
        </p:spPr>
      </p:pic>
      <p:pic>
        <p:nvPicPr>
          <p:cNvPr id="88" name="Picture 87">
            <a:extLst>
              <a:ext uri="{FF2B5EF4-FFF2-40B4-BE49-F238E27FC236}">
                <a16:creationId xmlns:a16="http://schemas.microsoft.com/office/drawing/2014/main" id="{1755385C-6FFE-F941-DE80-82C082162550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470322" y="4976657"/>
            <a:ext cx="600159" cy="600159"/>
          </a:xfrm>
          <a:prstGeom prst="rect">
            <a:avLst/>
          </a:prstGeom>
        </p:spPr>
      </p:pic>
      <p:pic>
        <p:nvPicPr>
          <p:cNvPr id="89" name="Picture 88">
            <a:extLst>
              <a:ext uri="{FF2B5EF4-FFF2-40B4-BE49-F238E27FC236}">
                <a16:creationId xmlns:a16="http://schemas.microsoft.com/office/drawing/2014/main" id="{A64F4DE3-FB90-E99A-45A0-588A9B9B91BF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5998162" y="4988555"/>
            <a:ext cx="600159" cy="600159"/>
          </a:xfrm>
          <a:prstGeom prst="rect">
            <a:avLst/>
          </a:prstGeom>
        </p:spPr>
      </p:pic>
      <p:pic>
        <p:nvPicPr>
          <p:cNvPr id="90" name="Picture 89">
            <a:extLst>
              <a:ext uri="{FF2B5EF4-FFF2-40B4-BE49-F238E27FC236}">
                <a16:creationId xmlns:a16="http://schemas.microsoft.com/office/drawing/2014/main" id="{EB57D881-B6FD-3B1E-1390-C0F9E42FEA97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520705" y="4988555"/>
            <a:ext cx="600159" cy="600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43815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C972323C-47AB-4FBD-9044-9882484BACE3}"/>
              </a:ext>
            </a:extLst>
          </p:cNvPr>
          <p:cNvGrpSpPr/>
          <p:nvPr/>
        </p:nvGrpSpPr>
        <p:grpSpPr>
          <a:xfrm>
            <a:off x="0" y="0"/>
            <a:ext cx="2514600" cy="1600200"/>
            <a:chOff x="0" y="0"/>
            <a:chExt cx="2514600" cy="16002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17A30A3-B573-BF5D-65FA-579F5FE4E86D}"/>
                </a:ext>
              </a:extLst>
            </p:cNvPr>
            <p:cNvSpPr/>
            <p:nvPr/>
          </p:nvSpPr>
          <p:spPr>
            <a:xfrm>
              <a:off x="0" y="0"/>
              <a:ext cx="2514600" cy="1600200"/>
            </a:xfrm>
            <a:prstGeom prst="rect">
              <a:avLst/>
            </a:prstGeom>
            <a:noFill/>
            <a:ln w="50800" cmpd="sng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6387D3EE-7BAC-82EC-D859-5BD09D8BAB71}"/>
                </a:ext>
              </a:extLst>
            </p:cNvPr>
            <p:cNvSpPr txBox="1"/>
            <p:nvPr/>
          </p:nvSpPr>
          <p:spPr>
            <a:xfrm>
              <a:off x="1866509" y="1300900"/>
              <a:ext cx="60331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dirty="0">
                  <a:solidFill>
                    <a:schemeClr val="accent1">
                      <a:lumMod val="75000"/>
                    </a:schemeClr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SCM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AA1CC708-D82A-7DD0-617F-0517E9110B6E}"/>
                </a:ext>
              </a:extLst>
            </p:cNvPr>
            <p:cNvSpPr txBox="1"/>
            <p:nvPr/>
          </p:nvSpPr>
          <p:spPr>
            <a:xfrm>
              <a:off x="50243" y="790626"/>
              <a:ext cx="241958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accent1">
                      <a:lumMod val="75000"/>
                    </a:schemeClr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C7.AE.08</a:t>
              </a: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3A12C51-73F5-DE7C-C7D7-CAF017AD5D8F}"/>
              </a:ext>
            </a:extLst>
          </p:cNvPr>
          <p:cNvGrpSpPr/>
          <p:nvPr/>
        </p:nvGrpSpPr>
        <p:grpSpPr>
          <a:xfrm>
            <a:off x="2514599" y="0"/>
            <a:ext cx="2514600" cy="1600200"/>
            <a:chOff x="0" y="0"/>
            <a:chExt cx="2514600" cy="1600200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D1580B8A-60E3-2BFF-ED6C-4CF8174984AF}"/>
                </a:ext>
              </a:extLst>
            </p:cNvPr>
            <p:cNvSpPr/>
            <p:nvPr/>
          </p:nvSpPr>
          <p:spPr>
            <a:xfrm>
              <a:off x="0" y="0"/>
              <a:ext cx="2514600" cy="1600200"/>
            </a:xfrm>
            <a:prstGeom prst="rect">
              <a:avLst/>
            </a:prstGeom>
            <a:noFill/>
            <a:ln w="50800" cmpd="sng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BC600AFB-8363-954E-6AD5-5615D50691A4}"/>
                </a:ext>
              </a:extLst>
            </p:cNvPr>
            <p:cNvSpPr txBox="1"/>
            <p:nvPr/>
          </p:nvSpPr>
          <p:spPr>
            <a:xfrm>
              <a:off x="1866509" y="1300900"/>
              <a:ext cx="60331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dirty="0">
                  <a:solidFill>
                    <a:schemeClr val="accent1">
                      <a:lumMod val="75000"/>
                    </a:schemeClr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SCM</a:t>
              </a: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4EBCA9E-D4EA-744C-C432-EAC6FFDA4F0F}"/>
                </a:ext>
              </a:extLst>
            </p:cNvPr>
            <p:cNvSpPr txBox="1"/>
            <p:nvPr/>
          </p:nvSpPr>
          <p:spPr>
            <a:xfrm>
              <a:off x="50243" y="790626"/>
              <a:ext cx="241958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accent1">
                      <a:lumMod val="75000"/>
                    </a:schemeClr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C7.AE.09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BD979AA-7960-F644-B21D-8B881B702FE7}"/>
              </a:ext>
            </a:extLst>
          </p:cNvPr>
          <p:cNvGrpSpPr/>
          <p:nvPr/>
        </p:nvGrpSpPr>
        <p:grpSpPr>
          <a:xfrm>
            <a:off x="5029199" y="0"/>
            <a:ext cx="2514600" cy="1600200"/>
            <a:chOff x="0" y="0"/>
            <a:chExt cx="2514600" cy="1600200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09DBB51-5D37-544E-EDF1-8210F518CC62}"/>
                </a:ext>
              </a:extLst>
            </p:cNvPr>
            <p:cNvSpPr/>
            <p:nvPr/>
          </p:nvSpPr>
          <p:spPr>
            <a:xfrm>
              <a:off x="0" y="0"/>
              <a:ext cx="2514600" cy="1600200"/>
            </a:xfrm>
            <a:prstGeom prst="rect">
              <a:avLst/>
            </a:prstGeom>
            <a:noFill/>
            <a:ln w="50800" cmpd="sng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79A986DF-000E-FAEF-664D-D9E0FB55E805}"/>
                </a:ext>
              </a:extLst>
            </p:cNvPr>
            <p:cNvSpPr txBox="1"/>
            <p:nvPr/>
          </p:nvSpPr>
          <p:spPr>
            <a:xfrm>
              <a:off x="1866509" y="1300900"/>
              <a:ext cx="60331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dirty="0">
                  <a:solidFill>
                    <a:schemeClr val="accent1">
                      <a:lumMod val="75000"/>
                    </a:schemeClr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SCM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571A123-B5BA-9B63-FDB0-DAD252E851FA}"/>
                </a:ext>
              </a:extLst>
            </p:cNvPr>
            <p:cNvSpPr txBox="1"/>
            <p:nvPr/>
          </p:nvSpPr>
          <p:spPr>
            <a:xfrm>
              <a:off x="50243" y="790626"/>
              <a:ext cx="241958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accent1">
                      <a:lumMod val="75000"/>
                    </a:schemeClr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C7.AE.10</a:t>
              </a: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7B355D94-F1AF-E33B-EA70-146588274635}"/>
              </a:ext>
            </a:extLst>
          </p:cNvPr>
          <p:cNvGrpSpPr/>
          <p:nvPr/>
        </p:nvGrpSpPr>
        <p:grpSpPr>
          <a:xfrm>
            <a:off x="7543800" y="0"/>
            <a:ext cx="2514600" cy="1600200"/>
            <a:chOff x="0" y="0"/>
            <a:chExt cx="2514600" cy="1600200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F91D2A9-F892-3670-04B1-7D9E343E8EF5}"/>
                </a:ext>
              </a:extLst>
            </p:cNvPr>
            <p:cNvSpPr/>
            <p:nvPr/>
          </p:nvSpPr>
          <p:spPr>
            <a:xfrm>
              <a:off x="0" y="0"/>
              <a:ext cx="2514600" cy="1600200"/>
            </a:xfrm>
            <a:prstGeom prst="rect">
              <a:avLst/>
            </a:prstGeom>
            <a:noFill/>
            <a:ln w="50800" cmpd="sng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62DF56B0-D476-D7AD-114D-9FE4B09EE0AE}"/>
                </a:ext>
              </a:extLst>
            </p:cNvPr>
            <p:cNvSpPr txBox="1"/>
            <p:nvPr/>
          </p:nvSpPr>
          <p:spPr>
            <a:xfrm>
              <a:off x="1866509" y="1300900"/>
              <a:ext cx="60331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dirty="0">
                  <a:solidFill>
                    <a:schemeClr val="accent1">
                      <a:lumMod val="75000"/>
                    </a:schemeClr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SCM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88940FF7-8688-9C86-F79C-8D5351B0CCE6}"/>
                </a:ext>
              </a:extLst>
            </p:cNvPr>
            <p:cNvSpPr txBox="1"/>
            <p:nvPr/>
          </p:nvSpPr>
          <p:spPr>
            <a:xfrm>
              <a:off x="50243" y="790626"/>
              <a:ext cx="241958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accent1">
                      <a:lumMod val="75000"/>
                    </a:schemeClr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C7.AE.11</a:t>
              </a:r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07D861C-70DD-A53B-C5FD-653D68DDEF91}"/>
              </a:ext>
            </a:extLst>
          </p:cNvPr>
          <p:cNvGrpSpPr/>
          <p:nvPr/>
        </p:nvGrpSpPr>
        <p:grpSpPr>
          <a:xfrm>
            <a:off x="-2" y="1590726"/>
            <a:ext cx="2514600" cy="1600200"/>
            <a:chOff x="0" y="0"/>
            <a:chExt cx="2514600" cy="1600200"/>
          </a:xfrm>
        </p:grpSpPr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F69B6544-A6FC-83EA-7A23-4A17B462B7F5}"/>
                </a:ext>
              </a:extLst>
            </p:cNvPr>
            <p:cNvSpPr/>
            <p:nvPr/>
          </p:nvSpPr>
          <p:spPr>
            <a:xfrm>
              <a:off x="0" y="0"/>
              <a:ext cx="2514600" cy="1600200"/>
            </a:xfrm>
            <a:prstGeom prst="rect">
              <a:avLst/>
            </a:prstGeom>
            <a:noFill/>
            <a:ln w="50800" cmpd="sng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29589D5C-232F-7103-87DD-5A3F02750CFC}"/>
                </a:ext>
              </a:extLst>
            </p:cNvPr>
            <p:cNvSpPr txBox="1"/>
            <p:nvPr/>
          </p:nvSpPr>
          <p:spPr>
            <a:xfrm>
              <a:off x="1866509" y="1300900"/>
              <a:ext cx="60331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dirty="0">
                  <a:solidFill>
                    <a:schemeClr val="accent1">
                      <a:lumMod val="75000"/>
                    </a:schemeClr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SCM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4B504B5C-8986-3B8B-251A-084D7A577DF8}"/>
                </a:ext>
              </a:extLst>
            </p:cNvPr>
            <p:cNvSpPr txBox="1"/>
            <p:nvPr/>
          </p:nvSpPr>
          <p:spPr>
            <a:xfrm>
              <a:off x="50243" y="790626"/>
              <a:ext cx="241958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accent1">
                      <a:lumMod val="75000"/>
                    </a:schemeClr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C7.AE.12</a:t>
              </a:r>
            </a:p>
          </p:txBody>
        </p:sp>
      </p:grpSp>
      <p:pic>
        <p:nvPicPr>
          <p:cNvPr id="2" name="Picture 1">
            <a:extLst>
              <a:ext uri="{FF2B5EF4-FFF2-40B4-BE49-F238E27FC236}">
                <a16:creationId xmlns:a16="http://schemas.microsoft.com/office/drawing/2014/main" id="{BB296E1F-D118-3743-EBD8-B0D7E1B651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7218" y="190467"/>
            <a:ext cx="600159" cy="600159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A14FCDE-1043-BD12-6E87-867616303E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8030" y="190466"/>
            <a:ext cx="600159" cy="600159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6CB84B7-A2C9-27AF-1CEC-F22AAAEF3E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6419" y="190465"/>
            <a:ext cx="600159" cy="60015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943D322-0FE2-09EE-1B3B-CEDB0D1FD77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01020" y="199941"/>
            <a:ext cx="600159" cy="60015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255777C-A4BD-D1CF-537B-C7A792F4847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7218" y="1795403"/>
            <a:ext cx="600159" cy="600159"/>
          </a:xfrm>
          <a:prstGeom prst="rect">
            <a:avLst/>
          </a:prstGeom>
        </p:spPr>
      </p:pic>
      <p:grpSp>
        <p:nvGrpSpPr>
          <p:cNvPr id="13" name="Group 12">
            <a:extLst>
              <a:ext uri="{FF2B5EF4-FFF2-40B4-BE49-F238E27FC236}">
                <a16:creationId xmlns:a16="http://schemas.microsoft.com/office/drawing/2014/main" id="{2B7CAB07-0C9F-4270-8026-F9B38669F312}"/>
              </a:ext>
            </a:extLst>
          </p:cNvPr>
          <p:cNvGrpSpPr/>
          <p:nvPr/>
        </p:nvGrpSpPr>
        <p:grpSpPr>
          <a:xfrm>
            <a:off x="16209" y="3565695"/>
            <a:ext cx="2514600" cy="1215957"/>
            <a:chOff x="0" y="0"/>
            <a:chExt cx="2514600" cy="160020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04BE84F-3B89-5706-3C15-7B6C88C8AD2B}"/>
                </a:ext>
              </a:extLst>
            </p:cNvPr>
            <p:cNvSpPr/>
            <p:nvPr/>
          </p:nvSpPr>
          <p:spPr>
            <a:xfrm>
              <a:off x="0" y="0"/>
              <a:ext cx="2514600" cy="1600200"/>
            </a:xfrm>
            <a:prstGeom prst="rect">
              <a:avLst/>
            </a:prstGeom>
            <a:solidFill>
              <a:srgbClr val="00B0F0"/>
            </a:solidFill>
            <a:ln w="50800" cmpd="sng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C7BC99CA-A09B-4634-1D3C-DBED0E1680EB}"/>
                </a:ext>
              </a:extLst>
            </p:cNvPr>
            <p:cNvSpPr txBox="1"/>
            <p:nvPr/>
          </p:nvSpPr>
          <p:spPr>
            <a:xfrm>
              <a:off x="1866509" y="1228849"/>
              <a:ext cx="603316" cy="3442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SCM</a:t>
              </a:r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1096C56A-EE8A-938E-C405-AAA6101C15AC}"/>
                </a:ext>
              </a:extLst>
            </p:cNvPr>
            <p:cNvSpPr txBox="1"/>
            <p:nvPr/>
          </p:nvSpPr>
          <p:spPr>
            <a:xfrm>
              <a:off x="50243" y="192551"/>
              <a:ext cx="2419582" cy="121510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5400" b="1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C8</a:t>
              </a:r>
              <a:endParaRPr lang="en-US" sz="40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</p:grpSp>
      <p:grpSp>
        <p:nvGrpSpPr>
          <p:cNvPr id="79" name="Group 78">
            <a:extLst>
              <a:ext uri="{FF2B5EF4-FFF2-40B4-BE49-F238E27FC236}">
                <a16:creationId xmlns:a16="http://schemas.microsoft.com/office/drawing/2014/main" id="{6C2C6428-FED4-A052-8D64-90674E3A4235}"/>
              </a:ext>
            </a:extLst>
          </p:cNvPr>
          <p:cNvGrpSpPr/>
          <p:nvPr/>
        </p:nvGrpSpPr>
        <p:grpSpPr>
          <a:xfrm>
            <a:off x="2673492" y="3565695"/>
            <a:ext cx="2514600" cy="1215957"/>
            <a:chOff x="0" y="0"/>
            <a:chExt cx="2514600" cy="1600200"/>
          </a:xfrm>
        </p:grpSpPr>
        <p:sp>
          <p:nvSpPr>
            <p:cNvPr id="80" name="Rectangle 79">
              <a:extLst>
                <a:ext uri="{FF2B5EF4-FFF2-40B4-BE49-F238E27FC236}">
                  <a16:creationId xmlns:a16="http://schemas.microsoft.com/office/drawing/2014/main" id="{91A2ACA0-9384-05C0-E19F-A866663CC8E8}"/>
                </a:ext>
              </a:extLst>
            </p:cNvPr>
            <p:cNvSpPr/>
            <p:nvPr/>
          </p:nvSpPr>
          <p:spPr>
            <a:xfrm>
              <a:off x="0" y="0"/>
              <a:ext cx="2514600" cy="1600200"/>
            </a:xfrm>
            <a:prstGeom prst="rect">
              <a:avLst/>
            </a:prstGeom>
            <a:solidFill>
              <a:srgbClr val="00B0F0"/>
            </a:solidFill>
            <a:ln w="50800" cmpd="sng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04AB8C1D-BF66-5F8C-23E2-7C7E8FEAFA19}"/>
                </a:ext>
              </a:extLst>
            </p:cNvPr>
            <p:cNvSpPr txBox="1"/>
            <p:nvPr/>
          </p:nvSpPr>
          <p:spPr>
            <a:xfrm>
              <a:off x="1866509" y="1228849"/>
              <a:ext cx="603316" cy="3442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SCM</a:t>
              </a:r>
            </a:p>
          </p:txBody>
        </p:sp>
        <p:sp>
          <p:nvSpPr>
            <p:cNvPr id="82" name="TextBox 81">
              <a:extLst>
                <a:ext uri="{FF2B5EF4-FFF2-40B4-BE49-F238E27FC236}">
                  <a16:creationId xmlns:a16="http://schemas.microsoft.com/office/drawing/2014/main" id="{5837404F-8597-3D5F-489C-A8EB3531F003}"/>
                </a:ext>
              </a:extLst>
            </p:cNvPr>
            <p:cNvSpPr txBox="1"/>
            <p:nvPr/>
          </p:nvSpPr>
          <p:spPr>
            <a:xfrm>
              <a:off x="50243" y="192551"/>
              <a:ext cx="2419582" cy="121510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5400" b="1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C9</a:t>
              </a:r>
              <a:endParaRPr lang="en-US" sz="40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</p:grpSp>
      <p:grpSp>
        <p:nvGrpSpPr>
          <p:cNvPr id="83" name="Group 82">
            <a:extLst>
              <a:ext uri="{FF2B5EF4-FFF2-40B4-BE49-F238E27FC236}">
                <a16:creationId xmlns:a16="http://schemas.microsoft.com/office/drawing/2014/main" id="{5F383758-BECA-1EC6-934C-6EA9847C7B99}"/>
              </a:ext>
            </a:extLst>
          </p:cNvPr>
          <p:cNvGrpSpPr/>
          <p:nvPr/>
        </p:nvGrpSpPr>
        <p:grpSpPr>
          <a:xfrm>
            <a:off x="5337239" y="3565695"/>
            <a:ext cx="2514600" cy="1215957"/>
            <a:chOff x="0" y="0"/>
            <a:chExt cx="2514600" cy="1600200"/>
          </a:xfrm>
        </p:grpSpPr>
        <p:sp>
          <p:nvSpPr>
            <p:cNvPr id="84" name="Rectangle 83">
              <a:extLst>
                <a:ext uri="{FF2B5EF4-FFF2-40B4-BE49-F238E27FC236}">
                  <a16:creationId xmlns:a16="http://schemas.microsoft.com/office/drawing/2014/main" id="{DD9CA875-DFA9-3F93-12BE-108DF924ABCC}"/>
                </a:ext>
              </a:extLst>
            </p:cNvPr>
            <p:cNvSpPr/>
            <p:nvPr/>
          </p:nvSpPr>
          <p:spPr>
            <a:xfrm>
              <a:off x="0" y="0"/>
              <a:ext cx="2514600" cy="1600200"/>
            </a:xfrm>
            <a:prstGeom prst="rect">
              <a:avLst/>
            </a:prstGeom>
            <a:solidFill>
              <a:srgbClr val="00B0F0"/>
            </a:solidFill>
            <a:ln w="50800" cmpd="sng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9BE9CDAA-E20A-F9C8-B42A-0D86E2C10956}"/>
                </a:ext>
              </a:extLst>
            </p:cNvPr>
            <p:cNvSpPr txBox="1"/>
            <p:nvPr/>
          </p:nvSpPr>
          <p:spPr>
            <a:xfrm>
              <a:off x="1866509" y="1228849"/>
              <a:ext cx="603316" cy="3442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SCM</a:t>
              </a:r>
            </a:p>
          </p:txBody>
        </p:sp>
        <p:sp>
          <p:nvSpPr>
            <p:cNvPr id="86" name="TextBox 85">
              <a:extLst>
                <a:ext uri="{FF2B5EF4-FFF2-40B4-BE49-F238E27FC236}">
                  <a16:creationId xmlns:a16="http://schemas.microsoft.com/office/drawing/2014/main" id="{76076875-6DAF-94BF-66FD-097799467E45}"/>
                </a:ext>
              </a:extLst>
            </p:cNvPr>
            <p:cNvSpPr txBox="1"/>
            <p:nvPr/>
          </p:nvSpPr>
          <p:spPr>
            <a:xfrm>
              <a:off x="50243" y="192551"/>
              <a:ext cx="2419582" cy="121510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5400" b="1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C10</a:t>
              </a:r>
              <a:endParaRPr lang="en-US" sz="40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A61ACAC8-0343-5755-8CBB-CF77988CE797}"/>
              </a:ext>
            </a:extLst>
          </p:cNvPr>
          <p:cNvGrpSpPr/>
          <p:nvPr/>
        </p:nvGrpSpPr>
        <p:grpSpPr>
          <a:xfrm>
            <a:off x="7997754" y="3565695"/>
            <a:ext cx="2514600" cy="1215957"/>
            <a:chOff x="0" y="0"/>
            <a:chExt cx="2514600" cy="1600200"/>
          </a:xfrm>
        </p:grpSpPr>
        <p:sp>
          <p:nvSpPr>
            <p:cNvPr id="88" name="Rectangle 87">
              <a:extLst>
                <a:ext uri="{FF2B5EF4-FFF2-40B4-BE49-F238E27FC236}">
                  <a16:creationId xmlns:a16="http://schemas.microsoft.com/office/drawing/2014/main" id="{44B0E9CB-B9AA-4BCC-A312-7533E2D4D12B}"/>
                </a:ext>
              </a:extLst>
            </p:cNvPr>
            <p:cNvSpPr/>
            <p:nvPr/>
          </p:nvSpPr>
          <p:spPr>
            <a:xfrm>
              <a:off x="0" y="0"/>
              <a:ext cx="2514600" cy="1600200"/>
            </a:xfrm>
            <a:prstGeom prst="rect">
              <a:avLst/>
            </a:prstGeom>
            <a:solidFill>
              <a:srgbClr val="00B0F0"/>
            </a:solidFill>
            <a:ln w="50800" cmpd="sng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89" name="TextBox 88">
              <a:extLst>
                <a:ext uri="{FF2B5EF4-FFF2-40B4-BE49-F238E27FC236}">
                  <a16:creationId xmlns:a16="http://schemas.microsoft.com/office/drawing/2014/main" id="{ED1FD09F-668D-692F-9A64-54E004C91462}"/>
                </a:ext>
              </a:extLst>
            </p:cNvPr>
            <p:cNvSpPr txBox="1"/>
            <p:nvPr/>
          </p:nvSpPr>
          <p:spPr>
            <a:xfrm>
              <a:off x="1866509" y="1228849"/>
              <a:ext cx="603316" cy="3442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SCM</a:t>
              </a:r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D9A04BE5-3932-04FA-0794-35EB76C31A12}"/>
                </a:ext>
              </a:extLst>
            </p:cNvPr>
            <p:cNvSpPr txBox="1"/>
            <p:nvPr/>
          </p:nvSpPr>
          <p:spPr>
            <a:xfrm>
              <a:off x="50243" y="192551"/>
              <a:ext cx="2419582" cy="121510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5400" b="1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C11</a:t>
              </a:r>
              <a:endParaRPr lang="en-US" sz="40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ECF5EB37-F745-B9E0-0B3E-5DE953386002}"/>
              </a:ext>
            </a:extLst>
          </p:cNvPr>
          <p:cNvGrpSpPr/>
          <p:nvPr/>
        </p:nvGrpSpPr>
        <p:grpSpPr>
          <a:xfrm>
            <a:off x="16209" y="5135847"/>
            <a:ext cx="2514600" cy="1215957"/>
            <a:chOff x="0" y="0"/>
            <a:chExt cx="2514600" cy="1600200"/>
          </a:xfrm>
        </p:grpSpPr>
        <p:sp>
          <p:nvSpPr>
            <p:cNvPr id="92" name="Rectangle 91">
              <a:extLst>
                <a:ext uri="{FF2B5EF4-FFF2-40B4-BE49-F238E27FC236}">
                  <a16:creationId xmlns:a16="http://schemas.microsoft.com/office/drawing/2014/main" id="{B18C865E-153B-D218-EA79-E66605067352}"/>
                </a:ext>
              </a:extLst>
            </p:cNvPr>
            <p:cNvSpPr/>
            <p:nvPr/>
          </p:nvSpPr>
          <p:spPr>
            <a:xfrm>
              <a:off x="0" y="0"/>
              <a:ext cx="2514600" cy="1600200"/>
            </a:xfrm>
            <a:prstGeom prst="rect">
              <a:avLst/>
            </a:prstGeom>
            <a:solidFill>
              <a:srgbClr val="00B0F0"/>
            </a:solidFill>
            <a:ln w="50800" cmpd="sng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93" name="TextBox 92">
              <a:extLst>
                <a:ext uri="{FF2B5EF4-FFF2-40B4-BE49-F238E27FC236}">
                  <a16:creationId xmlns:a16="http://schemas.microsoft.com/office/drawing/2014/main" id="{D3BB50BA-9ECD-5E32-00E3-F3649EF93447}"/>
                </a:ext>
              </a:extLst>
            </p:cNvPr>
            <p:cNvSpPr txBox="1"/>
            <p:nvPr/>
          </p:nvSpPr>
          <p:spPr>
            <a:xfrm>
              <a:off x="1866509" y="1228849"/>
              <a:ext cx="603316" cy="3442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SCM</a:t>
              </a: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4BC03157-655B-3B39-1727-4BF8BE3DD374}"/>
                </a:ext>
              </a:extLst>
            </p:cNvPr>
            <p:cNvSpPr txBox="1"/>
            <p:nvPr/>
          </p:nvSpPr>
          <p:spPr>
            <a:xfrm>
              <a:off x="50243" y="192551"/>
              <a:ext cx="2419582" cy="121510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5400" b="1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C1</a:t>
              </a:r>
              <a:endParaRPr lang="en-US" sz="40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</p:grpSp>
      <p:grpSp>
        <p:nvGrpSpPr>
          <p:cNvPr id="95" name="Group 94">
            <a:extLst>
              <a:ext uri="{FF2B5EF4-FFF2-40B4-BE49-F238E27FC236}">
                <a16:creationId xmlns:a16="http://schemas.microsoft.com/office/drawing/2014/main" id="{9C1905EC-D198-E25D-EE34-8E600D2E6FF7}"/>
              </a:ext>
            </a:extLst>
          </p:cNvPr>
          <p:cNvGrpSpPr/>
          <p:nvPr/>
        </p:nvGrpSpPr>
        <p:grpSpPr>
          <a:xfrm>
            <a:off x="2673492" y="5135847"/>
            <a:ext cx="2514600" cy="1215957"/>
            <a:chOff x="0" y="0"/>
            <a:chExt cx="2514600" cy="160020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DF5D1605-F92E-8A99-A259-9EA459DC3F2A}"/>
                </a:ext>
              </a:extLst>
            </p:cNvPr>
            <p:cNvSpPr/>
            <p:nvPr/>
          </p:nvSpPr>
          <p:spPr>
            <a:xfrm>
              <a:off x="0" y="0"/>
              <a:ext cx="2514600" cy="1600200"/>
            </a:xfrm>
            <a:prstGeom prst="rect">
              <a:avLst/>
            </a:prstGeom>
            <a:solidFill>
              <a:srgbClr val="00B0F0"/>
            </a:solidFill>
            <a:ln w="50800" cmpd="sng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D659A138-328D-CC52-3928-8CFF201F71DF}"/>
                </a:ext>
              </a:extLst>
            </p:cNvPr>
            <p:cNvSpPr txBox="1"/>
            <p:nvPr/>
          </p:nvSpPr>
          <p:spPr>
            <a:xfrm>
              <a:off x="1866509" y="1228849"/>
              <a:ext cx="603316" cy="3442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SCM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4658DFD7-9468-EAA6-67F2-9A2D20D5C7E2}"/>
                </a:ext>
              </a:extLst>
            </p:cNvPr>
            <p:cNvSpPr txBox="1"/>
            <p:nvPr/>
          </p:nvSpPr>
          <p:spPr>
            <a:xfrm>
              <a:off x="50243" y="192551"/>
              <a:ext cx="2419582" cy="121510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5400" b="1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C2</a:t>
              </a:r>
              <a:endParaRPr lang="en-US" sz="40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</p:grpSp>
      <p:grpSp>
        <p:nvGrpSpPr>
          <p:cNvPr id="99" name="Group 98">
            <a:extLst>
              <a:ext uri="{FF2B5EF4-FFF2-40B4-BE49-F238E27FC236}">
                <a16:creationId xmlns:a16="http://schemas.microsoft.com/office/drawing/2014/main" id="{F26B76E4-22EC-571F-3683-2C5D9D7101B7}"/>
              </a:ext>
            </a:extLst>
          </p:cNvPr>
          <p:cNvGrpSpPr/>
          <p:nvPr/>
        </p:nvGrpSpPr>
        <p:grpSpPr>
          <a:xfrm>
            <a:off x="5341101" y="5135847"/>
            <a:ext cx="2514600" cy="1215957"/>
            <a:chOff x="0" y="0"/>
            <a:chExt cx="2514600" cy="1600200"/>
          </a:xfrm>
        </p:grpSpPr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E074A2D0-39AF-A22B-2B92-B50926EE2ABD}"/>
                </a:ext>
              </a:extLst>
            </p:cNvPr>
            <p:cNvSpPr/>
            <p:nvPr/>
          </p:nvSpPr>
          <p:spPr>
            <a:xfrm>
              <a:off x="0" y="0"/>
              <a:ext cx="2514600" cy="1600200"/>
            </a:xfrm>
            <a:prstGeom prst="rect">
              <a:avLst/>
            </a:prstGeom>
            <a:solidFill>
              <a:srgbClr val="00B0F0"/>
            </a:solidFill>
            <a:ln w="50800" cmpd="sng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7EDD5804-7B19-C2E7-8C55-3254BE13F251}"/>
                </a:ext>
              </a:extLst>
            </p:cNvPr>
            <p:cNvSpPr txBox="1"/>
            <p:nvPr/>
          </p:nvSpPr>
          <p:spPr>
            <a:xfrm>
              <a:off x="1866509" y="1228849"/>
              <a:ext cx="603316" cy="3442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SCM</a:t>
              </a:r>
            </a:p>
          </p:txBody>
        </p:sp>
        <p:sp>
          <p:nvSpPr>
            <p:cNvPr id="102" name="TextBox 101">
              <a:extLst>
                <a:ext uri="{FF2B5EF4-FFF2-40B4-BE49-F238E27FC236}">
                  <a16:creationId xmlns:a16="http://schemas.microsoft.com/office/drawing/2014/main" id="{D283633E-7A10-C1BF-160F-BC924490C595}"/>
                </a:ext>
              </a:extLst>
            </p:cNvPr>
            <p:cNvSpPr txBox="1"/>
            <p:nvPr/>
          </p:nvSpPr>
          <p:spPr>
            <a:xfrm>
              <a:off x="50243" y="192551"/>
              <a:ext cx="2419582" cy="121510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5400" b="1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C3</a:t>
              </a:r>
              <a:endParaRPr lang="en-US" sz="40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</p:grpSp>
      <p:grpSp>
        <p:nvGrpSpPr>
          <p:cNvPr id="103" name="Group 102">
            <a:extLst>
              <a:ext uri="{FF2B5EF4-FFF2-40B4-BE49-F238E27FC236}">
                <a16:creationId xmlns:a16="http://schemas.microsoft.com/office/drawing/2014/main" id="{7845C1C5-3519-749D-8F8F-9F74D043FEC9}"/>
              </a:ext>
            </a:extLst>
          </p:cNvPr>
          <p:cNvGrpSpPr/>
          <p:nvPr/>
        </p:nvGrpSpPr>
        <p:grpSpPr>
          <a:xfrm>
            <a:off x="7997754" y="5135847"/>
            <a:ext cx="2514600" cy="1215957"/>
            <a:chOff x="0" y="0"/>
            <a:chExt cx="2514600" cy="1600200"/>
          </a:xfrm>
        </p:grpSpPr>
        <p:sp>
          <p:nvSpPr>
            <p:cNvPr id="104" name="Rectangle 103">
              <a:extLst>
                <a:ext uri="{FF2B5EF4-FFF2-40B4-BE49-F238E27FC236}">
                  <a16:creationId xmlns:a16="http://schemas.microsoft.com/office/drawing/2014/main" id="{EA73DF66-F861-5FEE-09C5-D3F5CE2B2DBE}"/>
                </a:ext>
              </a:extLst>
            </p:cNvPr>
            <p:cNvSpPr/>
            <p:nvPr/>
          </p:nvSpPr>
          <p:spPr>
            <a:xfrm>
              <a:off x="0" y="0"/>
              <a:ext cx="2514600" cy="1600200"/>
            </a:xfrm>
            <a:prstGeom prst="rect">
              <a:avLst/>
            </a:prstGeom>
            <a:solidFill>
              <a:srgbClr val="00B0F0"/>
            </a:solidFill>
            <a:ln w="50800" cmpd="sng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DB63A996-10F9-413F-7C1D-2FEBD9F27E85}"/>
                </a:ext>
              </a:extLst>
            </p:cNvPr>
            <p:cNvSpPr txBox="1"/>
            <p:nvPr/>
          </p:nvSpPr>
          <p:spPr>
            <a:xfrm>
              <a:off x="1866509" y="1228849"/>
              <a:ext cx="603316" cy="3442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SCM</a:t>
              </a: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8EB9CDDC-35B8-F8F5-816A-120036AA9F61}"/>
                </a:ext>
              </a:extLst>
            </p:cNvPr>
            <p:cNvSpPr txBox="1"/>
            <p:nvPr/>
          </p:nvSpPr>
          <p:spPr>
            <a:xfrm>
              <a:off x="50243" y="192551"/>
              <a:ext cx="2419582" cy="121510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5400" b="1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C4</a:t>
              </a:r>
              <a:endParaRPr lang="en-US" sz="40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5A1B5025-8B37-D589-5183-A23E198C4E9B}"/>
              </a:ext>
            </a:extLst>
          </p:cNvPr>
          <p:cNvGrpSpPr/>
          <p:nvPr/>
        </p:nvGrpSpPr>
        <p:grpSpPr>
          <a:xfrm>
            <a:off x="2673492" y="1974969"/>
            <a:ext cx="2514600" cy="1215957"/>
            <a:chOff x="0" y="0"/>
            <a:chExt cx="2514600" cy="1600200"/>
          </a:xfrm>
        </p:grpSpPr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7A7AF298-E3A6-EC2C-5971-1D16693F3D1E}"/>
                </a:ext>
              </a:extLst>
            </p:cNvPr>
            <p:cNvSpPr/>
            <p:nvPr/>
          </p:nvSpPr>
          <p:spPr>
            <a:xfrm>
              <a:off x="0" y="0"/>
              <a:ext cx="2514600" cy="1600200"/>
            </a:xfrm>
            <a:prstGeom prst="rect">
              <a:avLst/>
            </a:prstGeom>
            <a:solidFill>
              <a:srgbClr val="00B0F0"/>
            </a:solidFill>
            <a:ln w="50800" cmpd="sng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109" name="TextBox 108">
              <a:extLst>
                <a:ext uri="{FF2B5EF4-FFF2-40B4-BE49-F238E27FC236}">
                  <a16:creationId xmlns:a16="http://schemas.microsoft.com/office/drawing/2014/main" id="{63139F3B-9F02-407B-4606-CC204D4669B9}"/>
                </a:ext>
              </a:extLst>
            </p:cNvPr>
            <p:cNvSpPr txBox="1"/>
            <p:nvPr/>
          </p:nvSpPr>
          <p:spPr>
            <a:xfrm>
              <a:off x="1866509" y="1228849"/>
              <a:ext cx="603316" cy="3442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SCM</a:t>
              </a: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E931DEF6-1ED7-B87A-6467-654A284DC636}"/>
                </a:ext>
              </a:extLst>
            </p:cNvPr>
            <p:cNvSpPr txBox="1"/>
            <p:nvPr/>
          </p:nvSpPr>
          <p:spPr>
            <a:xfrm>
              <a:off x="50243" y="192551"/>
              <a:ext cx="2419582" cy="121510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5400" b="1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C5</a:t>
              </a:r>
              <a:endParaRPr lang="en-US" sz="44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</p:grpSp>
      <p:grpSp>
        <p:nvGrpSpPr>
          <p:cNvPr id="111" name="Group 110">
            <a:extLst>
              <a:ext uri="{FF2B5EF4-FFF2-40B4-BE49-F238E27FC236}">
                <a16:creationId xmlns:a16="http://schemas.microsoft.com/office/drawing/2014/main" id="{E09F0462-AE5F-43DD-F5E4-4DB3C7514D88}"/>
              </a:ext>
            </a:extLst>
          </p:cNvPr>
          <p:cNvGrpSpPr/>
          <p:nvPr/>
        </p:nvGrpSpPr>
        <p:grpSpPr>
          <a:xfrm>
            <a:off x="5329278" y="1985541"/>
            <a:ext cx="2514600" cy="1215957"/>
            <a:chOff x="0" y="0"/>
            <a:chExt cx="2514600" cy="1600200"/>
          </a:xfrm>
        </p:grpSpPr>
        <p:sp>
          <p:nvSpPr>
            <p:cNvPr id="112" name="Rectangle 111">
              <a:extLst>
                <a:ext uri="{FF2B5EF4-FFF2-40B4-BE49-F238E27FC236}">
                  <a16:creationId xmlns:a16="http://schemas.microsoft.com/office/drawing/2014/main" id="{D388A099-7D8F-B1B0-5FE9-ED426B95247A}"/>
                </a:ext>
              </a:extLst>
            </p:cNvPr>
            <p:cNvSpPr/>
            <p:nvPr/>
          </p:nvSpPr>
          <p:spPr>
            <a:xfrm>
              <a:off x="0" y="0"/>
              <a:ext cx="2514600" cy="1600200"/>
            </a:xfrm>
            <a:prstGeom prst="rect">
              <a:avLst/>
            </a:prstGeom>
            <a:solidFill>
              <a:srgbClr val="00B0F0"/>
            </a:solidFill>
            <a:ln w="50800" cmpd="sng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113" name="TextBox 112">
              <a:extLst>
                <a:ext uri="{FF2B5EF4-FFF2-40B4-BE49-F238E27FC236}">
                  <a16:creationId xmlns:a16="http://schemas.microsoft.com/office/drawing/2014/main" id="{40300F93-AC10-A335-CF2D-A40BAB987432}"/>
                </a:ext>
              </a:extLst>
            </p:cNvPr>
            <p:cNvSpPr txBox="1"/>
            <p:nvPr/>
          </p:nvSpPr>
          <p:spPr>
            <a:xfrm>
              <a:off x="1866509" y="1228849"/>
              <a:ext cx="603316" cy="3442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SCM</a:t>
              </a:r>
            </a:p>
          </p:txBody>
        </p:sp>
        <p:sp>
          <p:nvSpPr>
            <p:cNvPr id="114" name="TextBox 113">
              <a:extLst>
                <a:ext uri="{FF2B5EF4-FFF2-40B4-BE49-F238E27FC236}">
                  <a16:creationId xmlns:a16="http://schemas.microsoft.com/office/drawing/2014/main" id="{E822BC2E-5F45-7A78-648E-2B8B04903B61}"/>
                </a:ext>
              </a:extLst>
            </p:cNvPr>
            <p:cNvSpPr txBox="1"/>
            <p:nvPr/>
          </p:nvSpPr>
          <p:spPr>
            <a:xfrm>
              <a:off x="50243" y="192551"/>
              <a:ext cx="2419582" cy="121510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5400" b="1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C6</a:t>
              </a:r>
              <a:endParaRPr lang="en-US" sz="40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</p:grpSp>
      <p:grpSp>
        <p:nvGrpSpPr>
          <p:cNvPr id="115" name="Group 114">
            <a:extLst>
              <a:ext uri="{FF2B5EF4-FFF2-40B4-BE49-F238E27FC236}">
                <a16:creationId xmlns:a16="http://schemas.microsoft.com/office/drawing/2014/main" id="{8E6F06BD-344E-020D-628D-004C6C979382}"/>
              </a:ext>
            </a:extLst>
          </p:cNvPr>
          <p:cNvGrpSpPr/>
          <p:nvPr/>
        </p:nvGrpSpPr>
        <p:grpSpPr>
          <a:xfrm>
            <a:off x="7997754" y="1974969"/>
            <a:ext cx="2514600" cy="1215957"/>
            <a:chOff x="0" y="0"/>
            <a:chExt cx="2514600" cy="1600200"/>
          </a:xfrm>
        </p:grpSpPr>
        <p:sp>
          <p:nvSpPr>
            <p:cNvPr id="116" name="Rectangle 115">
              <a:extLst>
                <a:ext uri="{FF2B5EF4-FFF2-40B4-BE49-F238E27FC236}">
                  <a16:creationId xmlns:a16="http://schemas.microsoft.com/office/drawing/2014/main" id="{47A529E3-1A75-E66D-6DE4-4BD25BF85053}"/>
                </a:ext>
              </a:extLst>
            </p:cNvPr>
            <p:cNvSpPr/>
            <p:nvPr/>
          </p:nvSpPr>
          <p:spPr>
            <a:xfrm>
              <a:off x="0" y="0"/>
              <a:ext cx="2514600" cy="1600200"/>
            </a:xfrm>
            <a:prstGeom prst="rect">
              <a:avLst/>
            </a:prstGeom>
            <a:solidFill>
              <a:srgbClr val="00B0F0"/>
            </a:solidFill>
            <a:ln w="50800" cmpd="sng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117" name="TextBox 116">
              <a:extLst>
                <a:ext uri="{FF2B5EF4-FFF2-40B4-BE49-F238E27FC236}">
                  <a16:creationId xmlns:a16="http://schemas.microsoft.com/office/drawing/2014/main" id="{E3FC90C8-56B8-4F9D-5C64-1AB6AC05C900}"/>
                </a:ext>
              </a:extLst>
            </p:cNvPr>
            <p:cNvSpPr txBox="1"/>
            <p:nvPr/>
          </p:nvSpPr>
          <p:spPr>
            <a:xfrm>
              <a:off x="1866509" y="1228849"/>
              <a:ext cx="603316" cy="34427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SCM</a:t>
              </a:r>
            </a:p>
          </p:txBody>
        </p:sp>
        <p:sp>
          <p:nvSpPr>
            <p:cNvPr id="118" name="TextBox 117">
              <a:extLst>
                <a:ext uri="{FF2B5EF4-FFF2-40B4-BE49-F238E27FC236}">
                  <a16:creationId xmlns:a16="http://schemas.microsoft.com/office/drawing/2014/main" id="{8F13613A-3E78-5F17-8DD3-E964932EFF4F}"/>
                </a:ext>
              </a:extLst>
            </p:cNvPr>
            <p:cNvSpPr txBox="1"/>
            <p:nvPr/>
          </p:nvSpPr>
          <p:spPr>
            <a:xfrm>
              <a:off x="50243" y="192551"/>
              <a:ext cx="2419582" cy="1215103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en-US" sz="5400" b="1" dirty="0">
                  <a:solidFill>
                    <a:schemeClr val="bg1"/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C7</a:t>
              </a:r>
              <a:endParaRPr lang="en-US" sz="4000" b="1" dirty="0">
                <a:solidFill>
                  <a:schemeClr val="bg1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060821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08DEC370-A102-38F6-4F25-FFFB2DC3198E}"/>
              </a:ext>
            </a:extLst>
          </p:cNvPr>
          <p:cNvGrpSpPr/>
          <p:nvPr/>
        </p:nvGrpSpPr>
        <p:grpSpPr>
          <a:xfrm>
            <a:off x="0" y="0"/>
            <a:ext cx="2514600" cy="1600200"/>
            <a:chOff x="0" y="0"/>
            <a:chExt cx="2514600" cy="1600200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37E4778-CA14-0D13-AAF6-2060F3CA2C92}"/>
                </a:ext>
              </a:extLst>
            </p:cNvPr>
            <p:cNvSpPr/>
            <p:nvPr/>
          </p:nvSpPr>
          <p:spPr>
            <a:xfrm>
              <a:off x="0" y="0"/>
              <a:ext cx="2514600" cy="1600200"/>
            </a:xfrm>
            <a:prstGeom prst="rect">
              <a:avLst/>
            </a:prstGeom>
            <a:noFill/>
            <a:ln w="50800" cmpd="sng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806A68C-99C4-42C7-6B8F-D0C25A294AA4}"/>
                </a:ext>
              </a:extLst>
            </p:cNvPr>
            <p:cNvSpPr txBox="1"/>
            <p:nvPr/>
          </p:nvSpPr>
          <p:spPr>
            <a:xfrm>
              <a:off x="1866509" y="1300900"/>
              <a:ext cx="60331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dirty="0">
                  <a:solidFill>
                    <a:schemeClr val="accent1">
                      <a:lumMod val="75000"/>
                    </a:schemeClr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SCM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A168A082-EDB1-1A9B-51D4-72688E90736F}"/>
                </a:ext>
              </a:extLst>
            </p:cNvPr>
            <p:cNvSpPr txBox="1"/>
            <p:nvPr/>
          </p:nvSpPr>
          <p:spPr>
            <a:xfrm>
              <a:off x="50243" y="790626"/>
              <a:ext cx="241958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accent1">
                      <a:lumMod val="75000"/>
                    </a:schemeClr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A1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6FA29E6-780E-9DAA-5BC5-201FE744D20B}"/>
              </a:ext>
            </a:extLst>
          </p:cNvPr>
          <p:cNvGrpSpPr/>
          <p:nvPr/>
        </p:nvGrpSpPr>
        <p:grpSpPr>
          <a:xfrm>
            <a:off x="2512571" y="51"/>
            <a:ext cx="2514600" cy="1600200"/>
            <a:chOff x="0" y="0"/>
            <a:chExt cx="2514600" cy="1600200"/>
          </a:xfrm>
        </p:grpSpPr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C3C35A41-6773-814F-9D09-DFAE34EDF7B7}"/>
                </a:ext>
              </a:extLst>
            </p:cNvPr>
            <p:cNvSpPr/>
            <p:nvPr/>
          </p:nvSpPr>
          <p:spPr>
            <a:xfrm>
              <a:off x="0" y="0"/>
              <a:ext cx="2514600" cy="1600200"/>
            </a:xfrm>
            <a:prstGeom prst="rect">
              <a:avLst/>
            </a:prstGeom>
            <a:noFill/>
            <a:ln w="50800" cmpd="sng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3D37EFF-55F5-3E2D-0C6B-76A0F880A577}"/>
                </a:ext>
              </a:extLst>
            </p:cNvPr>
            <p:cNvSpPr txBox="1"/>
            <p:nvPr/>
          </p:nvSpPr>
          <p:spPr>
            <a:xfrm>
              <a:off x="1866509" y="1300900"/>
              <a:ext cx="60331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dirty="0">
                  <a:solidFill>
                    <a:schemeClr val="accent1">
                      <a:lumMod val="75000"/>
                    </a:schemeClr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SCM</a:t>
              </a:r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3888DC0-0C96-C32D-37B9-1070F5B76EC1}"/>
                </a:ext>
              </a:extLst>
            </p:cNvPr>
            <p:cNvSpPr txBox="1"/>
            <p:nvPr/>
          </p:nvSpPr>
          <p:spPr>
            <a:xfrm>
              <a:off x="50243" y="790626"/>
              <a:ext cx="241958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accent1">
                      <a:lumMod val="75000"/>
                    </a:schemeClr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A2</a:t>
              </a:r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B38C8F87-9777-75C6-4E08-B3D146C864D1}"/>
              </a:ext>
            </a:extLst>
          </p:cNvPr>
          <p:cNvGrpSpPr/>
          <p:nvPr/>
        </p:nvGrpSpPr>
        <p:grpSpPr>
          <a:xfrm>
            <a:off x="5025142" y="0"/>
            <a:ext cx="2514600" cy="1600200"/>
            <a:chOff x="0" y="0"/>
            <a:chExt cx="2514600" cy="1600200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3235946D-D5A0-984C-09D9-AA0F94AAFA74}"/>
                </a:ext>
              </a:extLst>
            </p:cNvPr>
            <p:cNvSpPr/>
            <p:nvPr/>
          </p:nvSpPr>
          <p:spPr>
            <a:xfrm>
              <a:off x="0" y="0"/>
              <a:ext cx="2514600" cy="1600200"/>
            </a:xfrm>
            <a:prstGeom prst="rect">
              <a:avLst/>
            </a:prstGeom>
            <a:noFill/>
            <a:ln w="50800" cmpd="sng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5C7BAE75-3A54-D357-1DC9-560080C4BB70}"/>
                </a:ext>
              </a:extLst>
            </p:cNvPr>
            <p:cNvSpPr txBox="1"/>
            <p:nvPr/>
          </p:nvSpPr>
          <p:spPr>
            <a:xfrm>
              <a:off x="1866509" y="1300900"/>
              <a:ext cx="60331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dirty="0">
                  <a:solidFill>
                    <a:schemeClr val="accent1">
                      <a:lumMod val="75000"/>
                    </a:schemeClr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SCM</a:t>
              </a:r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F4C81838-A192-416C-2188-5AAB0D68678F}"/>
                </a:ext>
              </a:extLst>
            </p:cNvPr>
            <p:cNvSpPr txBox="1"/>
            <p:nvPr/>
          </p:nvSpPr>
          <p:spPr>
            <a:xfrm>
              <a:off x="50243" y="790626"/>
              <a:ext cx="241958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accent1">
                      <a:lumMod val="75000"/>
                    </a:schemeClr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A3</a:t>
              </a: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E533D468-AB20-21EF-FB91-0A790235BBD4}"/>
              </a:ext>
            </a:extLst>
          </p:cNvPr>
          <p:cNvGrpSpPr/>
          <p:nvPr/>
        </p:nvGrpSpPr>
        <p:grpSpPr>
          <a:xfrm>
            <a:off x="7537713" y="0"/>
            <a:ext cx="2514600" cy="1600200"/>
            <a:chOff x="0" y="0"/>
            <a:chExt cx="2514600" cy="1600200"/>
          </a:xfrm>
        </p:grpSpPr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ABC1775E-2970-91EF-F569-B9EC78FBFD0C}"/>
                </a:ext>
              </a:extLst>
            </p:cNvPr>
            <p:cNvSpPr/>
            <p:nvPr/>
          </p:nvSpPr>
          <p:spPr>
            <a:xfrm>
              <a:off x="0" y="0"/>
              <a:ext cx="2514600" cy="1600200"/>
            </a:xfrm>
            <a:prstGeom prst="rect">
              <a:avLst/>
            </a:prstGeom>
            <a:noFill/>
            <a:ln w="50800" cmpd="sng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A957B591-693F-F2B4-B4EC-800B55E412A7}"/>
                </a:ext>
              </a:extLst>
            </p:cNvPr>
            <p:cNvSpPr txBox="1"/>
            <p:nvPr/>
          </p:nvSpPr>
          <p:spPr>
            <a:xfrm>
              <a:off x="1866509" y="1300900"/>
              <a:ext cx="60331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dirty="0">
                  <a:solidFill>
                    <a:schemeClr val="accent1">
                      <a:lumMod val="75000"/>
                    </a:schemeClr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SCM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8EAB32CE-FD5E-7B8C-668C-E6DE584262EC}"/>
                </a:ext>
              </a:extLst>
            </p:cNvPr>
            <p:cNvSpPr txBox="1"/>
            <p:nvPr/>
          </p:nvSpPr>
          <p:spPr>
            <a:xfrm>
              <a:off x="50243" y="790626"/>
              <a:ext cx="241958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accent1">
                      <a:lumMod val="75000"/>
                    </a:schemeClr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A4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CB9D38F6-AD0B-22C8-F606-365D5747D4D8}"/>
              </a:ext>
            </a:extLst>
          </p:cNvPr>
          <p:cNvGrpSpPr/>
          <p:nvPr/>
        </p:nvGrpSpPr>
        <p:grpSpPr>
          <a:xfrm>
            <a:off x="-2029" y="3200400"/>
            <a:ext cx="2514600" cy="1600200"/>
            <a:chOff x="0" y="0"/>
            <a:chExt cx="2514600" cy="1600200"/>
          </a:xfrm>
        </p:grpSpPr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C4ED80F2-6F5D-5AE3-95FD-5A5ADCDB7B03}"/>
                </a:ext>
              </a:extLst>
            </p:cNvPr>
            <p:cNvSpPr/>
            <p:nvPr/>
          </p:nvSpPr>
          <p:spPr>
            <a:xfrm>
              <a:off x="0" y="0"/>
              <a:ext cx="2514600" cy="1600200"/>
            </a:xfrm>
            <a:prstGeom prst="rect">
              <a:avLst/>
            </a:prstGeom>
            <a:noFill/>
            <a:ln w="50800" cmpd="sng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360B2702-4601-73AE-4069-210AD128A6D1}"/>
                </a:ext>
              </a:extLst>
            </p:cNvPr>
            <p:cNvSpPr txBox="1"/>
            <p:nvPr/>
          </p:nvSpPr>
          <p:spPr>
            <a:xfrm>
              <a:off x="1866509" y="1300900"/>
              <a:ext cx="60331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dirty="0">
                  <a:solidFill>
                    <a:schemeClr val="accent1">
                      <a:lumMod val="75000"/>
                    </a:schemeClr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SCM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8CE00A6F-ADD0-ABBF-1083-14842F80F98C}"/>
                </a:ext>
              </a:extLst>
            </p:cNvPr>
            <p:cNvSpPr txBox="1"/>
            <p:nvPr/>
          </p:nvSpPr>
          <p:spPr>
            <a:xfrm>
              <a:off x="50243" y="790626"/>
              <a:ext cx="241958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accent1">
                      <a:lumMod val="75000"/>
                    </a:schemeClr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B6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5192B5C1-A760-5D91-BE81-818F58EE4AE0}"/>
              </a:ext>
            </a:extLst>
          </p:cNvPr>
          <p:cNvGrpSpPr/>
          <p:nvPr/>
        </p:nvGrpSpPr>
        <p:grpSpPr>
          <a:xfrm>
            <a:off x="2510542" y="3200451"/>
            <a:ext cx="2514600" cy="1600200"/>
            <a:chOff x="0" y="0"/>
            <a:chExt cx="2514600" cy="1600200"/>
          </a:xfrm>
        </p:grpSpPr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E6A5CF39-B171-8FEB-8978-12EB38F75A52}"/>
                </a:ext>
              </a:extLst>
            </p:cNvPr>
            <p:cNvSpPr/>
            <p:nvPr/>
          </p:nvSpPr>
          <p:spPr>
            <a:xfrm>
              <a:off x="0" y="0"/>
              <a:ext cx="2514600" cy="1600200"/>
            </a:xfrm>
            <a:prstGeom prst="rect">
              <a:avLst/>
            </a:prstGeom>
            <a:noFill/>
            <a:ln w="50800" cmpd="sng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E43DC347-C3DC-F338-4335-86B1DE2B4D05}"/>
                </a:ext>
              </a:extLst>
            </p:cNvPr>
            <p:cNvSpPr txBox="1"/>
            <p:nvPr/>
          </p:nvSpPr>
          <p:spPr>
            <a:xfrm>
              <a:off x="1866509" y="1300900"/>
              <a:ext cx="60331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dirty="0">
                  <a:solidFill>
                    <a:schemeClr val="accent1">
                      <a:lumMod val="75000"/>
                    </a:schemeClr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SCM</a:t>
              </a:r>
            </a:p>
          </p:txBody>
        </p:sp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6392674A-7718-CE28-8F69-CCE8408FB5A8}"/>
                </a:ext>
              </a:extLst>
            </p:cNvPr>
            <p:cNvSpPr txBox="1"/>
            <p:nvPr/>
          </p:nvSpPr>
          <p:spPr>
            <a:xfrm>
              <a:off x="50243" y="790626"/>
              <a:ext cx="241958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accent1">
                      <a:lumMod val="75000"/>
                    </a:schemeClr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B7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92D78AE1-899E-FA53-CF4A-9E0F6290DB3D}"/>
              </a:ext>
            </a:extLst>
          </p:cNvPr>
          <p:cNvGrpSpPr/>
          <p:nvPr/>
        </p:nvGrpSpPr>
        <p:grpSpPr>
          <a:xfrm>
            <a:off x="5023113" y="3200400"/>
            <a:ext cx="2514600" cy="1600200"/>
            <a:chOff x="0" y="0"/>
            <a:chExt cx="2514600" cy="1600200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57F09FCD-99D5-A92A-4395-5A1CF8868468}"/>
                </a:ext>
              </a:extLst>
            </p:cNvPr>
            <p:cNvSpPr/>
            <p:nvPr/>
          </p:nvSpPr>
          <p:spPr>
            <a:xfrm>
              <a:off x="0" y="0"/>
              <a:ext cx="2514600" cy="1600200"/>
            </a:xfrm>
            <a:prstGeom prst="rect">
              <a:avLst/>
            </a:prstGeom>
            <a:noFill/>
            <a:ln w="50800" cmpd="sng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3BC2BC59-8741-32F7-383D-9C6330AC25FB}"/>
                </a:ext>
              </a:extLst>
            </p:cNvPr>
            <p:cNvSpPr txBox="1"/>
            <p:nvPr/>
          </p:nvSpPr>
          <p:spPr>
            <a:xfrm>
              <a:off x="1866509" y="1300900"/>
              <a:ext cx="60331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dirty="0">
                  <a:solidFill>
                    <a:schemeClr val="accent1">
                      <a:lumMod val="75000"/>
                    </a:schemeClr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SCM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6CB184D0-851B-B862-4132-9E9CC8754837}"/>
                </a:ext>
              </a:extLst>
            </p:cNvPr>
            <p:cNvSpPr txBox="1"/>
            <p:nvPr/>
          </p:nvSpPr>
          <p:spPr>
            <a:xfrm>
              <a:off x="50243" y="790626"/>
              <a:ext cx="241958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accent1">
                      <a:lumMod val="75000"/>
                    </a:schemeClr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B8</a:t>
              </a: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48E3BCCB-DC83-8A71-614F-445CAAB6925B}"/>
              </a:ext>
            </a:extLst>
          </p:cNvPr>
          <p:cNvGrpSpPr/>
          <p:nvPr/>
        </p:nvGrpSpPr>
        <p:grpSpPr>
          <a:xfrm>
            <a:off x="7535684" y="3200400"/>
            <a:ext cx="2514600" cy="1600200"/>
            <a:chOff x="0" y="0"/>
            <a:chExt cx="2514600" cy="1600200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3A4A0C40-133D-86C8-9DA9-7DDE8E0ED6DE}"/>
                </a:ext>
              </a:extLst>
            </p:cNvPr>
            <p:cNvSpPr/>
            <p:nvPr/>
          </p:nvSpPr>
          <p:spPr>
            <a:xfrm>
              <a:off x="0" y="0"/>
              <a:ext cx="2514600" cy="1600200"/>
            </a:xfrm>
            <a:prstGeom prst="rect">
              <a:avLst/>
            </a:prstGeom>
            <a:noFill/>
            <a:ln w="50800" cmpd="sng">
              <a:solidFill>
                <a:srgbClr val="0070C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680D532B-892C-7335-A03F-8C379F629615}"/>
                </a:ext>
              </a:extLst>
            </p:cNvPr>
            <p:cNvSpPr txBox="1"/>
            <p:nvPr/>
          </p:nvSpPr>
          <p:spPr>
            <a:xfrm>
              <a:off x="1866509" y="1300900"/>
              <a:ext cx="603316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100" dirty="0">
                  <a:solidFill>
                    <a:schemeClr val="accent1">
                      <a:lumMod val="75000"/>
                    </a:schemeClr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SCM</a:t>
              </a:r>
            </a:p>
          </p:txBody>
        </p: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5B714860-4ED2-463C-A3FF-DDD1F3F49230}"/>
                </a:ext>
              </a:extLst>
            </p:cNvPr>
            <p:cNvSpPr txBox="1"/>
            <p:nvPr/>
          </p:nvSpPr>
          <p:spPr>
            <a:xfrm>
              <a:off x="50243" y="790626"/>
              <a:ext cx="241958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accent1">
                      <a:lumMod val="75000"/>
                    </a:schemeClr>
                  </a:solidFill>
                  <a:latin typeface="Poppins" panose="00000500000000000000" pitchFamily="2" charset="0"/>
                  <a:cs typeface="Poppins" panose="00000500000000000000" pitchFamily="2" charset="0"/>
                </a:rPr>
                <a:t>B9</a:t>
              </a:r>
            </a:p>
          </p:txBody>
        </p:sp>
      </p:grpSp>
      <p:pic>
        <p:nvPicPr>
          <p:cNvPr id="61" name="Picture 60">
            <a:extLst>
              <a:ext uri="{FF2B5EF4-FFF2-40B4-BE49-F238E27FC236}">
                <a16:creationId xmlns:a16="http://schemas.microsoft.com/office/drawing/2014/main" id="{0727A1F9-F682-6710-AB15-7D56C30838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206" y="161841"/>
            <a:ext cx="600159" cy="600159"/>
          </a:xfrm>
          <a:prstGeom prst="rect">
            <a:avLst/>
          </a:prstGeom>
        </p:spPr>
      </p:pic>
      <p:pic>
        <p:nvPicPr>
          <p:cNvPr id="62" name="Picture 61">
            <a:extLst>
              <a:ext uri="{FF2B5EF4-FFF2-40B4-BE49-F238E27FC236}">
                <a16:creationId xmlns:a16="http://schemas.microsoft.com/office/drawing/2014/main" id="{5C28CDED-E059-A641-460F-1C6B6B144E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8777" y="161840"/>
            <a:ext cx="600159" cy="600159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8830E500-3852-0466-550E-76B62994F60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1348" y="161840"/>
            <a:ext cx="600159" cy="600159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23792761-D695-F0A2-EC62-C535DB312C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93919" y="161839"/>
            <a:ext cx="600159" cy="600159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D5D16355-8629-B3FC-6C93-E3817218A97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56206" y="3371834"/>
            <a:ext cx="600159" cy="600159"/>
          </a:xfrm>
          <a:prstGeom prst="rect">
            <a:avLst/>
          </a:prstGeom>
        </p:spPr>
      </p:pic>
      <p:pic>
        <p:nvPicPr>
          <p:cNvPr id="66" name="Picture 65">
            <a:extLst>
              <a:ext uri="{FF2B5EF4-FFF2-40B4-BE49-F238E27FC236}">
                <a16:creationId xmlns:a16="http://schemas.microsoft.com/office/drawing/2014/main" id="{A9ECC996-F41F-0FF2-56BA-26E0A1EA8D7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67762" y="3371833"/>
            <a:ext cx="600159" cy="600159"/>
          </a:xfrm>
          <a:prstGeom prst="rect">
            <a:avLst/>
          </a:prstGeom>
        </p:spPr>
      </p:pic>
      <p:pic>
        <p:nvPicPr>
          <p:cNvPr id="67" name="Picture 66">
            <a:extLst>
              <a:ext uri="{FF2B5EF4-FFF2-40B4-BE49-F238E27FC236}">
                <a16:creationId xmlns:a16="http://schemas.microsoft.com/office/drawing/2014/main" id="{7CE93F59-E73A-570E-AB96-BF2D974E85BC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78304" y="3371833"/>
            <a:ext cx="600159" cy="600159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2D804180-722A-E214-0E16-3B8653284CE3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492904" y="3376604"/>
            <a:ext cx="600159" cy="600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61523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1" width="350" row="0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5F77182B-048F-44EC-AC29-A6CD2BBAE436}">
  <we:reference id="wa104051163" version="1.2.0.3" store="en-US" storeType="OMEX"/>
  <we:alternateReferences>
    <we:reference id="WA104051163" version="1.2.0.3" store="WA104051163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232</TotalTime>
  <Words>144</Words>
  <Application>Microsoft Office PowerPoint</Application>
  <PresentationFormat>Widescreen</PresentationFormat>
  <Paragraphs>80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Poppins</vt:lpstr>
      <vt:lpstr>Office Theme</vt:lpstr>
      <vt:lpstr>PowerPoint Presentation</vt:lpstr>
      <vt:lpstr>PowerPoint Presentation</vt:lpstr>
      <vt:lpstr>PowerPoint Presentation</vt:lpstr>
    </vt:vector>
  </TitlesOfParts>
  <Company>Delta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Karun.Wibo</dc:creator>
  <cp:lastModifiedBy>Karun.Wibo</cp:lastModifiedBy>
  <cp:revision>4</cp:revision>
  <dcterms:created xsi:type="dcterms:W3CDTF">2024-12-25T02:45:44Z</dcterms:created>
  <dcterms:modified xsi:type="dcterms:W3CDTF">2025-03-11T06:18:27Z</dcterms:modified>
</cp:coreProperties>
</file>