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84" r:id="rId9"/>
    <p:sldId id="296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463EC3-B1B2-46C8-92A3-F855889B593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SG"/>
        </a:p>
      </dgm:t>
    </dgm:pt>
    <dgm:pt modelId="{041E6FA4-9157-4B47-862B-D9C715380E8C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SG"/>
            <a:t>Data Extraction</a:t>
          </a:r>
        </a:p>
      </dgm:t>
    </dgm:pt>
    <dgm:pt modelId="{A847EC25-C2B0-4FAD-84D9-8D7FDF044581}" type="parTrans" cxnId="{A87B0B04-FCC3-4441-9EE6-55CBB69C73C6}">
      <dgm:prSet/>
      <dgm:spPr/>
      <dgm:t>
        <a:bodyPr/>
        <a:lstStyle/>
        <a:p>
          <a:endParaRPr lang="en-SG"/>
        </a:p>
      </dgm:t>
    </dgm:pt>
    <dgm:pt modelId="{D38E04B3-29FC-489D-B763-159AB54131E0}" type="sibTrans" cxnId="{A87B0B04-FCC3-4441-9EE6-55CBB69C73C6}">
      <dgm:prSet/>
      <dgm:spPr/>
      <dgm:t>
        <a:bodyPr/>
        <a:lstStyle/>
        <a:p>
          <a:endParaRPr lang="en-SG"/>
        </a:p>
      </dgm:t>
    </dgm:pt>
    <dgm:pt modelId="{DC14B2D0-AD03-4278-8810-12BD756679F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SG" dirty="0" err="1"/>
            <a:t>Webscrapping</a:t>
          </a:r>
          <a:r>
            <a:rPr lang="en-SG" dirty="0"/>
            <a:t> from json</a:t>
          </a:r>
        </a:p>
      </dgm:t>
    </dgm:pt>
    <dgm:pt modelId="{DA2048E6-D0DB-470B-9D51-7A539F0A71AD}" type="parTrans" cxnId="{C13E2077-BB27-45B3-838A-EB8112B7CA73}">
      <dgm:prSet/>
      <dgm:spPr/>
      <dgm:t>
        <a:bodyPr/>
        <a:lstStyle/>
        <a:p>
          <a:endParaRPr lang="en-SG"/>
        </a:p>
      </dgm:t>
    </dgm:pt>
    <dgm:pt modelId="{A1712682-7845-4FD6-A220-3D963D245BD9}" type="sibTrans" cxnId="{C13E2077-BB27-45B3-838A-EB8112B7CA73}">
      <dgm:prSet/>
      <dgm:spPr/>
      <dgm:t>
        <a:bodyPr/>
        <a:lstStyle/>
        <a:p>
          <a:endParaRPr lang="en-SG"/>
        </a:p>
      </dgm:t>
    </dgm:pt>
    <dgm:pt modelId="{D860636D-3B41-4B55-B414-C36D104A3A7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SG"/>
            <a:t>EDA and data cleaning</a:t>
          </a:r>
        </a:p>
      </dgm:t>
    </dgm:pt>
    <dgm:pt modelId="{88F2C330-37B9-458B-BD27-3B359BD2D048}" type="parTrans" cxnId="{16C5A5B2-2C02-444B-A9B4-7242D8017D57}">
      <dgm:prSet/>
      <dgm:spPr/>
      <dgm:t>
        <a:bodyPr/>
        <a:lstStyle/>
        <a:p>
          <a:endParaRPr lang="en-SG"/>
        </a:p>
      </dgm:t>
    </dgm:pt>
    <dgm:pt modelId="{EE054E86-6791-43A8-AC81-85F766FCA071}" type="sibTrans" cxnId="{16C5A5B2-2C02-444B-A9B4-7242D8017D57}">
      <dgm:prSet/>
      <dgm:spPr/>
      <dgm:t>
        <a:bodyPr/>
        <a:lstStyle/>
        <a:p>
          <a:endParaRPr lang="en-SG"/>
        </a:p>
      </dgm:t>
    </dgm:pt>
    <dgm:pt modelId="{597BD19A-091D-4FC5-ABF2-99153379332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Duplicate data removed</a:t>
          </a:r>
        </a:p>
      </dgm:t>
    </dgm:pt>
    <dgm:pt modelId="{20925F22-4DA5-403B-A052-5BB82E2058FC}" type="parTrans" cxnId="{F017497B-BE96-43E5-9037-DAC19BCD69ED}">
      <dgm:prSet/>
      <dgm:spPr/>
      <dgm:t>
        <a:bodyPr/>
        <a:lstStyle/>
        <a:p>
          <a:endParaRPr lang="en-SG"/>
        </a:p>
      </dgm:t>
    </dgm:pt>
    <dgm:pt modelId="{917BC6A3-AD34-4E01-ADD0-91DAD43140B1}" type="sibTrans" cxnId="{F017497B-BE96-43E5-9037-DAC19BCD69ED}">
      <dgm:prSet/>
      <dgm:spPr/>
      <dgm:t>
        <a:bodyPr/>
        <a:lstStyle/>
        <a:p>
          <a:endParaRPr lang="en-SG"/>
        </a:p>
      </dgm:t>
    </dgm:pt>
    <dgm:pt modelId="{B25B7277-2CC9-4253-AC20-61C6BA007547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SG" dirty="0"/>
            <a:t>Modelling</a:t>
          </a:r>
        </a:p>
      </dgm:t>
    </dgm:pt>
    <dgm:pt modelId="{C1231CA6-239B-4109-B3DD-D268C9912C33}" type="parTrans" cxnId="{3FA7AE02-AD73-4208-BEE6-4E8A8D018B3C}">
      <dgm:prSet/>
      <dgm:spPr/>
      <dgm:t>
        <a:bodyPr/>
        <a:lstStyle/>
        <a:p>
          <a:endParaRPr lang="en-SG"/>
        </a:p>
      </dgm:t>
    </dgm:pt>
    <dgm:pt modelId="{DA63FDD1-F8E1-41E2-AB92-0B7BFD274A7A}" type="sibTrans" cxnId="{3FA7AE02-AD73-4208-BEE6-4E8A8D018B3C}">
      <dgm:prSet/>
      <dgm:spPr/>
      <dgm:t>
        <a:bodyPr/>
        <a:lstStyle/>
        <a:p>
          <a:endParaRPr lang="en-SG"/>
        </a:p>
      </dgm:t>
    </dgm:pt>
    <dgm:pt modelId="{1CBD9B8E-4649-4402-B279-72D4DA5511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Logistic regression with Count </a:t>
          </a:r>
          <a:r>
            <a:rPr lang="en-US" b="0" i="0" dirty="0" err="1"/>
            <a:t>Vectorisation</a:t>
          </a:r>
          <a:endParaRPr lang="en-SG" dirty="0"/>
        </a:p>
      </dgm:t>
    </dgm:pt>
    <dgm:pt modelId="{1EA551B8-7F8C-4724-8022-BDBEB769E7A2}" type="parTrans" cxnId="{8DB142D8-6FFC-44AF-9834-027A697BFBA8}">
      <dgm:prSet/>
      <dgm:spPr/>
      <dgm:t>
        <a:bodyPr/>
        <a:lstStyle/>
        <a:p>
          <a:endParaRPr lang="en-SG"/>
        </a:p>
      </dgm:t>
    </dgm:pt>
    <dgm:pt modelId="{852A64EE-97EC-406C-BA01-8A37C80C8322}" type="sibTrans" cxnId="{8DB142D8-6FFC-44AF-9834-027A697BFBA8}">
      <dgm:prSet/>
      <dgm:spPr/>
      <dgm:t>
        <a:bodyPr/>
        <a:lstStyle/>
        <a:p>
          <a:endParaRPr lang="en-SG"/>
        </a:p>
      </dgm:t>
    </dgm:pt>
    <dgm:pt modelId="{B0554320-6643-43BD-B7CD-A09C4704A94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Lemmatising/ Stemming</a:t>
          </a:r>
        </a:p>
      </dgm:t>
    </dgm:pt>
    <dgm:pt modelId="{78EC8129-97D8-4991-8EB1-F9200E6FFB84}" type="parTrans" cxnId="{01CD4768-902E-4304-8B17-8A2373DD5561}">
      <dgm:prSet/>
      <dgm:spPr/>
      <dgm:t>
        <a:bodyPr/>
        <a:lstStyle/>
        <a:p>
          <a:endParaRPr lang="en-SG"/>
        </a:p>
      </dgm:t>
    </dgm:pt>
    <dgm:pt modelId="{39D9D643-3890-491B-9914-55CC6E138BAD}" type="sibTrans" cxnId="{01CD4768-902E-4304-8B17-8A2373DD5561}">
      <dgm:prSet/>
      <dgm:spPr/>
      <dgm:t>
        <a:bodyPr/>
        <a:lstStyle/>
        <a:p>
          <a:endParaRPr lang="en-SG"/>
        </a:p>
      </dgm:t>
    </dgm:pt>
    <dgm:pt modelId="{59EFB549-685F-4CE7-9FFB-AA8B4E05BEA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Train - test</a:t>
          </a:r>
        </a:p>
        <a:p>
          <a:endParaRPr lang="en-SG" dirty="0"/>
        </a:p>
      </dgm:t>
    </dgm:pt>
    <dgm:pt modelId="{8A4BE02F-295B-4A89-93C7-9F7328E0D9C3}" type="parTrans" cxnId="{40EB1ADE-9CD3-4168-813E-CBE2748DC15C}">
      <dgm:prSet/>
      <dgm:spPr/>
      <dgm:t>
        <a:bodyPr/>
        <a:lstStyle/>
        <a:p>
          <a:endParaRPr lang="en-SG"/>
        </a:p>
      </dgm:t>
    </dgm:pt>
    <dgm:pt modelId="{2E4736F1-89CC-4CAA-A41E-131565A8DDE9}" type="sibTrans" cxnId="{40EB1ADE-9CD3-4168-813E-CBE2748DC15C}">
      <dgm:prSet/>
      <dgm:spPr/>
      <dgm:t>
        <a:bodyPr/>
        <a:lstStyle/>
        <a:p>
          <a:endParaRPr lang="en-SG"/>
        </a:p>
      </dgm:t>
    </dgm:pt>
    <dgm:pt modelId="{0DF39629-DDF9-40CA-BA30-4603A91B2FB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Logistic regression with TFIDF </a:t>
          </a:r>
          <a:r>
            <a:rPr lang="en-US" b="0" i="0" dirty="0" err="1"/>
            <a:t>Vectorisation</a:t>
          </a:r>
          <a:endParaRPr lang="en-SG" dirty="0"/>
        </a:p>
      </dgm:t>
    </dgm:pt>
    <dgm:pt modelId="{D9BECFE9-C66D-4C7A-A93F-85E7042693B0}" type="parTrans" cxnId="{A967032E-CAFC-4422-924F-7C212CE4DCB5}">
      <dgm:prSet/>
      <dgm:spPr/>
      <dgm:t>
        <a:bodyPr/>
        <a:lstStyle/>
        <a:p>
          <a:endParaRPr lang="en-SG"/>
        </a:p>
      </dgm:t>
    </dgm:pt>
    <dgm:pt modelId="{51EAACF7-D2DF-4698-877F-0965750EE165}" type="sibTrans" cxnId="{A967032E-CAFC-4422-924F-7C212CE4DCB5}">
      <dgm:prSet/>
      <dgm:spPr/>
      <dgm:t>
        <a:bodyPr/>
        <a:lstStyle/>
        <a:p>
          <a:endParaRPr lang="en-SG"/>
        </a:p>
      </dgm:t>
    </dgm:pt>
    <dgm:pt modelId="{C4C9F976-7D6C-4828-BFB9-528269E75D6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Multinomial Naïve Bayes with Count </a:t>
          </a:r>
          <a:r>
            <a:rPr lang="en-US" b="0" i="0" dirty="0" err="1"/>
            <a:t>Vectorisation</a:t>
          </a:r>
          <a:endParaRPr lang="en-SG" dirty="0"/>
        </a:p>
      </dgm:t>
    </dgm:pt>
    <dgm:pt modelId="{A9CE4391-AFA6-43A0-A738-01AF85B84CD6}" type="parTrans" cxnId="{845C228E-C033-4577-9EF2-556D32776261}">
      <dgm:prSet/>
      <dgm:spPr/>
      <dgm:t>
        <a:bodyPr/>
        <a:lstStyle/>
        <a:p>
          <a:endParaRPr lang="en-SG"/>
        </a:p>
      </dgm:t>
    </dgm:pt>
    <dgm:pt modelId="{16085A9B-2EC9-4B6B-A9DF-355F572082BB}" type="sibTrans" cxnId="{845C228E-C033-4577-9EF2-556D32776261}">
      <dgm:prSet/>
      <dgm:spPr/>
      <dgm:t>
        <a:bodyPr/>
        <a:lstStyle/>
        <a:p>
          <a:endParaRPr lang="en-SG"/>
        </a:p>
      </dgm:t>
    </dgm:pt>
    <dgm:pt modelId="{0254CAB7-3CFC-4BBD-B449-3E7332CAC4B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Binomial Naïve Bayes with TFIDF </a:t>
          </a:r>
          <a:r>
            <a:rPr lang="en-US" b="0" i="0" dirty="0" err="1"/>
            <a:t>Vectorisation</a:t>
          </a:r>
          <a:endParaRPr lang="en-SG" dirty="0"/>
        </a:p>
      </dgm:t>
    </dgm:pt>
    <dgm:pt modelId="{8EF81A60-9A43-4A7E-A9A8-078E8290F9B7}" type="parTrans" cxnId="{6B90387B-6F24-4230-9AA4-F86F575BBE8D}">
      <dgm:prSet/>
      <dgm:spPr/>
      <dgm:t>
        <a:bodyPr/>
        <a:lstStyle/>
        <a:p>
          <a:endParaRPr lang="en-SG"/>
        </a:p>
      </dgm:t>
    </dgm:pt>
    <dgm:pt modelId="{F4E0B9C7-D253-4491-A989-E5A63469234B}" type="sibTrans" cxnId="{6B90387B-6F24-4230-9AA4-F86F575BBE8D}">
      <dgm:prSet/>
      <dgm:spPr/>
      <dgm:t>
        <a:bodyPr/>
        <a:lstStyle/>
        <a:p>
          <a:endParaRPr lang="en-SG"/>
        </a:p>
      </dgm:t>
    </dgm:pt>
    <dgm:pt modelId="{1B64C4B4-059C-4271-95DE-252F3D6CB7B1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SG"/>
            <a:t>Evaluation</a:t>
          </a:r>
        </a:p>
      </dgm:t>
    </dgm:pt>
    <dgm:pt modelId="{6DB44C35-555B-4445-92B0-B81E39B8C9BB}" type="parTrans" cxnId="{9A436847-132B-47D6-A66C-1EFAE17114DD}">
      <dgm:prSet/>
      <dgm:spPr/>
      <dgm:t>
        <a:bodyPr/>
        <a:lstStyle/>
        <a:p>
          <a:endParaRPr lang="en-SG"/>
        </a:p>
      </dgm:t>
    </dgm:pt>
    <dgm:pt modelId="{3FCB2CBC-D772-4F54-9AC5-64744D937E0C}" type="sibTrans" cxnId="{9A436847-132B-47D6-A66C-1EFAE17114DD}">
      <dgm:prSet/>
      <dgm:spPr/>
      <dgm:t>
        <a:bodyPr/>
        <a:lstStyle/>
        <a:p>
          <a:endParaRPr lang="en-SG"/>
        </a:p>
      </dgm:t>
    </dgm:pt>
    <dgm:pt modelId="{CE83CA79-AD02-45EE-9D5B-80BEBE9603E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Confusion matrix</a:t>
          </a:r>
        </a:p>
      </dgm:t>
    </dgm:pt>
    <dgm:pt modelId="{B48EDC49-9B7B-47CB-9710-BDA3B18E3505}" type="parTrans" cxnId="{6DE33937-7BD5-4BDF-B6F3-CD189C909681}">
      <dgm:prSet/>
      <dgm:spPr/>
      <dgm:t>
        <a:bodyPr/>
        <a:lstStyle/>
        <a:p>
          <a:endParaRPr lang="en-SG"/>
        </a:p>
      </dgm:t>
    </dgm:pt>
    <dgm:pt modelId="{D04AA2CF-EF99-4B9C-90FB-0B4F1E1C8555}" type="sibTrans" cxnId="{6DE33937-7BD5-4BDF-B6F3-CD189C909681}">
      <dgm:prSet/>
      <dgm:spPr/>
      <dgm:t>
        <a:bodyPr/>
        <a:lstStyle/>
        <a:p>
          <a:endParaRPr lang="en-SG"/>
        </a:p>
      </dgm:t>
    </dgm:pt>
    <dgm:pt modelId="{A3ACACAC-E8D6-4175-8074-AA538BCF5833}" type="pres">
      <dgm:prSet presAssocID="{97463EC3-B1B2-46C8-92A3-F855889B5937}" presName="root" presStyleCnt="0">
        <dgm:presLayoutVars>
          <dgm:dir/>
          <dgm:resizeHandles val="exact"/>
        </dgm:presLayoutVars>
      </dgm:prSet>
      <dgm:spPr/>
    </dgm:pt>
    <dgm:pt modelId="{D8B83092-638F-4C60-A423-733F8C1720CE}" type="pres">
      <dgm:prSet presAssocID="{041E6FA4-9157-4B47-862B-D9C715380E8C}" presName="compNode" presStyleCnt="0"/>
      <dgm:spPr/>
    </dgm:pt>
    <dgm:pt modelId="{C3F4B897-61FF-4BFC-AFBF-2D8053F0CE8D}" type="pres">
      <dgm:prSet presAssocID="{041E6FA4-9157-4B47-862B-D9C715380E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E4A8318-B580-48AC-B662-23C3AB338BE1}" type="pres">
      <dgm:prSet presAssocID="{041E6FA4-9157-4B47-862B-D9C715380E8C}" presName="iconSpace" presStyleCnt="0"/>
      <dgm:spPr/>
    </dgm:pt>
    <dgm:pt modelId="{F6F97C2F-55D3-4ADB-BEB4-6C502E94F1E2}" type="pres">
      <dgm:prSet presAssocID="{041E6FA4-9157-4B47-862B-D9C715380E8C}" presName="parTx" presStyleLbl="revTx" presStyleIdx="0" presStyleCnt="8">
        <dgm:presLayoutVars>
          <dgm:chMax val="0"/>
          <dgm:chPref val="0"/>
        </dgm:presLayoutVars>
      </dgm:prSet>
      <dgm:spPr/>
    </dgm:pt>
    <dgm:pt modelId="{3C2C55D3-AC06-4E6A-88E3-C3770F25DF75}" type="pres">
      <dgm:prSet presAssocID="{041E6FA4-9157-4B47-862B-D9C715380E8C}" presName="txSpace" presStyleCnt="0"/>
      <dgm:spPr/>
    </dgm:pt>
    <dgm:pt modelId="{F5720E00-45A5-4756-8895-764A2762952C}" type="pres">
      <dgm:prSet presAssocID="{041E6FA4-9157-4B47-862B-D9C715380E8C}" presName="desTx" presStyleLbl="revTx" presStyleIdx="1" presStyleCnt="8">
        <dgm:presLayoutVars/>
      </dgm:prSet>
      <dgm:spPr/>
    </dgm:pt>
    <dgm:pt modelId="{EC4721BE-3F48-49A9-9CBD-09686FC8E2CA}" type="pres">
      <dgm:prSet presAssocID="{D38E04B3-29FC-489D-B763-159AB54131E0}" presName="sibTrans" presStyleCnt="0"/>
      <dgm:spPr/>
    </dgm:pt>
    <dgm:pt modelId="{327A608D-81F9-4AF2-9E9F-B00B1BF1F3FF}" type="pres">
      <dgm:prSet presAssocID="{D860636D-3B41-4B55-B414-C36D104A3A7D}" presName="compNode" presStyleCnt="0"/>
      <dgm:spPr/>
    </dgm:pt>
    <dgm:pt modelId="{3B90052C-118E-467A-B4BD-60C319080A42}" type="pres">
      <dgm:prSet presAssocID="{D860636D-3B41-4B55-B414-C36D104A3A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7D0EC161-F344-45BB-90BC-CD76A7E39DE7}" type="pres">
      <dgm:prSet presAssocID="{D860636D-3B41-4B55-B414-C36D104A3A7D}" presName="iconSpace" presStyleCnt="0"/>
      <dgm:spPr/>
    </dgm:pt>
    <dgm:pt modelId="{361C04A4-A981-42FD-BC46-CF682916C69F}" type="pres">
      <dgm:prSet presAssocID="{D860636D-3B41-4B55-B414-C36D104A3A7D}" presName="parTx" presStyleLbl="revTx" presStyleIdx="2" presStyleCnt="8">
        <dgm:presLayoutVars>
          <dgm:chMax val="0"/>
          <dgm:chPref val="0"/>
        </dgm:presLayoutVars>
      </dgm:prSet>
      <dgm:spPr/>
    </dgm:pt>
    <dgm:pt modelId="{71E3FF10-05D1-4625-AE65-3CAD3F14B308}" type="pres">
      <dgm:prSet presAssocID="{D860636D-3B41-4B55-B414-C36D104A3A7D}" presName="txSpace" presStyleCnt="0"/>
      <dgm:spPr/>
    </dgm:pt>
    <dgm:pt modelId="{A489E9ED-3F69-479B-B28B-C72E6ADA5DF4}" type="pres">
      <dgm:prSet presAssocID="{D860636D-3B41-4B55-B414-C36D104A3A7D}" presName="desTx" presStyleLbl="revTx" presStyleIdx="3" presStyleCnt="8">
        <dgm:presLayoutVars/>
      </dgm:prSet>
      <dgm:spPr/>
    </dgm:pt>
    <dgm:pt modelId="{1EBFE7B1-4AAE-4ADD-8CEE-8E91B24F4A95}" type="pres">
      <dgm:prSet presAssocID="{EE054E86-6791-43A8-AC81-85F766FCA071}" presName="sibTrans" presStyleCnt="0"/>
      <dgm:spPr/>
    </dgm:pt>
    <dgm:pt modelId="{DAD18994-9821-4BDF-ACEB-857F227EEE83}" type="pres">
      <dgm:prSet presAssocID="{B25B7277-2CC9-4253-AC20-61C6BA007547}" presName="compNode" presStyleCnt="0"/>
      <dgm:spPr/>
    </dgm:pt>
    <dgm:pt modelId="{49B2A932-8C47-4861-98DB-7E2E684066A7}" type="pres">
      <dgm:prSet presAssocID="{B25B7277-2CC9-4253-AC20-61C6BA00754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DDA65B1C-8130-4901-A9E9-5CB115186D1E}" type="pres">
      <dgm:prSet presAssocID="{B25B7277-2CC9-4253-AC20-61C6BA007547}" presName="iconSpace" presStyleCnt="0"/>
      <dgm:spPr/>
    </dgm:pt>
    <dgm:pt modelId="{99D4DEE0-2294-4BC1-B9D1-E997F152FEAE}" type="pres">
      <dgm:prSet presAssocID="{B25B7277-2CC9-4253-AC20-61C6BA007547}" presName="parTx" presStyleLbl="revTx" presStyleIdx="4" presStyleCnt="8">
        <dgm:presLayoutVars>
          <dgm:chMax val="0"/>
          <dgm:chPref val="0"/>
        </dgm:presLayoutVars>
      </dgm:prSet>
      <dgm:spPr/>
    </dgm:pt>
    <dgm:pt modelId="{B3DCCA58-CAB4-426E-81F2-0E61A47538E5}" type="pres">
      <dgm:prSet presAssocID="{B25B7277-2CC9-4253-AC20-61C6BA007547}" presName="txSpace" presStyleCnt="0"/>
      <dgm:spPr/>
    </dgm:pt>
    <dgm:pt modelId="{6D33A09A-892B-4EDE-B62E-27CDA62EA72B}" type="pres">
      <dgm:prSet presAssocID="{B25B7277-2CC9-4253-AC20-61C6BA007547}" presName="desTx" presStyleLbl="revTx" presStyleIdx="5" presStyleCnt="8">
        <dgm:presLayoutVars/>
      </dgm:prSet>
      <dgm:spPr/>
    </dgm:pt>
    <dgm:pt modelId="{1ECA3501-30D6-4B9B-8CF9-3B547E90C345}" type="pres">
      <dgm:prSet presAssocID="{DA63FDD1-F8E1-41E2-AB92-0B7BFD274A7A}" presName="sibTrans" presStyleCnt="0"/>
      <dgm:spPr/>
    </dgm:pt>
    <dgm:pt modelId="{C7F43381-A8D0-4226-8654-63305891FC3A}" type="pres">
      <dgm:prSet presAssocID="{1B64C4B4-059C-4271-95DE-252F3D6CB7B1}" presName="compNode" presStyleCnt="0"/>
      <dgm:spPr/>
    </dgm:pt>
    <dgm:pt modelId="{E3A49938-B99E-4DDF-9E5A-DC8BE617B40A}" type="pres">
      <dgm:prSet presAssocID="{1B64C4B4-059C-4271-95DE-252F3D6CB7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7AEDE02-BEF2-4E4C-A078-D416DC94AD11}" type="pres">
      <dgm:prSet presAssocID="{1B64C4B4-059C-4271-95DE-252F3D6CB7B1}" presName="iconSpace" presStyleCnt="0"/>
      <dgm:spPr/>
    </dgm:pt>
    <dgm:pt modelId="{220C8982-216F-4BEE-B9AF-3D445E3BFA73}" type="pres">
      <dgm:prSet presAssocID="{1B64C4B4-059C-4271-95DE-252F3D6CB7B1}" presName="parTx" presStyleLbl="revTx" presStyleIdx="6" presStyleCnt="8">
        <dgm:presLayoutVars>
          <dgm:chMax val="0"/>
          <dgm:chPref val="0"/>
        </dgm:presLayoutVars>
      </dgm:prSet>
      <dgm:spPr/>
    </dgm:pt>
    <dgm:pt modelId="{B1F4BE47-5553-4313-AE94-BA263A784781}" type="pres">
      <dgm:prSet presAssocID="{1B64C4B4-059C-4271-95DE-252F3D6CB7B1}" presName="txSpace" presStyleCnt="0"/>
      <dgm:spPr/>
    </dgm:pt>
    <dgm:pt modelId="{9B9B1422-3A9D-49B9-B704-25A39705C122}" type="pres">
      <dgm:prSet presAssocID="{1B64C4B4-059C-4271-95DE-252F3D6CB7B1}" presName="desTx" presStyleLbl="revTx" presStyleIdx="7" presStyleCnt="8">
        <dgm:presLayoutVars/>
      </dgm:prSet>
      <dgm:spPr/>
    </dgm:pt>
  </dgm:ptLst>
  <dgm:cxnLst>
    <dgm:cxn modelId="{3FA7AE02-AD73-4208-BEE6-4E8A8D018B3C}" srcId="{97463EC3-B1B2-46C8-92A3-F855889B5937}" destId="{B25B7277-2CC9-4253-AC20-61C6BA007547}" srcOrd="2" destOrd="0" parTransId="{C1231CA6-239B-4109-B3DD-D268C9912C33}" sibTransId="{DA63FDD1-F8E1-41E2-AB92-0B7BFD274A7A}"/>
    <dgm:cxn modelId="{A87B0B04-FCC3-4441-9EE6-55CBB69C73C6}" srcId="{97463EC3-B1B2-46C8-92A3-F855889B5937}" destId="{041E6FA4-9157-4B47-862B-D9C715380E8C}" srcOrd="0" destOrd="0" parTransId="{A847EC25-C2B0-4FAD-84D9-8D7FDF044581}" sibTransId="{D38E04B3-29FC-489D-B763-159AB54131E0}"/>
    <dgm:cxn modelId="{7697721D-16B6-489A-9AD2-92625FE1076E}" type="presOf" srcId="{041E6FA4-9157-4B47-862B-D9C715380E8C}" destId="{F6F97C2F-55D3-4ADB-BEB4-6C502E94F1E2}" srcOrd="0" destOrd="0" presId="urn:microsoft.com/office/officeart/2018/2/layout/IconLabelDescriptionList"/>
    <dgm:cxn modelId="{A967032E-CAFC-4422-924F-7C212CE4DCB5}" srcId="{B25B7277-2CC9-4253-AC20-61C6BA007547}" destId="{0DF39629-DDF9-40CA-BA30-4603A91B2FBB}" srcOrd="1" destOrd="0" parTransId="{D9BECFE9-C66D-4C7A-A93F-85E7042693B0}" sibTransId="{51EAACF7-D2DF-4698-877F-0965750EE165}"/>
    <dgm:cxn modelId="{6DE33937-7BD5-4BDF-B6F3-CD189C909681}" srcId="{1B64C4B4-059C-4271-95DE-252F3D6CB7B1}" destId="{CE83CA79-AD02-45EE-9D5B-80BEBE9603EA}" srcOrd="0" destOrd="0" parTransId="{B48EDC49-9B7B-47CB-9710-BDA3B18E3505}" sibTransId="{D04AA2CF-EF99-4B9C-90FB-0B4F1E1C8555}"/>
    <dgm:cxn modelId="{26939E39-CE12-450C-8C02-61EFE9A11D3A}" type="presOf" srcId="{CE83CA79-AD02-45EE-9D5B-80BEBE9603EA}" destId="{9B9B1422-3A9D-49B9-B704-25A39705C122}" srcOrd="0" destOrd="0" presId="urn:microsoft.com/office/officeart/2018/2/layout/IconLabelDescriptionList"/>
    <dgm:cxn modelId="{2F0FBF60-BE90-43A5-B6FD-16BE237F91D5}" type="presOf" srcId="{597BD19A-091D-4FC5-ABF2-991533793326}" destId="{A489E9ED-3F69-479B-B28B-C72E6ADA5DF4}" srcOrd="0" destOrd="0" presId="urn:microsoft.com/office/officeart/2018/2/layout/IconLabelDescriptionList"/>
    <dgm:cxn modelId="{BA7C7145-57A6-4FBA-B145-E038E7F41029}" type="presOf" srcId="{D860636D-3B41-4B55-B414-C36D104A3A7D}" destId="{361C04A4-A981-42FD-BC46-CF682916C69F}" srcOrd="0" destOrd="0" presId="urn:microsoft.com/office/officeart/2018/2/layout/IconLabelDescriptionList"/>
    <dgm:cxn modelId="{9A436847-132B-47D6-A66C-1EFAE17114DD}" srcId="{97463EC3-B1B2-46C8-92A3-F855889B5937}" destId="{1B64C4B4-059C-4271-95DE-252F3D6CB7B1}" srcOrd="3" destOrd="0" parTransId="{6DB44C35-555B-4445-92B0-B81E39B8C9BB}" sibTransId="{3FCB2CBC-D772-4F54-9AC5-64744D937E0C}"/>
    <dgm:cxn modelId="{01CD4768-902E-4304-8B17-8A2373DD5561}" srcId="{D860636D-3B41-4B55-B414-C36D104A3A7D}" destId="{B0554320-6643-43BD-B7CD-A09C4704A94D}" srcOrd="1" destOrd="0" parTransId="{78EC8129-97D8-4991-8EB1-F9200E6FFB84}" sibTransId="{39D9D643-3890-491B-9914-55CC6E138BAD}"/>
    <dgm:cxn modelId="{66C7A748-8A80-42E7-B2E1-DF9092BEFD8E}" type="presOf" srcId="{B0554320-6643-43BD-B7CD-A09C4704A94D}" destId="{A489E9ED-3F69-479B-B28B-C72E6ADA5DF4}" srcOrd="0" destOrd="1" presId="urn:microsoft.com/office/officeart/2018/2/layout/IconLabelDescriptionList"/>
    <dgm:cxn modelId="{993AC04B-3B99-4420-9069-2DB87D85C036}" type="presOf" srcId="{1B64C4B4-059C-4271-95DE-252F3D6CB7B1}" destId="{220C8982-216F-4BEE-B9AF-3D445E3BFA73}" srcOrd="0" destOrd="0" presId="urn:microsoft.com/office/officeart/2018/2/layout/IconLabelDescriptionList"/>
    <dgm:cxn modelId="{0A13444F-8653-46BE-8D04-82F29985E9C4}" type="presOf" srcId="{B25B7277-2CC9-4253-AC20-61C6BA007547}" destId="{99D4DEE0-2294-4BC1-B9D1-E997F152FEAE}" srcOrd="0" destOrd="0" presId="urn:microsoft.com/office/officeart/2018/2/layout/IconLabelDescriptionList"/>
    <dgm:cxn modelId="{4FFCDD4F-9FD2-4668-A3C4-EB4EF8EDE8DF}" type="presOf" srcId="{C4C9F976-7D6C-4828-BFB9-528269E75D67}" destId="{6D33A09A-892B-4EDE-B62E-27CDA62EA72B}" srcOrd="0" destOrd="2" presId="urn:microsoft.com/office/officeart/2018/2/layout/IconLabelDescriptionList"/>
    <dgm:cxn modelId="{24AD9655-0EC1-453E-AF88-1859BCC7BC0F}" type="presOf" srcId="{97463EC3-B1B2-46C8-92A3-F855889B5937}" destId="{A3ACACAC-E8D6-4175-8074-AA538BCF5833}" srcOrd="0" destOrd="0" presId="urn:microsoft.com/office/officeart/2018/2/layout/IconLabelDescriptionList"/>
    <dgm:cxn modelId="{C13E2077-BB27-45B3-838A-EB8112B7CA73}" srcId="{041E6FA4-9157-4B47-862B-D9C715380E8C}" destId="{DC14B2D0-AD03-4278-8810-12BD756679F4}" srcOrd="0" destOrd="0" parTransId="{DA2048E6-D0DB-470B-9D51-7A539F0A71AD}" sibTransId="{A1712682-7845-4FD6-A220-3D963D245BD9}"/>
    <dgm:cxn modelId="{6B90387B-6F24-4230-9AA4-F86F575BBE8D}" srcId="{B25B7277-2CC9-4253-AC20-61C6BA007547}" destId="{0254CAB7-3CFC-4BBD-B449-3E7332CAC4B3}" srcOrd="3" destOrd="0" parTransId="{8EF81A60-9A43-4A7E-A9A8-078E8290F9B7}" sibTransId="{F4E0B9C7-D253-4491-A989-E5A63469234B}"/>
    <dgm:cxn modelId="{F017497B-BE96-43E5-9037-DAC19BCD69ED}" srcId="{D860636D-3B41-4B55-B414-C36D104A3A7D}" destId="{597BD19A-091D-4FC5-ABF2-991533793326}" srcOrd="0" destOrd="0" parTransId="{20925F22-4DA5-403B-A052-5BB82E2058FC}" sibTransId="{917BC6A3-AD34-4E01-ADD0-91DAD43140B1}"/>
    <dgm:cxn modelId="{845C228E-C033-4577-9EF2-556D32776261}" srcId="{B25B7277-2CC9-4253-AC20-61C6BA007547}" destId="{C4C9F976-7D6C-4828-BFB9-528269E75D67}" srcOrd="2" destOrd="0" parTransId="{A9CE4391-AFA6-43A0-A738-01AF85B84CD6}" sibTransId="{16085A9B-2EC9-4B6B-A9DF-355F572082BB}"/>
    <dgm:cxn modelId="{6803F7A7-526A-4829-80C1-E3B88BB59C29}" type="presOf" srcId="{1CBD9B8E-4649-4402-B279-72D4DA5511AB}" destId="{6D33A09A-892B-4EDE-B62E-27CDA62EA72B}" srcOrd="0" destOrd="0" presId="urn:microsoft.com/office/officeart/2018/2/layout/IconLabelDescriptionList"/>
    <dgm:cxn modelId="{50ECC5A9-E0EB-4E62-909B-55EE2614FAFB}" type="presOf" srcId="{59EFB549-685F-4CE7-9FFB-AA8B4E05BEA3}" destId="{A489E9ED-3F69-479B-B28B-C72E6ADA5DF4}" srcOrd="0" destOrd="2" presId="urn:microsoft.com/office/officeart/2018/2/layout/IconLabelDescriptionList"/>
    <dgm:cxn modelId="{127EC0AA-6CDC-4BCF-9214-51506EEBC1FB}" type="presOf" srcId="{0DF39629-DDF9-40CA-BA30-4603A91B2FBB}" destId="{6D33A09A-892B-4EDE-B62E-27CDA62EA72B}" srcOrd="0" destOrd="1" presId="urn:microsoft.com/office/officeart/2018/2/layout/IconLabelDescriptionList"/>
    <dgm:cxn modelId="{16C5A5B2-2C02-444B-A9B4-7242D8017D57}" srcId="{97463EC3-B1B2-46C8-92A3-F855889B5937}" destId="{D860636D-3B41-4B55-B414-C36D104A3A7D}" srcOrd="1" destOrd="0" parTransId="{88F2C330-37B9-458B-BD27-3B359BD2D048}" sibTransId="{EE054E86-6791-43A8-AC81-85F766FCA071}"/>
    <dgm:cxn modelId="{8DB142D8-6FFC-44AF-9834-027A697BFBA8}" srcId="{B25B7277-2CC9-4253-AC20-61C6BA007547}" destId="{1CBD9B8E-4649-4402-B279-72D4DA5511AB}" srcOrd="0" destOrd="0" parTransId="{1EA551B8-7F8C-4724-8022-BDBEB769E7A2}" sibTransId="{852A64EE-97EC-406C-BA01-8A37C80C8322}"/>
    <dgm:cxn modelId="{3A383FD9-65E1-4135-A1D1-644026AD6A1C}" type="presOf" srcId="{0254CAB7-3CFC-4BBD-B449-3E7332CAC4B3}" destId="{6D33A09A-892B-4EDE-B62E-27CDA62EA72B}" srcOrd="0" destOrd="3" presId="urn:microsoft.com/office/officeart/2018/2/layout/IconLabelDescriptionList"/>
    <dgm:cxn modelId="{EB2B7FDB-8EAC-49D4-AF35-51599A1C9C21}" type="presOf" srcId="{DC14B2D0-AD03-4278-8810-12BD756679F4}" destId="{F5720E00-45A5-4756-8895-764A2762952C}" srcOrd="0" destOrd="0" presId="urn:microsoft.com/office/officeart/2018/2/layout/IconLabelDescriptionList"/>
    <dgm:cxn modelId="{40EB1ADE-9CD3-4168-813E-CBE2748DC15C}" srcId="{D860636D-3B41-4B55-B414-C36D104A3A7D}" destId="{59EFB549-685F-4CE7-9FFB-AA8B4E05BEA3}" srcOrd="2" destOrd="0" parTransId="{8A4BE02F-295B-4A89-93C7-9F7328E0D9C3}" sibTransId="{2E4736F1-89CC-4CAA-A41E-131565A8DDE9}"/>
    <dgm:cxn modelId="{188D2DC8-56CA-4D4C-8166-B831EC3D571C}" type="presParOf" srcId="{A3ACACAC-E8D6-4175-8074-AA538BCF5833}" destId="{D8B83092-638F-4C60-A423-733F8C1720CE}" srcOrd="0" destOrd="0" presId="urn:microsoft.com/office/officeart/2018/2/layout/IconLabelDescriptionList"/>
    <dgm:cxn modelId="{78C1E7A2-F63D-4D32-A853-872669987973}" type="presParOf" srcId="{D8B83092-638F-4C60-A423-733F8C1720CE}" destId="{C3F4B897-61FF-4BFC-AFBF-2D8053F0CE8D}" srcOrd="0" destOrd="0" presId="urn:microsoft.com/office/officeart/2018/2/layout/IconLabelDescriptionList"/>
    <dgm:cxn modelId="{1F5CE693-70F7-432C-8128-257FEAA317CB}" type="presParOf" srcId="{D8B83092-638F-4C60-A423-733F8C1720CE}" destId="{BE4A8318-B580-48AC-B662-23C3AB338BE1}" srcOrd="1" destOrd="0" presId="urn:microsoft.com/office/officeart/2018/2/layout/IconLabelDescriptionList"/>
    <dgm:cxn modelId="{BC4F924C-2695-4E4C-A3C7-2E3BA24BFEA5}" type="presParOf" srcId="{D8B83092-638F-4C60-A423-733F8C1720CE}" destId="{F6F97C2F-55D3-4ADB-BEB4-6C502E94F1E2}" srcOrd="2" destOrd="0" presId="urn:microsoft.com/office/officeart/2018/2/layout/IconLabelDescriptionList"/>
    <dgm:cxn modelId="{03159201-FD68-480A-90C1-890B299B90AB}" type="presParOf" srcId="{D8B83092-638F-4C60-A423-733F8C1720CE}" destId="{3C2C55D3-AC06-4E6A-88E3-C3770F25DF75}" srcOrd="3" destOrd="0" presId="urn:microsoft.com/office/officeart/2018/2/layout/IconLabelDescriptionList"/>
    <dgm:cxn modelId="{69AF7DE6-09C3-4D1C-B63A-7ECA4C87E279}" type="presParOf" srcId="{D8B83092-638F-4C60-A423-733F8C1720CE}" destId="{F5720E00-45A5-4756-8895-764A2762952C}" srcOrd="4" destOrd="0" presId="urn:microsoft.com/office/officeart/2018/2/layout/IconLabelDescriptionList"/>
    <dgm:cxn modelId="{8A26D6A5-501B-4F35-A0A2-C5B478060676}" type="presParOf" srcId="{A3ACACAC-E8D6-4175-8074-AA538BCF5833}" destId="{EC4721BE-3F48-49A9-9CBD-09686FC8E2CA}" srcOrd="1" destOrd="0" presId="urn:microsoft.com/office/officeart/2018/2/layout/IconLabelDescriptionList"/>
    <dgm:cxn modelId="{9AA663F2-DA4E-44F7-A6BB-D291EAB8D6A1}" type="presParOf" srcId="{A3ACACAC-E8D6-4175-8074-AA538BCF5833}" destId="{327A608D-81F9-4AF2-9E9F-B00B1BF1F3FF}" srcOrd="2" destOrd="0" presId="urn:microsoft.com/office/officeart/2018/2/layout/IconLabelDescriptionList"/>
    <dgm:cxn modelId="{3C9B5E84-72C3-4E1F-B3DB-14F947FC9811}" type="presParOf" srcId="{327A608D-81F9-4AF2-9E9F-B00B1BF1F3FF}" destId="{3B90052C-118E-467A-B4BD-60C319080A42}" srcOrd="0" destOrd="0" presId="urn:microsoft.com/office/officeart/2018/2/layout/IconLabelDescriptionList"/>
    <dgm:cxn modelId="{960D41CE-6919-4F11-A3D5-E975E746EA7B}" type="presParOf" srcId="{327A608D-81F9-4AF2-9E9F-B00B1BF1F3FF}" destId="{7D0EC161-F344-45BB-90BC-CD76A7E39DE7}" srcOrd="1" destOrd="0" presId="urn:microsoft.com/office/officeart/2018/2/layout/IconLabelDescriptionList"/>
    <dgm:cxn modelId="{FE63939A-5995-41DD-912D-A214AAF17897}" type="presParOf" srcId="{327A608D-81F9-4AF2-9E9F-B00B1BF1F3FF}" destId="{361C04A4-A981-42FD-BC46-CF682916C69F}" srcOrd="2" destOrd="0" presId="urn:microsoft.com/office/officeart/2018/2/layout/IconLabelDescriptionList"/>
    <dgm:cxn modelId="{A201F272-79E6-4327-AA80-2C2AE1B24964}" type="presParOf" srcId="{327A608D-81F9-4AF2-9E9F-B00B1BF1F3FF}" destId="{71E3FF10-05D1-4625-AE65-3CAD3F14B308}" srcOrd="3" destOrd="0" presId="urn:microsoft.com/office/officeart/2018/2/layout/IconLabelDescriptionList"/>
    <dgm:cxn modelId="{36311864-5554-4CBD-9597-5DA95E827740}" type="presParOf" srcId="{327A608D-81F9-4AF2-9E9F-B00B1BF1F3FF}" destId="{A489E9ED-3F69-479B-B28B-C72E6ADA5DF4}" srcOrd="4" destOrd="0" presId="urn:microsoft.com/office/officeart/2018/2/layout/IconLabelDescriptionList"/>
    <dgm:cxn modelId="{8997AB1C-C340-465E-88C5-5BE32771EE78}" type="presParOf" srcId="{A3ACACAC-E8D6-4175-8074-AA538BCF5833}" destId="{1EBFE7B1-4AAE-4ADD-8CEE-8E91B24F4A95}" srcOrd="3" destOrd="0" presId="urn:microsoft.com/office/officeart/2018/2/layout/IconLabelDescriptionList"/>
    <dgm:cxn modelId="{F0A79794-7D13-417B-88F9-9810F9A60351}" type="presParOf" srcId="{A3ACACAC-E8D6-4175-8074-AA538BCF5833}" destId="{DAD18994-9821-4BDF-ACEB-857F227EEE83}" srcOrd="4" destOrd="0" presId="urn:microsoft.com/office/officeart/2018/2/layout/IconLabelDescriptionList"/>
    <dgm:cxn modelId="{A37F9F45-F799-4103-B813-6264714663FB}" type="presParOf" srcId="{DAD18994-9821-4BDF-ACEB-857F227EEE83}" destId="{49B2A932-8C47-4861-98DB-7E2E684066A7}" srcOrd="0" destOrd="0" presId="urn:microsoft.com/office/officeart/2018/2/layout/IconLabelDescriptionList"/>
    <dgm:cxn modelId="{CD47B9D3-9C71-43FD-ABD0-18D607B7AF79}" type="presParOf" srcId="{DAD18994-9821-4BDF-ACEB-857F227EEE83}" destId="{DDA65B1C-8130-4901-A9E9-5CB115186D1E}" srcOrd="1" destOrd="0" presId="urn:microsoft.com/office/officeart/2018/2/layout/IconLabelDescriptionList"/>
    <dgm:cxn modelId="{751622DD-1021-4B99-80F7-ACFA029D0184}" type="presParOf" srcId="{DAD18994-9821-4BDF-ACEB-857F227EEE83}" destId="{99D4DEE0-2294-4BC1-B9D1-E997F152FEAE}" srcOrd="2" destOrd="0" presId="urn:microsoft.com/office/officeart/2018/2/layout/IconLabelDescriptionList"/>
    <dgm:cxn modelId="{AD4D1613-D8DF-4E2D-A7A0-D6BCEB9E470B}" type="presParOf" srcId="{DAD18994-9821-4BDF-ACEB-857F227EEE83}" destId="{B3DCCA58-CAB4-426E-81F2-0E61A47538E5}" srcOrd="3" destOrd="0" presId="urn:microsoft.com/office/officeart/2018/2/layout/IconLabelDescriptionList"/>
    <dgm:cxn modelId="{007D518B-13AB-48AA-986C-F894FD93627C}" type="presParOf" srcId="{DAD18994-9821-4BDF-ACEB-857F227EEE83}" destId="{6D33A09A-892B-4EDE-B62E-27CDA62EA72B}" srcOrd="4" destOrd="0" presId="urn:microsoft.com/office/officeart/2018/2/layout/IconLabelDescriptionList"/>
    <dgm:cxn modelId="{17C12C01-CF42-4F79-9898-859C121C83D1}" type="presParOf" srcId="{A3ACACAC-E8D6-4175-8074-AA538BCF5833}" destId="{1ECA3501-30D6-4B9B-8CF9-3B547E90C345}" srcOrd="5" destOrd="0" presId="urn:microsoft.com/office/officeart/2018/2/layout/IconLabelDescriptionList"/>
    <dgm:cxn modelId="{295A8383-5828-45C7-9541-643BFB3290D1}" type="presParOf" srcId="{A3ACACAC-E8D6-4175-8074-AA538BCF5833}" destId="{C7F43381-A8D0-4226-8654-63305891FC3A}" srcOrd="6" destOrd="0" presId="urn:microsoft.com/office/officeart/2018/2/layout/IconLabelDescriptionList"/>
    <dgm:cxn modelId="{2F97A347-1390-4059-A9D0-36FF54D6BCBC}" type="presParOf" srcId="{C7F43381-A8D0-4226-8654-63305891FC3A}" destId="{E3A49938-B99E-4DDF-9E5A-DC8BE617B40A}" srcOrd="0" destOrd="0" presId="urn:microsoft.com/office/officeart/2018/2/layout/IconLabelDescriptionList"/>
    <dgm:cxn modelId="{4657BDBA-BCF7-401A-AE8B-386DC061D93F}" type="presParOf" srcId="{C7F43381-A8D0-4226-8654-63305891FC3A}" destId="{C7AEDE02-BEF2-4E4C-A078-D416DC94AD11}" srcOrd="1" destOrd="0" presId="urn:microsoft.com/office/officeart/2018/2/layout/IconLabelDescriptionList"/>
    <dgm:cxn modelId="{FE85D2CF-39FE-4919-93E3-64DF661ACF91}" type="presParOf" srcId="{C7F43381-A8D0-4226-8654-63305891FC3A}" destId="{220C8982-216F-4BEE-B9AF-3D445E3BFA73}" srcOrd="2" destOrd="0" presId="urn:microsoft.com/office/officeart/2018/2/layout/IconLabelDescriptionList"/>
    <dgm:cxn modelId="{C346B838-6B85-48D7-94FE-0D3AED418580}" type="presParOf" srcId="{C7F43381-A8D0-4226-8654-63305891FC3A}" destId="{B1F4BE47-5553-4313-AE94-BA263A784781}" srcOrd="3" destOrd="0" presId="urn:microsoft.com/office/officeart/2018/2/layout/IconLabelDescriptionList"/>
    <dgm:cxn modelId="{79D59ECC-1D46-4B25-BC87-6158C2A76E35}" type="presParOf" srcId="{C7F43381-A8D0-4226-8654-63305891FC3A}" destId="{9B9B1422-3A9D-49B9-B704-25A39705C12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4B897-61FF-4BFC-AFBF-2D8053F0CE8D}">
      <dsp:nvSpPr>
        <dsp:cNvPr id="0" name=""/>
        <dsp:cNvSpPr/>
      </dsp:nvSpPr>
      <dsp:spPr>
        <a:xfrm>
          <a:off x="13050" y="211585"/>
          <a:ext cx="834918" cy="8349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97C2F-55D3-4ADB-BEB4-6C502E94F1E2}">
      <dsp:nvSpPr>
        <dsp:cNvPr id="0" name=""/>
        <dsp:cNvSpPr/>
      </dsp:nvSpPr>
      <dsp:spPr>
        <a:xfrm>
          <a:off x="13050" y="1180099"/>
          <a:ext cx="2385480" cy="357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1600" kern="1200"/>
            <a:t>Data Extraction</a:t>
          </a:r>
        </a:p>
      </dsp:txBody>
      <dsp:txXfrm>
        <a:off x="13050" y="1180099"/>
        <a:ext cx="2385480" cy="357822"/>
      </dsp:txXfrm>
    </dsp:sp>
    <dsp:sp modelId="{F5720E00-45A5-4756-8895-764A2762952C}">
      <dsp:nvSpPr>
        <dsp:cNvPr id="0" name=""/>
        <dsp:cNvSpPr/>
      </dsp:nvSpPr>
      <dsp:spPr>
        <a:xfrm>
          <a:off x="13050" y="1600059"/>
          <a:ext cx="2385480" cy="1718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 err="1"/>
            <a:t>Webscrapping</a:t>
          </a:r>
          <a:r>
            <a:rPr lang="en-SG" sz="1200" kern="1200" dirty="0"/>
            <a:t> from json</a:t>
          </a:r>
        </a:p>
      </dsp:txBody>
      <dsp:txXfrm>
        <a:off x="13050" y="1600059"/>
        <a:ext cx="2385480" cy="1718417"/>
      </dsp:txXfrm>
    </dsp:sp>
    <dsp:sp modelId="{3B90052C-118E-467A-B4BD-60C319080A42}">
      <dsp:nvSpPr>
        <dsp:cNvPr id="0" name=""/>
        <dsp:cNvSpPr/>
      </dsp:nvSpPr>
      <dsp:spPr>
        <a:xfrm>
          <a:off x="2815989" y="211585"/>
          <a:ext cx="834918" cy="8349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C04A4-A981-42FD-BC46-CF682916C69F}">
      <dsp:nvSpPr>
        <dsp:cNvPr id="0" name=""/>
        <dsp:cNvSpPr/>
      </dsp:nvSpPr>
      <dsp:spPr>
        <a:xfrm>
          <a:off x="2815989" y="1180099"/>
          <a:ext cx="2385480" cy="357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1600" kern="1200"/>
            <a:t>EDA and data cleaning</a:t>
          </a:r>
        </a:p>
      </dsp:txBody>
      <dsp:txXfrm>
        <a:off x="2815989" y="1180099"/>
        <a:ext cx="2385480" cy="357822"/>
      </dsp:txXfrm>
    </dsp:sp>
    <dsp:sp modelId="{A489E9ED-3F69-479B-B28B-C72E6ADA5DF4}">
      <dsp:nvSpPr>
        <dsp:cNvPr id="0" name=""/>
        <dsp:cNvSpPr/>
      </dsp:nvSpPr>
      <dsp:spPr>
        <a:xfrm>
          <a:off x="2815989" y="1600059"/>
          <a:ext cx="2385480" cy="1718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Duplicate data removed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Lemmatising/ Stemming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Train - test</a:t>
          </a:r>
        </a:p>
        <a:p>
          <a:pPr marL="0" lvl="0" indent="0" algn="l" defTabSz="533400">
            <a:spcBef>
              <a:spcPct val="0"/>
            </a:spcBef>
            <a:spcAft>
              <a:spcPct val="35000"/>
            </a:spcAft>
            <a:buNone/>
          </a:pPr>
          <a:endParaRPr lang="en-SG" sz="1200" kern="1200" dirty="0"/>
        </a:p>
      </dsp:txBody>
      <dsp:txXfrm>
        <a:off x="2815989" y="1600059"/>
        <a:ext cx="2385480" cy="1718417"/>
      </dsp:txXfrm>
    </dsp:sp>
    <dsp:sp modelId="{49B2A932-8C47-4861-98DB-7E2E684066A7}">
      <dsp:nvSpPr>
        <dsp:cNvPr id="0" name=""/>
        <dsp:cNvSpPr/>
      </dsp:nvSpPr>
      <dsp:spPr>
        <a:xfrm>
          <a:off x="5618929" y="211585"/>
          <a:ext cx="834918" cy="8349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4DEE0-2294-4BC1-B9D1-E997F152FEAE}">
      <dsp:nvSpPr>
        <dsp:cNvPr id="0" name=""/>
        <dsp:cNvSpPr/>
      </dsp:nvSpPr>
      <dsp:spPr>
        <a:xfrm>
          <a:off x="5618929" y="1180099"/>
          <a:ext cx="2385480" cy="357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1600" kern="1200" dirty="0"/>
            <a:t>Modelling</a:t>
          </a:r>
        </a:p>
      </dsp:txBody>
      <dsp:txXfrm>
        <a:off x="5618929" y="1180099"/>
        <a:ext cx="2385480" cy="357822"/>
      </dsp:txXfrm>
    </dsp:sp>
    <dsp:sp modelId="{6D33A09A-892B-4EDE-B62E-27CDA62EA72B}">
      <dsp:nvSpPr>
        <dsp:cNvPr id="0" name=""/>
        <dsp:cNvSpPr/>
      </dsp:nvSpPr>
      <dsp:spPr>
        <a:xfrm>
          <a:off x="5618929" y="1600059"/>
          <a:ext cx="2385480" cy="1718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Logistic regression with Count </a:t>
          </a:r>
          <a:r>
            <a:rPr lang="en-US" sz="1200" b="0" i="0" kern="1200" dirty="0" err="1"/>
            <a:t>Vectorisation</a:t>
          </a:r>
          <a:endParaRPr lang="en-SG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Logistic regression with TFIDF </a:t>
          </a:r>
          <a:r>
            <a:rPr lang="en-US" sz="1200" b="0" i="0" kern="1200" dirty="0" err="1"/>
            <a:t>Vectorisation</a:t>
          </a:r>
          <a:endParaRPr lang="en-SG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Multinomial Naïve Bayes with Count </a:t>
          </a:r>
          <a:r>
            <a:rPr lang="en-US" sz="1200" b="0" i="0" kern="1200" dirty="0" err="1"/>
            <a:t>Vectorisation</a:t>
          </a:r>
          <a:endParaRPr lang="en-SG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Binomial Naïve Bayes with TFIDF </a:t>
          </a:r>
          <a:r>
            <a:rPr lang="en-US" sz="1200" b="0" i="0" kern="1200" dirty="0" err="1"/>
            <a:t>Vectorisation</a:t>
          </a:r>
          <a:endParaRPr lang="en-SG" sz="1200" kern="1200" dirty="0"/>
        </a:p>
      </dsp:txBody>
      <dsp:txXfrm>
        <a:off x="5618929" y="1600059"/>
        <a:ext cx="2385480" cy="1718417"/>
      </dsp:txXfrm>
    </dsp:sp>
    <dsp:sp modelId="{E3A49938-B99E-4DDF-9E5A-DC8BE617B40A}">
      <dsp:nvSpPr>
        <dsp:cNvPr id="0" name=""/>
        <dsp:cNvSpPr/>
      </dsp:nvSpPr>
      <dsp:spPr>
        <a:xfrm>
          <a:off x="8421869" y="211585"/>
          <a:ext cx="834918" cy="8349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C8982-216F-4BEE-B9AF-3D445E3BFA73}">
      <dsp:nvSpPr>
        <dsp:cNvPr id="0" name=""/>
        <dsp:cNvSpPr/>
      </dsp:nvSpPr>
      <dsp:spPr>
        <a:xfrm>
          <a:off x="8421869" y="1180099"/>
          <a:ext cx="2385480" cy="357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1600" kern="1200"/>
            <a:t>Evaluation</a:t>
          </a:r>
        </a:p>
      </dsp:txBody>
      <dsp:txXfrm>
        <a:off x="8421869" y="1180099"/>
        <a:ext cx="2385480" cy="357822"/>
      </dsp:txXfrm>
    </dsp:sp>
    <dsp:sp modelId="{9B9B1422-3A9D-49B9-B704-25A39705C122}">
      <dsp:nvSpPr>
        <dsp:cNvPr id="0" name=""/>
        <dsp:cNvSpPr/>
      </dsp:nvSpPr>
      <dsp:spPr>
        <a:xfrm>
          <a:off x="8421869" y="1600059"/>
          <a:ext cx="2385480" cy="1718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Confusion matrix</a:t>
          </a:r>
        </a:p>
      </dsp:txBody>
      <dsp:txXfrm>
        <a:off x="8421869" y="1600059"/>
        <a:ext cx="2385480" cy="1718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77E172CC-81D8-438E-9CE9-C5FC72789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9" b="99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88" y="1947027"/>
            <a:ext cx="11860823" cy="2602062"/>
          </a:xfrm>
        </p:spPr>
        <p:txBody>
          <a:bodyPr>
            <a:normAutofit/>
          </a:bodyPr>
          <a:lstStyle/>
          <a:p>
            <a:r>
              <a:rPr lang="en-US" sz="4800" dirty="0"/>
              <a:t>Project 3: </a:t>
            </a:r>
            <a:br>
              <a:rPr lang="en-US" sz="4800" dirty="0"/>
            </a:br>
            <a:r>
              <a:rPr lang="en-US" sz="4800" dirty="0"/>
              <a:t>Web APIs &amp;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B28221-0361-4D03-B9F7-1976E4568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559" y="3749132"/>
            <a:ext cx="6505290" cy="27887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85DCB8-6098-4FA8-A236-C8D16CFD3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366" y="541285"/>
            <a:ext cx="6505290" cy="288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CCFDC-99FC-4B56-BD72-E332F3E8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 b="1" dirty="0"/>
              <a:t>Problem Statement</a:t>
            </a:r>
            <a:br>
              <a:rPr lang="en-US" b="1" dirty="0"/>
            </a:br>
            <a:endParaRPr lang="en-S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9F550-2B9E-48BE-9FB6-F75E4A44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To create a classification algorithm that would automatically classify posts by anyone to relevant sub-reddit based on content of posts and hashtags mentioned by author</a:t>
            </a:r>
          </a:p>
          <a:p>
            <a:endParaRPr lang="en-SG" sz="2000"/>
          </a:p>
        </p:txBody>
      </p:sp>
    </p:spTree>
    <p:extLst>
      <p:ext uri="{BB962C8B-B14F-4D97-AF65-F5344CB8AC3E}">
        <p14:creationId xmlns:p14="http://schemas.microsoft.com/office/powerpoint/2010/main" val="256660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DF1D30F-02A8-45B2-A961-72D32BC51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337710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09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6DE8-6328-4F60-A8BF-9B3A61D0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Word Cloud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E1498-C2B7-4B33-AC73-1CA6F0F258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9737" t="9195" r="8418" b="9942"/>
          <a:stretch/>
        </p:blipFill>
        <p:spPr>
          <a:xfrm>
            <a:off x="685799" y="2284946"/>
            <a:ext cx="5146203" cy="3389713"/>
          </a:xfrm>
          <a:prstGeom prst="rect">
            <a:avLst/>
          </a:prstGeom>
        </p:spPr>
      </p:pic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9A79733B-786D-44BA-94F0-4FC9B2632D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8418" t="9195" r="7205" b="9942"/>
          <a:stretch/>
        </p:blipFill>
        <p:spPr>
          <a:xfrm>
            <a:off x="6360001" y="2284945"/>
            <a:ext cx="5305411" cy="338971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DDF85B-07EC-4276-A674-A1408F180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002" y="5829939"/>
            <a:ext cx="3156097" cy="527375"/>
          </a:xfrm>
        </p:spPr>
        <p:txBody>
          <a:bodyPr/>
          <a:lstStyle/>
          <a:p>
            <a:pPr marL="0" indent="0">
              <a:buNone/>
            </a:pPr>
            <a:r>
              <a:rPr lang="en-SG" sz="2133" dirty="0"/>
              <a:t>Relationship advice</a:t>
            </a:r>
            <a:endParaRPr lang="en-S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C72FE8-D7B1-4EFC-943F-8BD202CED4B0}"/>
              </a:ext>
            </a:extLst>
          </p:cNvPr>
          <p:cNvSpPr txBox="1">
            <a:spLocks/>
          </p:cNvSpPr>
          <p:nvPr/>
        </p:nvSpPr>
        <p:spPr>
          <a:xfrm>
            <a:off x="685800" y="5829938"/>
            <a:ext cx="3156097" cy="527375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133" dirty="0"/>
              <a:t>Legal advice</a:t>
            </a:r>
            <a:endParaRPr lang="en-SG" sz="2200" dirty="0"/>
          </a:p>
        </p:txBody>
      </p:sp>
    </p:spTree>
    <p:extLst>
      <p:ext uri="{BB962C8B-B14F-4D97-AF65-F5344CB8AC3E}">
        <p14:creationId xmlns:p14="http://schemas.microsoft.com/office/powerpoint/2010/main" val="153145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75FA-C6AD-40B0-AA3D-2E3A1AE5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2"/>
            <a:ext cx="3977639" cy="1600200"/>
          </a:xfrm>
        </p:spPr>
        <p:txBody>
          <a:bodyPr vert="horz" lIns="121920" tIns="60960" rIns="121920" bIns="60960" rtlCol="0" anchor="b">
            <a:normAutofit/>
          </a:bodyPr>
          <a:lstStyle/>
          <a:p>
            <a:pPr algn="l" defTabSz="1219170"/>
            <a:r>
              <a:rPr lang="en-US" sz="3200"/>
              <a:t>Models</a:t>
            </a:r>
            <a:br>
              <a:rPr lang="en-US" sz="3200"/>
            </a:br>
            <a:endParaRPr lang="en-US" sz="32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66C0D0-17D8-4A2C-B495-FB37EF527B33}"/>
              </a:ext>
            </a:extLst>
          </p:cNvPr>
          <p:cNvSpPr txBox="1">
            <a:spLocks/>
          </p:cNvSpPr>
          <p:nvPr/>
        </p:nvSpPr>
        <p:spPr>
          <a:xfrm>
            <a:off x="685801" y="2364572"/>
            <a:ext cx="3977639" cy="3854112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04792" defTabSz="1219170"/>
            <a:r>
              <a:rPr lang="en-US" sz="1600"/>
              <a:t>Gridsearch of hyperparameters carried out for Count Vectorisation and TFIDF Vectorisation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A01F939-5E83-403C-A025-52FB128FA1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72699" y="1203022"/>
          <a:ext cx="6533503" cy="45587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653311">
                  <a:extLst>
                    <a:ext uri="{9D8B030D-6E8A-4147-A177-3AD203B41FA5}">
                      <a16:colId xmlns:a16="http://schemas.microsoft.com/office/drawing/2014/main" val="2158322098"/>
                    </a:ext>
                  </a:extLst>
                </a:gridCol>
                <a:gridCol w="1880192">
                  <a:extLst>
                    <a:ext uri="{9D8B030D-6E8A-4147-A177-3AD203B41FA5}">
                      <a16:colId xmlns:a16="http://schemas.microsoft.com/office/drawing/2014/main" val="2461848888"/>
                    </a:ext>
                  </a:extLst>
                </a:gridCol>
              </a:tblGrid>
              <a:tr h="911755">
                <a:tc>
                  <a:txBody>
                    <a:bodyPr/>
                    <a:lstStyle/>
                    <a:p>
                      <a:r>
                        <a:rPr lang="en-SG" sz="2300" dirty="0"/>
                        <a:t>Models</a:t>
                      </a:r>
                    </a:p>
                  </a:txBody>
                  <a:tcPr marL="154237" marR="154237" marT="77117" marB="77117"/>
                </a:tc>
                <a:tc>
                  <a:txBody>
                    <a:bodyPr/>
                    <a:lstStyle/>
                    <a:p>
                      <a:r>
                        <a:rPr lang="en-SG" sz="2300" dirty="0"/>
                        <a:t>Accuracy score</a:t>
                      </a:r>
                    </a:p>
                  </a:txBody>
                  <a:tcPr marL="154237" marR="154237" marT="77117" marB="77117"/>
                </a:tc>
                <a:extLst>
                  <a:ext uri="{0D108BD9-81ED-4DB2-BD59-A6C34878D82A}">
                    <a16:rowId xmlns:a16="http://schemas.microsoft.com/office/drawing/2014/main" val="3318656754"/>
                  </a:ext>
                </a:extLst>
              </a:tr>
              <a:tr h="911755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2300" b="0"/>
                        <a:t>Logistic regression with Count Vectorisation</a:t>
                      </a:r>
                      <a:endParaRPr lang="en-SG" sz="2300"/>
                    </a:p>
                  </a:txBody>
                  <a:tcPr marL="154237" marR="154237" marT="77117" marB="77117"/>
                </a:tc>
                <a:tc>
                  <a:txBody>
                    <a:bodyPr/>
                    <a:lstStyle/>
                    <a:p>
                      <a:r>
                        <a:rPr lang="en-SG" sz="2300" b="1" dirty="0"/>
                        <a:t>98%</a:t>
                      </a:r>
                    </a:p>
                  </a:txBody>
                  <a:tcPr marL="154237" marR="154237" marT="77117" marB="77117"/>
                </a:tc>
                <a:extLst>
                  <a:ext uri="{0D108BD9-81ED-4DB2-BD59-A6C34878D82A}">
                    <a16:rowId xmlns:a16="http://schemas.microsoft.com/office/drawing/2014/main" val="1755989932"/>
                  </a:ext>
                </a:extLst>
              </a:tr>
              <a:tr h="911755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2300" b="0"/>
                        <a:t>Logistic regression with TFIDF Vectorisation</a:t>
                      </a:r>
                      <a:endParaRPr lang="en-SG" sz="2300"/>
                    </a:p>
                  </a:txBody>
                  <a:tcPr marL="154237" marR="154237" marT="77117" marB="77117"/>
                </a:tc>
                <a:tc>
                  <a:txBody>
                    <a:bodyPr/>
                    <a:lstStyle/>
                    <a:p>
                      <a:r>
                        <a:rPr lang="en-SG" sz="2300"/>
                        <a:t>97.1%</a:t>
                      </a:r>
                    </a:p>
                  </a:txBody>
                  <a:tcPr marL="154237" marR="154237" marT="77117" marB="77117"/>
                </a:tc>
                <a:extLst>
                  <a:ext uri="{0D108BD9-81ED-4DB2-BD59-A6C34878D82A}">
                    <a16:rowId xmlns:a16="http://schemas.microsoft.com/office/drawing/2014/main" val="1646659205"/>
                  </a:ext>
                </a:extLst>
              </a:tr>
              <a:tr h="911755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2300" b="0"/>
                        <a:t>Multinomial Naïve Bayes with Count Vectorisation</a:t>
                      </a:r>
                      <a:endParaRPr lang="en-SG" sz="2300"/>
                    </a:p>
                  </a:txBody>
                  <a:tcPr marL="154237" marR="154237" marT="77117" marB="77117"/>
                </a:tc>
                <a:tc>
                  <a:txBody>
                    <a:bodyPr/>
                    <a:lstStyle/>
                    <a:p>
                      <a:r>
                        <a:rPr lang="en-SG" sz="2300"/>
                        <a:t>97.5%</a:t>
                      </a:r>
                    </a:p>
                  </a:txBody>
                  <a:tcPr marL="154237" marR="154237" marT="77117" marB="77117"/>
                </a:tc>
                <a:extLst>
                  <a:ext uri="{0D108BD9-81ED-4DB2-BD59-A6C34878D82A}">
                    <a16:rowId xmlns:a16="http://schemas.microsoft.com/office/drawing/2014/main" val="757220785"/>
                  </a:ext>
                </a:extLst>
              </a:tr>
              <a:tr h="91175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/>
                        <a:t>Binomial Naïve Bayes with TFIDF Vectorisation</a:t>
                      </a:r>
                      <a:endParaRPr lang="en-SG" sz="2300"/>
                    </a:p>
                  </a:txBody>
                  <a:tcPr marL="154237" marR="154237" marT="77117" marB="77117"/>
                </a:tc>
                <a:tc>
                  <a:txBody>
                    <a:bodyPr/>
                    <a:lstStyle/>
                    <a:p>
                      <a:r>
                        <a:rPr lang="en-SG" sz="2300" dirty="0"/>
                        <a:t>87.5%</a:t>
                      </a:r>
                    </a:p>
                  </a:txBody>
                  <a:tcPr marL="154237" marR="154237" marT="77117" marB="77117"/>
                </a:tc>
                <a:extLst>
                  <a:ext uri="{0D108BD9-81ED-4DB2-BD59-A6C34878D82A}">
                    <a16:rowId xmlns:a16="http://schemas.microsoft.com/office/drawing/2014/main" val="1036389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64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8B63-52BA-4157-A5D1-C747F633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D245C-E1F5-43D5-8C47-207B8565C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Logististic</a:t>
            </a:r>
            <a:r>
              <a:rPr lang="en-SG" dirty="0"/>
              <a:t> Regression with Count Vectorisation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C5D48-F9CF-4EFB-A4E4-A2BE221C2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8978" y="2926351"/>
            <a:ext cx="5172991" cy="128027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9A53E2-2BCF-43E8-8D41-B0960F0B103C}"/>
              </a:ext>
            </a:extLst>
          </p:cNvPr>
          <p:cNvSpPr txBox="1">
            <a:spLocks/>
          </p:cNvSpPr>
          <p:nvPr/>
        </p:nvSpPr>
        <p:spPr>
          <a:xfrm>
            <a:off x="988977" y="4397349"/>
            <a:ext cx="3509683" cy="199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/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Accuracy: 97.8%</a:t>
            </a:r>
          </a:p>
          <a:p>
            <a:pPr marL="228594" indent="-228594" defTabSz="914377"/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Sensitivity: 97.1%</a:t>
            </a:r>
          </a:p>
          <a:p>
            <a:pPr marL="228594" indent="-228594" defTabSz="914377"/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Specificity: 98.5%</a:t>
            </a:r>
          </a:p>
          <a:p>
            <a:pPr marL="228594" indent="-228594" defTabSz="914377"/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Precision: 98.5%</a:t>
            </a:r>
            <a:endParaRPr lang="en-SG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9AFD4C-2A4F-4903-B1C1-2F5287973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1" y="2926351"/>
            <a:ext cx="4220028" cy="328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9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213CB-54DB-4C5D-96EE-C2F38B801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655" y="2592339"/>
            <a:ext cx="2502877" cy="1941341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These are the top 15 words from each subreddit used to classify posts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E672C-1825-4914-9C0F-2BFF49EBD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7942" y="1011263"/>
            <a:ext cx="7787404" cy="510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371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71af3243-3dd4-4a8d-8c0d-dd76da1f02a5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Project 3:  Web APIs &amp; Classification</vt:lpstr>
      <vt:lpstr>PowerPoint Presentation</vt:lpstr>
      <vt:lpstr>Problem Statement </vt:lpstr>
      <vt:lpstr>PowerPoint Presentation</vt:lpstr>
      <vt:lpstr>Word Cloud</vt:lpstr>
      <vt:lpstr>Models </vt:lpstr>
      <vt:lpstr>Best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2020-01-31T02:15:17Z</dcterms:created>
  <dcterms:modified xsi:type="dcterms:W3CDTF">2020-01-31T03:14:36Z</dcterms:modified>
</cp:coreProperties>
</file>