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:KARUNYA SWEETY B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312214469/E6F645986C609FDBF7F49F524A169CCC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</TotalTime>
  <Words>598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81</cp:revision>
  <dcterms:created xsi:type="dcterms:W3CDTF">2024-03-29T15:07:22Z</dcterms:created>
  <dcterms:modified xsi:type="dcterms:W3CDTF">2024-08-31T11:49:16Z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