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3aed3b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f3aed3b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f3aed3b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f3aed3b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f3aed3b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f3aed3b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f3aed3b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f3aed3b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f3aed3b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f3aed3b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f3aed3b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f3aed3b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f3aed3b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f3aed3b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f3aed3b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f3aed3b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C882"/>
            </a:gs>
            <a:gs pos="100000">
              <a:srgbClr val="F58E0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ports-reference.com/cbb/players/" TargetMode="External"/><Relationship Id="rId4" Type="http://schemas.openxmlformats.org/officeDocument/2006/relationships/hyperlink" Target="https://www.sports-reference.com/cbb/players/" TargetMode="External"/><Relationship Id="rId11" Type="http://schemas.openxmlformats.org/officeDocument/2006/relationships/hyperlink" Target="https://www.kaggle.com/datasets/jonathanpilafas/2024-march-madness-statistical-analysis" TargetMode="External"/><Relationship Id="rId10" Type="http://schemas.openxmlformats.org/officeDocument/2006/relationships/hyperlink" Target="https://www.kaggle.com/datasets/jonathanpilafas/2024-march-madness-statistical-analysis" TargetMode="External"/><Relationship Id="rId9" Type="http://schemas.openxmlformats.org/officeDocument/2006/relationships/hyperlink" Target="https://www.sports-reference.com/cbb/schools/" TargetMode="External"/><Relationship Id="rId5" Type="http://schemas.openxmlformats.org/officeDocument/2006/relationships/hyperlink" Target="https://www.sports-reference.com/cbb/players/" TargetMode="External"/><Relationship Id="rId6" Type="http://schemas.openxmlformats.org/officeDocument/2006/relationships/hyperlink" Target="https://www.sports-reference.com/cbb/players/" TargetMode="External"/><Relationship Id="rId7" Type="http://schemas.openxmlformats.org/officeDocument/2006/relationships/hyperlink" Target="https://www.sports-reference.com/cbb/schools/" TargetMode="External"/><Relationship Id="rId8" Type="http://schemas.openxmlformats.org/officeDocument/2006/relationships/hyperlink" Target="https://www.sports-reference.com/cbb/school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pp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" y="0"/>
            <a:ext cx="9100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536425" y="131875"/>
            <a:ext cx="6585600" cy="220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NCAA Assistant: Scouting</a:t>
            </a:r>
            <a:r>
              <a:rPr b="1"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Teams, Matching Recruits and Tracking Player Growth</a:t>
            </a:r>
            <a:endParaRPr b="1" sz="3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3057"/>
              <a:buFont typeface="Arial"/>
              <a:buNone/>
            </a:pPr>
            <a:r>
              <a:rPr b="1" lang="en" sz="1744">
                <a:latin typeface="Times New Roman"/>
                <a:ea typeface="Times New Roman"/>
                <a:cs typeface="Times New Roman"/>
                <a:sym typeface="Times New Roman"/>
              </a:rPr>
              <a:t>What Problem Am I Solving?</a:t>
            </a:r>
            <a:endParaRPr b="1" sz="17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007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E0E0E"/>
              </a:buClr>
              <a:buSzPct val="100000"/>
              <a:buFont typeface="Times New Roman"/>
              <a:buChar char="●"/>
            </a:pPr>
            <a:r>
              <a:rPr lang="en" sz="1494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NCAA basketball generates massive data across players, teams, and seasons — but coaches and recruiters often face information overload. Manually scanning stats, comparing players, and evaluating team performance is inefficient.</a:t>
            </a:r>
            <a:endParaRPr sz="1494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_- visual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300"/>
            <a:ext cx="3607797" cy="360779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877425" y="1189850"/>
            <a:ext cx="51609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Solution: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built an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Basketball Assistant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streamlines scouting and decision-making through: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Similarity Matching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 recruits similar to star players using embeddings &amp; cosine similarity.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Trait Analysis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attributes that correlate with top performers.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Breakdown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 year-over-year team strengths in offense, defense, and efficiency.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Chatbot Insights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Ask season-specific questions and get answers based on historical scouting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35850" y="4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What Data I Used and How I Sourced It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5850" y="659450"/>
            <a:ext cx="86037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Stats (Merged &amp; Enriched)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Scraped player-level stats such as points, rebounds, assists, and efficiency metrics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Sports-Reference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using custom scripts: scrape_player_stats.py and enrich_player_stats.py.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Links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Sports-Reference Player Index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dynamically scrape data for each athlete.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Stored in player_links.json for automation.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Scouting Data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Scraped team summaries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Sports-Reference Team Page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convert_team_scouting_to_json.py.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for use in the AI chatbot.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March Madness Player Stats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Downloaded from Kaggle: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2024 March Madness Statistical Analysis Dataset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Tournament-focused stats to support player similarity and success pattern modeling.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570">
                <a:latin typeface="Times New Roman"/>
                <a:ea typeface="Times New Roman"/>
                <a:cs typeface="Times New Roman"/>
                <a:sym typeface="Times New Roman"/>
              </a:rPr>
              <a:t>How I Built the Solution</a:t>
            </a:r>
            <a:endParaRPr b="1" sz="15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 title="_- visual selectio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3" y="496500"/>
            <a:ext cx="9000376" cy="45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1570">
                <a:latin typeface="Times New Roman"/>
                <a:ea typeface="Times New Roman"/>
                <a:cs typeface="Times New Roman"/>
                <a:sym typeface="Times New Roman"/>
              </a:rPr>
              <a:t>How I Built the Solution</a:t>
            </a:r>
            <a:endParaRPr b="1" sz="15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 title="_- visual selectio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3" y="496500"/>
            <a:ext cx="9000376" cy="45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08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Why it’s useful to a General Manager or Coaching Staff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7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018200" y="378075"/>
            <a:ext cx="50643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Recruitment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Quickly find high-potential recruits by comparing player stats and traits to past top performers using the Recruiting Similarity module.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Scouting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Ask specific questions like “How was Purdue’s rebounding in 2023?” and instantly get contextual insights from team-level summaries.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Decision-Making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Instead of digging through spreadsheets or game footage, staff can rely on AI-powered answers and visual trends.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Institutional Memory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Access historical performance across 2008–2025 seasons to guide long-term planning and season-to-season adjustments.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Insights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smarter roster building, player development planning, and game strategy — all tailored to the program’s style and goals.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 title="_- visual selection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" y="522875"/>
            <a:ext cx="4069673" cy="40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20">
                <a:latin typeface="Times New Roman"/>
                <a:ea typeface="Times New Roman"/>
                <a:cs typeface="Times New Roman"/>
                <a:sym typeface="Times New Roman"/>
              </a:rPr>
              <a:t>A link or file to the final product</a:t>
            </a:r>
            <a:endParaRPr b="1" sz="1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9525" y="535925"/>
            <a:ext cx="79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https://github.com/karunyaMunagala12/ncaa-basketball-assistant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04200" y="1001100"/>
            <a:ext cx="88503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link : 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https://entrevitainc-my.sharepoint.com/:v:/g/personal/karunyam_entrevita_ai/ERk-w-cwvypDrwuoOrRoINkBFS9UW3bc8YbgNoMacU2knQ?e=R62gHS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30300" y="1596700"/>
            <a:ext cx="87981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to run :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Go to Downloads folder: cd ~/Downloads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Clone your GitHub repo (optional if already cloned):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Go into the project directory: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ncaa-basketball-assistant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Create and activate a virtual environment: 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python3 -m venv venv , source venv/bin/activate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Install all dependencies from requirements.txt : 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-r requirements.txt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Create a .env file with your API keys : 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 .env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Run the 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Streamlite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 : </a:t>
            </a:r>
            <a:r>
              <a:rPr lang="en" sz="16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-m streamlit run app/chatbot.py</a:t>
            </a:r>
            <a:endParaRPr sz="16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 title="pp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" y="0"/>
            <a:ext cx="9100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745525" y="782525"/>
            <a:ext cx="54162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745525" y="1588025"/>
            <a:ext cx="506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 </a:t>
            </a:r>
            <a:endParaRPr b="1" sz="28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28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KARUNYA MUNAGALA</a:t>
            </a:r>
            <a:endParaRPr b="1" sz="280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