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7" r:id="rId1"/>
  </p:sldMasterIdLst>
  <p:notesMasterIdLst>
    <p:notesMasterId r:id="rId16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73" r:id="rId9"/>
    <p:sldId id="269" r:id="rId10"/>
    <p:sldId id="263" r:id="rId11"/>
    <p:sldId id="274" r:id="rId12"/>
    <p:sldId id="275" r:id="rId13"/>
    <p:sldId id="265" r:id="rId14"/>
    <p:sldId id="276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7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6908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651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905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6248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7737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8949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69911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8718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410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78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5248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778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4571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3525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1385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8024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3411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AFD431-09B7-42CA-BF39-9FE5DBE5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1C96E-3D2D-48C8-AAB9-C1CB02D1D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tx2">
              <a:lumMod val="90000"/>
            </a:schemeClr>
          </a:solidFill>
        </p:grpSpPr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D18AF42-7CD5-4754-91D4-1BE53B5D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A28C8F1A-9407-4D67-8250-D8923BC6D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CE0A2B0-F7F1-442C-A287-CD6F729E2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E69CFA3-AE12-4EAF-A3A1-564BEEFEF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CB64037-2AE8-4CA9-AD8E-7ACC8618F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8D319B10-EE8E-453F-A137-D7EEFA208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3283F486-509C-4A42-8EED-794A991D2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EBBFBB12-E756-4386-9C17-CA5743838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7ADD0E7E-F4A6-4B3F-8A2F-BCBFAFBA2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C19FCFB7-5E71-4197-8EC7-2ACB6DB02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EAA533FE-4903-48DD-A921-421A9C44A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54CC5D8E-0D6C-4021-B84E-5D6182C0E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5" name="Freeform 6">
            <a:extLst>
              <a:ext uri="{FF2B5EF4-FFF2-40B4-BE49-F238E27FC236}">
                <a16:creationId xmlns:a16="http://schemas.microsoft.com/office/drawing/2014/main" id="{E7D63BAB-D0DB-4F66-92F9-4D2E0A2E5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643468"/>
            <a:ext cx="7560245" cy="5571066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37310" y="1286934"/>
            <a:ext cx="5291912" cy="42841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FFFFFF"/>
                </a:solidFill>
              </a:rPr>
              <a:t>STUDENT NAME: P Karunya Lakshmi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FFFFFF"/>
                </a:solidFill>
              </a:rPr>
              <a:t>REGISTER NO AND NMID: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4C85E68818CAA25A6004C868B3BB206A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FFFFFF"/>
                </a:solidFill>
              </a:rPr>
              <a:t>DEPARTMENT: B. Sc- Computer Science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rgbClr val="FFFFFF"/>
                </a:solidFill>
              </a:rPr>
              <a:t>COLLEGE: COLLEGE/ UNIVERSITY: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  O. P. R Memorial Arts And Science College    For Women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4907B56-9EE7-94C4-9D07-A0CC097D4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6654" y="3067151"/>
            <a:ext cx="5800851" cy="492443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Tempus Sans ITC" panose="020F0502020204030204" pitchFamily="82" charset="0"/>
              </a:rPr>
              <a:t>DIGITAL PORTFOLIO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2200" y="65493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/>
              <a:t>RESULTS AND SCREENSHOTS</a:t>
            </a:r>
            <a:endParaRPr sz="3200" dirty="0"/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979F294B-CFF9-A1CB-98C4-625F1D98867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63BD1-1149-D7C1-FABC-9C0637532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30396"/>
            <a:ext cx="10842625" cy="44814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FD846-AA96-489C-3247-4725EE7B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71600"/>
            <a:ext cx="10651404" cy="4495800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47FB37DF-2291-DF79-ED4F-75E04F3EF66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35417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D50B9-434F-D93C-FE41-DFE5BFBB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1482"/>
            <a:ext cx="9688762" cy="5137297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75EFD599-1C93-3A39-1F10-2B3A31F765D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12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68353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400" y="685800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CONCLUSION</a:t>
            </a:r>
            <a:endParaRPr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787A8-2933-829E-85D7-EC09D30A3F9B}"/>
              </a:ext>
            </a:extLst>
          </p:cNvPr>
          <p:cNvSpPr txBox="1"/>
          <p:nvPr/>
        </p:nvSpPr>
        <p:spPr>
          <a:xfrm>
            <a:off x="2971800" y="1752600"/>
            <a:ext cx="7924800" cy="219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portfolio highlights skills and achievements.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career growth and networking.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updates keep it relevant.</a:t>
            </a:r>
          </a:p>
        </p:txBody>
      </p:sp>
      <p:sp>
        <p:nvSpPr>
          <p:cNvPr id="2" name="object 9">
            <a:extLst>
              <a:ext uri="{FF2B5EF4-FFF2-40B4-BE49-F238E27FC236}">
                <a16:creationId xmlns:a16="http://schemas.microsoft.com/office/drawing/2014/main" id="{4C6D567F-8E9E-EB5A-CE7E-67D3738C6B8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13</a:t>
            </a:fld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7753-BAFB-9DF0-F33D-A0CEB77B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entury Gothic (Headings)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Century Gothic (Headings)"/>
                <a:cs typeface="Times New Roman" panose="02020603050405020304" pitchFamily="18" charset="0"/>
              </a:rPr>
              <a:t> Link</a:t>
            </a:r>
            <a:br>
              <a:rPr lang="en-US" dirty="0">
                <a:solidFill>
                  <a:srgbClr val="0D0D0D"/>
                </a:solidFill>
                <a:latin typeface="Century Gothic (Headings)"/>
                <a:cs typeface="Times New Roman" panose="02020603050405020304" pitchFamily="18" charset="0"/>
              </a:rPr>
            </a:br>
            <a:endParaRPr lang="en-IN" dirty="0">
              <a:latin typeface="Century Gothic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05E3-0CB1-8324-3FD8-9A34055C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https://github.com/karunyaprabhakar06/Karunya-DIGITAL-PORTFOLIO</a:t>
            </a:r>
          </a:p>
        </p:txBody>
      </p:sp>
    </p:spTree>
    <p:extLst>
      <p:ext uri="{BB962C8B-B14F-4D97-AF65-F5344CB8AC3E}">
        <p14:creationId xmlns:p14="http://schemas.microsoft.com/office/powerpoint/2010/main" val="4266850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3744-76FB-5606-4A3B-E9E18B56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288D-132A-8857-6D0A-875D034A9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Self Portfolio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Showcasing My Work and Skills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Karunya Lakshmi P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8FB0BB7-A7BD-8E9A-EB43-FEF9B2FBF43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59093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6552-044D-818E-8848-75C9A39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25" dirty="0"/>
              <a:t>A</a:t>
            </a:r>
            <a:r>
              <a:rPr lang="en-IN" spc="-5" dirty="0"/>
              <a:t>G</a:t>
            </a:r>
            <a:r>
              <a:rPr lang="en-IN" spc="-35" dirty="0"/>
              <a:t>E</a:t>
            </a:r>
            <a:r>
              <a:rPr lang="en-IN" spc="15" dirty="0"/>
              <a:t>N</a:t>
            </a:r>
            <a:r>
              <a:rPr lang="en-IN" dirty="0"/>
              <a:t>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60F09-196A-A907-C095-96F77608F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0" y="1197289"/>
            <a:ext cx="9294812" cy="4463422"/>
          </a:xfrm>
        </p:spPr>
        <p:txBody>
          <a:bodyPr>
            <a:noAutofit/>
          </a:bodyPr>
          <a:lstStyle/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grpSp>
        <p:nvGrpSpPr>
          <p:cNvPr id="4" name="object 2"/>
          <p:cNvGrpSpPr/>
          <p:nvPr/>
        </p:nvGrpSpPr>
        <p:grpSpPr>
          <a:xfrm rot="20265814">
            <a:off x="9113326" y="3733098"/>
            <a:ext cx="2010339" cy="2307707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BAA0811D-750F-20D2-424B-D7B5FA0D1115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66930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400" y="67668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lang="en-IN" sz="4250" spc="15" dirty="0"/>
              <a:t>R</a:t>
            </a:r>
            <a:r>
              <a:rPr sz="4250" spc="15" dirty="0"/>
              <a:t>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9155-DC5C-72B0-C0EB-6C4AC1129BB9}"/>
              </a:ext>
            </a:extLst>
          </p:cNvPr>
          <p:cNvSpPr txBox="1"/>
          <p:nvPr/>
        </p:nvSpPr>
        <p:spPr>
          <a:xfrm>
            <a:off x="2743200" y="2084894"/>
            <a:ext cx="80867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today’s competitive tech world, showcasing projects and skills is essential.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structured portfolio makes it easier for recruiters/clients to evaluate my expertise.</a:t>
            </a:r>
            <a:b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 central platform leads to missed opportunities.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53600" y="4114800"/>
            <a:ext cx="2238375" cy="246133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90304" y="837815"/>
            <a:ext cx="275028" cy="29604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9615" y="731279"/>
            <a:ext cx="551068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/>
              <a:t>PROJECT</a:t>
            </a:r>
            <a:r>
              <a:rPr lang="en-IN" sz="3200" spc="5" dirty="0"/>
              <a:t>  </a:t>
            </a:r>
            <a:r>
              <a:rPr sz="3200" spc="-20" dirty="0"/>
              <a:t>OVERVIEW</a:t>
            </a:r>
            <a:endParaRPr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6FF8D-B124-DCAD-0E92-4C7779FD1205}"/>
              </a:ext>
            </a:extLst>
          </p:cNvPr>
          <p:cNvSpPr txBox="1"/>
          <p:nvPr/>
        </p:nvSpPr>
        <p:spPr>
          <a:xfrm>
            <a:off x="2590800" y="1936873"/>
            <a:ext cx="74342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website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showcase: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details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accessible on all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245459" y="7877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0" y="711264"/>
            <a:ext cx="6310948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lang="en-IN" sz="3200" spc="5" dirty="0"/>
              <a:t> 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82769-AD21-5986-B8C9-5D201E2DA906}"/>
              </a:ext>
            </a:extLst>
          </p:cNvPr>
          <p:cNvSpPr txBox="1"/>
          <p:nvPr/>
        </p:nvSpPr>
        <p:spPr>
          <a:xfrm>
            <a:off x="2590800" y="1828800"/>
            <a:ext cx="7086600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– to evaluate skills &amp; projects.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– to check past work before collaboration.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Peers/Community – to share and inspire.</a:t>
            </a:r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A0FE0C65-65A4-B016-E676-F1ADE97DC5CA}"/>
              </a:ext>
            </a:extLst>
          </p:cNvPr>
          <p:cNvGrpSpPr/>
          <p:nvPr/>
        </p:nvGrpSpPr>
        <p:grpSpPr>
          <a:xfrm rot="19367329">
            <a:off x="9199644" y="3978611"/>
            <a:ext cx="1652886" cy="1827057"/>
            <a:chOff x="7991475" y="2933700"/>
            <a:chExt cx="2762250" cy="3257550"/>
          </a:xfrm>
        </p:grpSpPr>
        <p:sp>
          <p:nvSpPr>
            <p:cNvPr id="11" name="object 3">
              <a:extLst>
                <a:ext uri="{FF2B5EF4-FFF2-40B4-BE49-F238E27FC236}">
                  <a16:creationId xmlns:a16="http://schemas.microsoft.com/office/drawing/2014/main" id="{D1D2D139-89AB-007F-5E17-54659917A30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127F9F5B-3657-5807-EAC6-DECB444E57F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>
              <a:extLst>
                <a:ext uri="{FF2B5EF4-FFF2-40B4-BE49-F238E27FC236}">
                  <a16:creationId xmlns:a16="http://schemas.microsoft.com/office/drawing/2014/main" id="{68215E5D-1E5D-BFB2-3816-6B6981698DC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682689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spc="10" dirty="0"/>
              <a:t>TOOLS AND TECHNIQUES</a:t>
            </a:r>
            <a:endParaRPr sz="32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52D324-5F00-3220-7B2F-CDBD532E06E0}"/>
              </a:ext>
            </a:extLst>
          </p:cNvPr>
          <p:cNvSpPr txBox="1"/>
          <p:nvPr/>
        </p:nvSpPr>
        <p:spPr>
          <a:xfrm>
            <a:off x="2895600" y="1828800"/>
            <a:ext cx="68580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JavaScript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 &amp; GitHub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GitHub Pages / Netlify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 VS-code ( For code representation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93DB-0379-86C8-C106-A2918013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PORTFOLIO DESIGN AND LAYOUT</a:t>
            </a:r>
            <a:br>
              <a:rPr lang="en-IN" dirty="0">
                <a:latin typeface="Trebuchet MS"/>
                <a:cs typeface="Trebuchet M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7162-ED3F-2FB8-669E-7D3A869CE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&amp; minimal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Sections: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48CD4-FAF9-260F-06AF-6C21D925A449}"/>
              </a:ext>
            </a:extLst>
          </p:cNvPr>
          <p:cNvSpPr txBox="1"/>
          <p:nvPr/>
        </p:nvSpPr>
        <p:spPr>
          <a:xfrm>
            <a:off x="3810000" y="312420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/ About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</p:txBody>
      </p:sp>
      <p:pic>
        <p:nvPicPr>
          <p:cNvPr id="11" name="Picture 10" descr="A cartoon of a child holding a pencil&#10;&#10;AI-generated content may be incorrect.">
            <a:extLst>
              <a:ext uri="{FF2B5EF4-FFF2-40B4-BE49-F238E27FC236}">
                <a16:creationId xmlns:a16="http://schemas.microsoft.com/office/drawing/2014/main" id="{43D0699B-C098-CFAD-C0EB-BABD7E14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31" y="2514600"/>
            <a:ext cx="2310449" cy="3200400"/>
          </a:xfrm>
          <a:prstGeom prst="rect">
            <a:avLst/>
          </a:prstGeom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21C15499-E1A0-9F75-0EB4-671125555A1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5691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36D08-ED69-971B-096B-277624D47064}"/>
              </a:ext>
            </a:extLst>
          </p:cNvPr>
          <p:cNvSpPr txBox="1"/>
          <p:nvPr/>
        </p:nvSpPr>
        <p:spPr>
          <a:xfrm>
            <a:off x="2804317" y="1828800"/>
            <a:ext cx="71628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(works on desktop &amp; mobile).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 with smooth scrolling.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with screenshots.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email integration.</a:t>
            </a:r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F6B50B31-3FAE-8434-A05D-6C9064033F98}"/>
              </a:ext>
            </a:extLst>
          </p:cNvPr>
          <p:cNvGrpSpPr/>
          <p:nvPr/>
        </p:nvGrpSpPr>
        <p:grpSpPr>
          <a:xfrm>
            <a:off x="9038430" y="3798534"/>
            <a:ext cx="1857375" cy="2308934"/>
            <a:chOff x="8658225" y="2647950"/>
            <a:chExt cx="3533775" cy="3810000"/>
          </a:xfrm>
        </p:grpSpPr>
        <p:sp>
          <p:nvSpPr>
            <p:cNvPr id="7" name="object 3">
              <a:extLst>
                <a:ext uri="{FF2B5EF4-FFF2-40B4-BE49-F238E27FC236}">
                  <a16:creationId xmlns:a16="http://schemas.microsoft.com/office/drawing/2014/main" id="{72DE20B2-F502-0B58-A098-70ED827388D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009B3AD-8A81-5684-A445-9A41B2DDCE5D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40CF9C23-3701-1E85-1B62-2D7C461A81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9F961F02-7AF1-48D1-D3A7-74F664BDDB4B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680</TotalTime>
  <Words>316</Words>
  <Application>Microsoft Office PowerPoint</Application>
  <PresentationFormat>Widescreen</PresentationFormat>
  <Paragraphs>73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Century Gothic</vt:lpstr>
      <vt:lpstr>Century Gothic (Headings)</vt:lpstr>
      <vt:lpstr>Tempus Sans ITC</vt:lpstr>
      <vt:lpstr>Times New Roman</vt:lpstr>
      <vt:lpstr>Trebuchet MS</vt:lpstr>
      <vt:lpstr>Wingdings</vt:lpstr>
      <vt:lpstr>Wingdings 3</vt:lpstr>
      <vt:lpstr>Wisp</vt:lpstr>
      <vt:lpstr>DIGITAL PORTFOLIO</vt:lpstr>
      <vt:lpstr>PROJECT TITLE</vt:lpstr>
      <vt:lpstr>AGENDA</vt:lpstr>
      <vt:lpstr>PROBLEM STATEMENT</vt:lpstr>
      <vt:lpstr>PROJECT  OVERVIEW</vt:lpstr>
      <vt:lpstr>WHO ARE THE END USERS ?</vt:lpstr>
      <vt:lpstr>TOOLS AND TECHNIQUES</vt:lpstr>
      <vt:lpstr>PORTFOLIO DESIGN AND LAYOUT </vt:lpstr>
      <vt:lpstr>FEATURES AND FUNCTIONALITY</vt:lpstr>
      <vt:lpstr>RESULTS AND SCREENSHOTS</vt:lpstr>
      <vt:lpstr>PowerPoint Presentation</vt:lpstr>
      <vt:lpstr>PowerPoint Presentation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Mathusoothanan .k</cp:lastModifiedBy>
  <cp:revision>28</cp:revision>
  <dcterms:created xsi:type="dcterms:W3CDTF">2024-03-29T15:07:22Z</dcterms:created>
  <dcterms:modified xsi:type="dcterms:W3CDTF">2025-08-28T15:54:27Z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