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38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t>KARUNYA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1447800" y="2209800"/>
            <a:ext cx="6096000" cy="2585323"/>
          </a:xfrm>
          <a:prstGeom prst="rect">
            <a:avLst/>
          </a:prstGeom>
        </p:spPr>
        <p:txBody>
          <a:bodyPr>
            <a:spAutoFit/>
          </a:bodyPr>
          <a:lstStyle/>
          <a:p>
            <a:pPr>
              <a:lnSpc>
                <a:spcPct val="150000"/>
              </a:lnSpc>
            </a:pPr>
            <a:r>
              <a:rPr lang="en-IN" dirty="0"/>
              <a:t>The results of implementing StyleGAN2 for High-Fidelity Portrait Generation and Editing are impressive. The generated portraits exhibit remarkable realism, attribute manipulation is intuitive, diverse facial appearances are ensured, users are highly satisfied with the system's usability, and ethical considerations are effectively addressed.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1377253"/>
            <a:ext cx="5943600" cy="263277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STYLEGAN2 FOR HIGH-FIDELITY PORTRAIT GENERATION AND EDITING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2848610" y="1463694"/>
            <a:ext cx="6096000" cy="3970318"/>
          </a:xfrm>
          <a:prstGeom prst="rect">
            <a:avLst/>
          </a:prstGeom>
        </p:spPr>
        <p:txBody>
          <a:bodyPr>
            <a:spAutoFit/>
          </a:bodyPr>
          <a:lstStyle/>
          <a:p>
            <a:pPr marL="285750" indent="-285750">
              <a:lnSpc>
                <a:spcPct val="200000"/>
              </a:lnSpc>
              <a:buFont typeface="Wingdings" pitchFamily="2" charset="2"/>
              <a:buChar char="Ø"/>
            </a:pPr>
            <a:r>
              <a:rPr lang="en-IN" dirty="0"/>
              <a:t>Problem Statement</a:t>
            </a:r>
          </a:p>
          <a:p>
            <a:pPr marL="285750" indent="-285750">
              <a:lnSpc>
                <a:spcPct val="200000"/>
              </a:lnSpc>
              <a:buFont typeface="Wingdings" pitchFamily="2" charset="2"/>
              <a:buChar char="Ø"/>
            </a:pPr>
            <a:r>
              <a:rPr lang="en-IN" dirty="0"/>
              <a:t>Project Overview</a:t>
            </a:r>
          </a:p>
          <a:p>
            <a:pPr marL="285750" indent="-285750">
              <a:lnSpc>
                <a:spcPct val="200000"/>
              </a:lnSpc>
              <a:buFont typeface="Wingdings" pitchFamily="2" charset="2"/>
              <a:buChar char="Ø"/>
            </a:pPr>
            <a:r>
              <a:rPr lang="en-IN" dirty="0"/>
              <a:t>Who Are The End Users?</a:t>
            </a:r>
          </a:p>
          <a:p>
            <a:pPr marL="285750" indent="-285750">
              <a:lnSpc>
                <a:spcPct val="200000"/>
              </a:lnSpc>
              <a:buFont typeface="Wingdings" pitchFamily="2" charset="2"/>
              <a:buChar char="Ø"/>
            </a:pPr>
            <a:r>
              <a:rPr lang="en-IN" dirty="0"/>
              <a:t>Your Solution And Its Value Proposition</a:t>
            </a:r>
          </a:p>
          <a:p>
            <a:pPr marL="285750" indent="-285750">
              <a:lnSpc>
                <a:spcPct val="200000"/>
              </a:lnSpc>
              <a:buFont typeface="Wingdings" pitchFamily="2" charset="2"/>
              <a:buChar char="Ø"/>
            </a:pPr>
            <a:r>
              <a:rPr lang="en-IN" dirty="0"/>
              <a:t>The Wow In Your Solution</a:t>
            </a:r>
          </a:p>
          <a:p>
            <a:pPr marL="285750" indent="-285750">
              <a:lnSpc>
                <a:spcPct val="200000"/>
              </a:lnSpc>
              <a:buFont typeface="Wingdings" pitchFamily="2" charset="2"/>
              <a:buChar char="Ø"/>
            </a:pPr>
            <a:r>
              <a:rPr lang="en-IN" dirty="0"/>
              <a:t>Modelling</a:t>
            </a:r>
          </a:p>
          <a:p>
            <a:pPr marL="285750" indent="-285750">
              <a:lnSpc>
                <a:spcPct val="200000"/>
              </a:lnSpc>
              <a:buFont typeface="Wingdings" pitchFamily="2" charset="2"/>
              <a:buChar char="Ø"/>
            </a:pPr>
            <a:r>
              <a:rPr lang="en-IN" dirty="0"/>
              <a:t>Results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533400" y="1600200"/>
            <a:ext cx="6019800" cy="3000821"/>
          </a:xfrm>
          <a:prstGeom prst="rect">
            <a:avLst/>
          </a:prstGeom>
        </p:spPr>
        <p:txBody>
          <a:bodyPr wrap="square">
            <a:spAutoFit/>
          </a:bodyPr>
          <a:lstStyle/>
          <a:p>
            <a:pPr>
              <a:lnSpc>
                <a:spcPct val="150000"/>
              </a:lnSpc>
            </a:pPr>
            <a:r>
              <a:rPr lang="en-IN" dirty="0"/>
              <a:t>Developing a system based on StyleGAN2 to generate high-fidelity and photorealistic portraits while enabling intuitive editing of facial attributes like age, gender, expression, and ethnicity. Key challenges include maintaining realism, enabling attribute manipulation, ensuring diversity in generated faces, facilitating interactive editing, and addressing ethical concerns related to AI-generated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95451"/>
            <a:ext cx="5876925" cy="3831818"/>
          </a:xfrm>
          <a:prstGeom prst="rect">
            <a:avLst/>
          </a:prstGeom>
        </p:spPr>
        <p:txBody>
          <a:bodyPr wrap="square">
            <a:spAutoFit/>
          </a:bodyPr>
          <a:lstStyle/>
          <a:p>
            <a:pPr>
              <a:lnSpc>
                <a:spcPct val="150000"/>
              </a:lnSpc>
            </a:pPr>
            <a:r>
              <a:rPr lang="en-IN" dirty="0"/>
              <a:t>This project aims to utilize StyleGAN2 to develop a system for high-fidelity portrait generation and intuitive editing of facial attributes. Key components include implementing StyleGAN2 for portrait generation, enabling attribute manipulation, designing a user-friendly interface, evaluating results, and addressing ethical considerations. The outcome will be a versatile tool for creating realistic portraits with customizable features, applicable in digital art, entertainment, and identity representation, while ensuring ethical usage.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6200" y="1523999"/>
            <a:ext cx="5867400" cy="3373359"/>
          </a:xfrm>
          <a:prstGeom prst="rect">
            <a:avLst/>
          </a:prstGeom>
        </p:spPr>
        <p:txBody>
          <a:bodyPr wrap="square">
            <a:spAutoFit/>
          </a:bodyPr>
          <a:lstStyle/>
          <a:p>
            <a:pPr>
              <a:lnSpc>
                <a:spcPct val="150000"/>
              </a:lnSpc>
            </a:pPr>
            <a:endParaRPr lang="en-IN" dirty="0" smtClean="0"/>
          </a:p>
          <a:p>
            <a:pPr lvl="3">
              <a:lnSpc>
                <a:spcPct val="150000"/>
              </a:lnSpc>
            </a:pPr>
            <a:r>
              <a:rPr lang="en-IN" dirty="0" smtClean="0"/>
              <a:t>The </a:t>
            </a:r>
            <a:r>
              <a:rPr lang="en-IN" dirty="0"/>
              <a:t>end users of "StyleGAN2 for High-Fidelity Portrait Generation and Editing" include digital artists, photographers, content creators, game developers, avatar designers, researchers, educators, and general users interested in creating realistic portraits for various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413338"/>
            <a:ext cx="6096000" cy="3000821"/>
          </a:xfrm>
          <a:prstGeom prst="rect">
            <a:avLst/>
          </a:prstGeom>
        </p:spPr>
        <p:txBody>
          <a:bodyPr>
            <a:spAutoFit/>
          </a:bodyPr>
          <a:lstStyle/>
          <a:p>
            <a:pPr>
              <a:lnSpc>
                <a:spcPct val="150000"/>
              </a:lnSpc>
            </a:pPr>
            <a:r>
              <a:rPr lang="en-IN" dirty="0"/>
              <a:t>Our solution, powered by StyleGAN2, provides ultra-realistic portrait generation and intuitive attribute editing. With a user-friendly interface, it caters to diverse users including artists, photographers, and game developers. We prioritize ethical usage and offer unprecedented control over facial attributes, revolutionizing portrait creation while ensuring responsible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3124200" y="2348923"/>
            <a:ext cx="4114800" cy="3000821"/>
          </a:xfrm>
          <a:prstGeom prst="rect">
            <a:avLst/>
          </a:prstGeom>
        </p:spPr>
        <p:txBody>
          <a:bodyPr wrap="square">
            <a:spAutoFit/>
          </a:bodyPr>
          <a:lstStyle/>
          <a:p>
            <a:pPr>
              <a:lnSpc>
                <a:spcPct val="150000"/>
              </a:lnSpc>
            </a:pPr>
            <a:r>
              <a:rPr lang="en-IN" dirty="0"/>
              <a:t>Our solution offers unparalleled </a:t>
            </a:r>
            <a:r>
              <a:rPr lang="en-IN" dirty="0" smtClean="0"/>
              <a:t>realism and </a:t>
            </a:r>
            <a:r>
              <a:rPr lang="en-IN" dirty="0"/>
              <a:t>creativity through StyleGAN2, allowing users to effortlessly manipulate facial attributes in real-time. With a user-friendly interface and ethical framework, it revolutionizes portrait editing, inspiring awe and trust among users.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380618" y="1035097"/>
            <a:ext cx="11125200" cy="5493812"/>
          </a:xfrm>
          <a:prstGeom prst="rect">
            <a:avLst/>
          </a:prstGeom>
        </p:spPr>
        <p:txBody>
          <a:bodyPr wrap="square">
            <a:spAutoFit/>
          </a:bodyPr>
          <a:lstStyle/>
          <a:p>
            <a:pPr>
              <a:lnSpc>
                <a:spcPct val="150000"/>
              </a:lnSpc>
            </a:pPr>
            <a:r>
              <a:rPr lang="en-IN" dirty="0" smtClean="0"/>
              <a:t>A simple wireframe representation for the user interface of a StyleGAN2-based application for</a:t>
            </a:r>
          </a:p>
          <a:p>
            <a:pPr>
              <a:lnSpc>
                <a:spcPct val="150000"/>
              </a:lnSpc>
            </a:pPr>
            <a:r>
              <a:rPr lang="en-IN" dirty="0" smtClean="0"/>
              <a:t> high-fidelity portrait generation and editing:</a:t>
            </a:r>
            <a:endParaRPr lang="en-IN" dirty="0"/>
          </a:p>
          <a:p>
            <a:pPr lvl="1">
              <a:lnSpc>
                <a:spcPct val="150000"/>
              </a:lnSpc>
            </a:pPr>
            <a:r>
              <a:rPr lang="en-IN" dirty="0" smtClean="0"/>
              <a:t>1.Homepage:</a:t>
            </a:r>
            <a:endParaRPr lang="en-IN" dirty="0"/>
          </a:p>
          <a:p>
            <a:pPr marL="1200150" lvl="2" indent="-285750">
              <a:lnSpc>
                <a:spcPct val="150000"/>
              </a:lnSpc>
              <a:buFont typeface="Wingdings" pitchFamily="2" charset="2"/>
              <a:buChar char="Ø"/>
            </a:pPr>
            <a:r>
              <a:rPr lang="en-IN" dirty="0" smtClean="0"/>
              <a:t>Navigation </a:t>
            </a:r>
            <a:r>
              <a:rPr lang="en-IN" dirty="0"/>
              <a:t>bar with options like "Generate Portrait", "Edit Attributes", "Gallery", and "Settings</a:t>
            </a:r>
            <a:r>
              <a:rPr lang="en-IN" dirty="0" smtClean="0"/>
              <a:t>".</a:t>
            </a:r>
          </a:p>
          <a:p>
            <a:pPr lvl="1">
              <a:lnSpc>
                <a:spcPct val="150000"/>
              </a:lnSpc>
            </a:pPr>
            <a:r>
              <a:rPr lang="en-IN" dirty="0" smtClean="0"/>
              <a:t>2. Edit Attributes:</a:t>
            </a:r>
            <a:endParaRPr lang="en-IN" dirty="0"/>
          </a:p>
          <a:p>
            <a:pPr marL="1200150" lvl="2" indent="-285750">
              <a:lnSpc>
                <a:spcPct val="150000"/>
              </a:lnSpc>
              <a:buFont typeface="Wingdings" pitchFamily="2" charset="2"/>
              <a:buChar char="Ø"/>
            </a:pPr>
            <a:r>
              <a:rPr lang="en-IN" dirty="0" smtClean="0"/>
              <a:t>Slider </a:t>
            </a:r>
            <a:r>
              <a:rPr lang="en-IN" dirty="0"/>
              <a:t>or dropdown menus for adjusting specific facial attributes like </a:t>
            </a:r>
            <a:r>
              <a:rPr lang="en-IN" dirty="0" err="1" smtClean="0"/>
              <a:t>age,expression</a:t>
            </a:r>
            <a:r>
              <a:rPr lang="en-IN" dirty="0"/>
              <a:t>, and </a:t>
            </a:r>
            <a:r>
              <a:rPr lang="en-IN" dirty="0" smtClean="0"/>
              <a:t>ethnicity.</a:t>
            </a:r>
            <a:endParaRPr lang="en-IN" dirty="0"/>
          </a:p>
          <a:p>
            <a:pPr marL="1200150" lvl="2" indent="-285750">
              <a:lnSpc>
                <a:spcPct val="150000"/>
              </a:lnSpc>
              <a:buFont typeface="Wingdings" pitchFamily="2" charset="2"/>
              <a:buChar char="Ø"/>
            </a:pPr>
            <a:r>
              <a:rPr lang="en-IN" dirty="0" smtClean="0"/>
              <a:t>Real-time </a:t>
            </a:r>
            <a:r>
              <a:rPr lang="en-IN" dirty="0"/>
              <a:t>preview pane showing the effect of attribute </a:t>
            </a:r>
            <a:r>
              <a:rPr lang="en-IN" dirty="0" smtClean="0"/>
              <a:t>adjustments.</a:t>
            </a:r>
          </a:p>
          <a:p>
            <a:pPr lvl="1">
              <a:lnSpc>
                <a:spcPct val="150000"/>
              </a:lnSpc>
            </a:pPr>
            <a:r>
              <a:rPr lang="en-IN" dirty="0" smtClean="0"/>
              <a:t>3. Gallery:</a:t>
            </a:r>
            <a:endParaRPr lang="en-IN" dirty="0"/>
          </a:p>
          <a:p>
            <a:pPr marL="1200150" lvl="2" indent="-285750">
              <a:lnSpc>
                <a:spcPct val="150000"/>
              </a:lnSpc>
              <a:buFont typeface="Wingdings" pitchFamily="2" charset="2"/>
              <a:buChar char="Ø"/>
            </a:pPr>
            <a:r>
              <a:rPr lang="en-IN" dirty="0" smtClean="0"/>
              <a:t> </a:t>
            </a:r>
            <a:r>
              <a:rPr lang="en-IN" dirty="0"/>
              <a:t>Grid layout displaying previously generated </a:t>
            </a:r>
            <a:r>
              <a:rPr lang="en-IN" dirty="0" smtClean="0"/>
              <a:t>portraits.</a:t>
            </a:r>
          </a:p>
          <a:p>
            <a:pPr marL="1200150" lvl="2" indent="-285750">
              <a:lnSpc>
                <a:spcPct val="150000"/>
              </a:lnSpc>
              <a:buFont typeface="Wingdings" pitchFamily="2" charset="2"/>
              <a:buChar char="Ø"/>
            </a:pPr>
            <a:r>
              <a:rPr lang="en-IN" dirty="0"/>
              <a:t>  </a:t>
            </a:r>
            <a:r>
              <a:rPr lang="en-IN" dirty="0" smtClean="0"/>
              <a:t> </a:t>
            </a:r>
            <a:r>
              <a:rPr lang="en-IN" dirty="0"/>
              <a:t>Clickable thumbnails leading to individual portrait </a:t>
            </a:r>
            <a:r>
              <a:rPr lang="en-IN" dirty="0" smtClean="0"/>
              <a:t>details.</a:t>
            </a:r>
          </a:p>
          <a:p>
            <a:pPr lvl="1">
              <a:lnSpc>
                <a:spcPct val="150000"/>
              </a:lnSpc>
            </a:pPr>
            <a:r>
              <a:rPr lang="en-IN" dirty="0" smtClean="0"/>
              <a:t>4. Portrait </a:t>
            </a:r>
            <a:r>
              <a:rPr lang="en-IN" dirty="0"/>
              <a:t>Detail Page</a:t>
            </a:r>
            <a:r>
              <a:rPr lang="en-IN" dirty="0" smtClean="0"/>
              <a:t>:</a:t>
            </a:r>
            <a:endParaRPr lang="en-IN" dirty="0"/>
          </a:p>
          <a:p>
            <a:pPr marL="1200150" lvl="2" indent="-285750">
              <a:lnSpc>
                <a:spcPct val="150000"/>
              </a:lnSpc>
              <a:buFont typeface="Wingdings" pitchFamily="2" charset="2"/>
              <a:buChar char="Ø"/>
            </a:pPr>
            <a:r>
              <a:rPr lang="en-IN" dirty="0" smtClean="0"/>
              <a:t> </a:t>
            </a:r>
            <a:r>
              <a:rPr lang="en-IN" dirty="0"/>
              <a:t>Larger view of the selected portrait with options for downloading or sharing</a:t>
            </a:r>
            <a:r>
              <a:rPr lang="en-IN" dirty="0" smtClean="0"/>
              <a:t>.</a:t>
            </a:r>
            <a:endParaRPr lang="en-IN" dirty="0"/>
          </a:p>
          <a:p>
            <a:pPr marL="1200150" lvl="2" indent="-285750">
              <a:lnSpc>
                <a:spcPct val="150000"/>
              </a:lnSpc>
              <a:buFont typeface="Wingdings" pitchFamily="2" charset="2"/>
              <a:buChar char="Ø"/>
            </a:pPr>
            <a:r>
              <a:rPr lang="en-IN" dirty="0" smtClean="0"/>
              <a:t> </a:t>
            </a:r>
            <a:r>
              <a:rPr lang="en-IN" dirty="0"/>
              <a:t>Button to go back to the gallery</a:t>
            </a:r>
            <a:r>
              <a:rPr lang="en-IN"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505</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KARUNYA M</vt:lpstr>
      <vt:lpstr>STYLEGAN2 FOR HIGH-FIDELITY PORTRAIT GENERATION AND EDITING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KARUNYA M</dc:title>
  <dc:creator>2021PITIT127</dc:creator>
  <cp:lastModifiedBy>2021PITIT127</cp:lastModifiedBy>
  <cp:revision>4</cp:revision>
  <dcterms:created xsi:type="dcterms:W3CDTF">2024-03-28T07:53:50Z</dcterms:created>
  <dcterms:modified xsi:type="dcterms:W3CDTF">2024-03-28T09:26:46Z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