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50" b="0" i="1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250" b="0" i="1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50" b="0" i="1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50" b="0" i="1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670047"/>
            <a:ext cx="4037075" cy="418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892551"/>
            <a:ext cx="1522475" cy="2365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70047"/>
            <a:ext cx="4037075" cy="418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2551"/>
            <a:ext cx="1522475" cy="23652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76" y="0"/>
            <a:ext cx="1603248" cy="114147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06028" y="6095999"/>
            <a:ext cx="993648" cy="76199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7253" y="1781018"/>
            <a:ext cx="6857492" cy="143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50" b="0" i="1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7253" y="1781018"/>
            <a:ext cx="6857492" cy="143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50" b="0" i="1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233932" y="2506421"/>
            <a:ext cx="828484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7200" spc="-530" dirty="0">
                <a:solidFill>
                  <a:srgbClr val="EBEBEB"/>
                </a:solidFill>
                <a:latin typeface="Verdana"/>
                <a:cs typeface="Verdana"/>
              </a:rPr>
              <a:t>WEEKLY</a:t>
            </a:r>
            <a:r>
              <a:rPr sz="7200" spc="-540" dirty="0">
                <a:solidFill>
                  <a:srgbClr val="EBEBEB"/>
                </a:solidFill>
                <a:latin typeface="Verdana"/>
                <a:cs typeface="Verdana"/>
              </a:rPr>
              <a:t> </a:t>
            </a:r>
            <a:r>
              <a:rPr sz="7200" spc="-335" dirty="0">
                <a:solidFill>
                  <a:srgbClr val="EBEBEB"/>
                </a:solidFill>
                <a:latin typeface="Verdana"/>
                <a:cs typeface="Verdana"/>
              </a:rPr>
              <a:t>P</a:t>
            </a:r>
            <a:r>
              <a:rPr sz="7200" spc="-409" dirty="0">
                <a:solidFill>
                  <a:srgbClr val="EBEBEB"/>
                </a:solidFill>
                <a:latin typeface="Verdana"/>
                <a:cs typeface="Verdana"/>
              </a:rPr>
              <a:t>R</a:t>
            </a:r>
            <a:r>
              <a:rPr sz="7200" spc="-400" dirty="0">
                <a:solidFill>
                  <a:srgbClr val="EBEBEB"/>
                </a:solidFill>
                <a:latin typeface="Verdana"/>
                <a:cs typeface="Verdana"/>
              </a:rPr>
              <a:t>OGRESS  </a:t>
            </a:r>
            <a:r>
              <a:rPr sz="7200" spc="-540" dirty="0">
                <a:solidFill>
                  <a:srgbClr val="EBEBEB"/>
                </a:solidFill>
                <a:latin typeface="Verdana"/>
                <a:cs typeface="Verdana"/>
              </a:rPr>
              <a:t>REPORT-2</a:t>
            </a:r>
            <a:endParaRPr sz="7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05600" y="4923790"/>
            <a:ext cx="457200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341630" indent="509270">
              <a:lnSpc>
                <a:spcPct val="100000"/>
              </a:lnSpc>
              <a:spcBef>
                <a:spcPts val="100"/>
              </a:spcBef>
            </a:pPr>
            <a:r>
              <a:rPr lang="en-US" b="1" spc="-140" dirty="0" err="1" smtClean="0">
                <a:solidFill>
                  <a:schemeClr val="bg1"/>
                </a:solidFill>
                <a:latin typeface="Tahoma"/>
                <a:cs typeface="Tahoma"/>
              </a:rPr>
              <a:t>k.Divyanka</a:t>
            </a:r>
            <a:endParaRPr lang="en-US" b="1" spc="-140" dirty="0" smtClean="0">
              <a:solidFill>
                <a:schemeClr val="bg1"/>
              </a:solidFill>
              <a:latin typeface="Tahoma"/>
              <a:cs typeface="Tahoma"/>
            </a:endParaRPr>
          </a:p>
          <a:p>
            <a:pPr marL="227329" marR="341630" indent="509270">
              <a:lnSpc>
                <a:spcPct val="100000"/>
              </a:lnSpc>
              <a:spcBef>
                <a:spcPts val="100"/>
              </a:spcBef>
            </a:pPr>
            <a:r>
              <a:rPr lang="en-US" b="1" spc="-140" dirty="0" smtClean="0">
                <a:solidFill>
                  <a:schemeClr val="bg1"/>
                </a:solidFill>
                <a:latin typeface="Tahoma"/>
                <a:cs typeface="Tahoma"/>
              </a:rPr>
              <a:t>(227Z5A0510) CSE</a:t>
            </a:r>
          </a:p>
          <a:p>
            <a:pPr marL="227329" marR="341630" indent="509270">
              <a:lnSpc>
                <a:spcPct val="100000"/>
              </a:lnSpc>
              <a:spcBef>
                <a:spcPts val="100"/>
              </a:spcBef>
            </a:pPr>
            <a:r>
              <a:rPr lang="en-US" b="1" spc="-140" dirty="0" smtClean="0">
                <a:solidFill>
                  <a:schemeClr val="bg1"/>
                </a:solidFill>
                <a:latin typeface="Tahoma"/>
                <a:cs typeface="Tahoma"/>
              </a:rPr>
              <a:t>karupothuladivyanka@gmail.com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9476" y="0"/>
              <a:ext cx="1603248" cy="11414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06028" y="6095999"/>
              <a:ext cx="993648" cy="761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98252" y="0"/>
              <a:ext cx="760488" cy="12039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37876" y="0"/>
              <a:ext cx="685800" cy="1143000"/>
            </a:xfrm>
            <a:custGeom>
              <a:avLst/>
              <a:gdLst/>
              <a:ahLst/>
              <a:cxnLst/>
              <a:rect l="l" t="t" r="r" b="b"/>
              <a:pathLst>
                <a:path w="685800" h="1143000">
                  <a:moveTo>
                    <a:pt x="6858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685800" y="1143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AF1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40601" y="603250"/>
          <a:ext cx="11895452" cy="6000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5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9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5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4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33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62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62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1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28575">
                        <a:lnSpc>
                          <a:spcPts val="2325"/>
                        </a:lnSpc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Pr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ciency</a:t>
                      </a:r>
                      <a:r>
                        <a:rPr sz="20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ef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re</a:t>
                      </a:r>
                      <a:r>
                        <a:rPr sz="20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he</a:t>
                      </a:r>
                      <a:r>
                        <a:rPr sz="20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pr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am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F8CA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35">
                        <a:lnSpc>
                          <a:spcPts val="2325"/>
                        </a:lnSpc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Pr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ciency</a:t>
                      </a:r>
                      <a:r>
                        <a:rPr sz="20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2000" spc="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er</a:t>
                      </a:r>
                      <a:r>
                        <a:rPr sz="2000" spc="-1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he</a:t>
                      </a:r>
                      <a:r>
                        <a:rPr sz="20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pr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2000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2000" spc="-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2000" spc="-5" dirty="0">
                          <a:latin typeface="Verdana"/>
                          <a:cs typeface="Verdana"/>
                        </a:rPr>
                        <a:t>am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8CA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5"/>
                        </a:lnSpc>
                        <a:spcBef>
                          <a:spcPts val="1730"/>
                        </a:spcBef>
                      </a:pPr>
                      <a:r>
                        <a:rPr sz="2000" spc="-105" dirty="0">
                          <a:latin typeface="Verdana"/>
                          <a:cs typeface="Verdana"/>
                        </a:rPr>
                        <a:t>S.NO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5"/>
                        </a:lnSpc>
                        <a:spcBef>
                          <a:spcPts val="1730"/>
                        </a:spcBef>
                      </a:pPr>
                      <a:r>
                        <a:rPr sz="2000" spc="-80" dirty="0">
                          <a:latin typeface="Verdana"/>
                          <a:cs typeface="Verdana"/>
                        </a:rPr>
                        <a:t>TOPIC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385"/>
                        </a:lnSpc>
                        <a:spcBef>
                          <a:spcPts val="2120"/>
                        </a:spcBef>
                      </a:pPr>
                      <a:r>
                        <a:rPr sz="2000" spc="-25" dirty="0">
                          <a:latin typeface="Verdana"/>
                          <a:cs typeface="Verdana"/>
                        </a:rPr>
                        <a:t>DON’T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156210">
                        <a:lnSpc>
                          <a:spcPts val="2360"/>
                        </a:lnSpc>
                      </a:pPr>
                      <a:r>
                        <a:rPr sz="2000" spc="-30" dirty="0">
                          <a:latin typeface="Verdana"/>
                          <a:cs typeface="Verdana"/>
                        </a:rPr>
                        <a:t>KNOW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69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ts val="2375"/>
                        </a:lnSpc>
                        <a:spcBef>
                          <a:spcPts val="1730"/>
                        </a:spcBef>
                      </a:pPr>
                      <a:r>
                        <a:rPr sz="2000" spc="-160" dirty="0">
                          <a:latin typeface="Verdana"/>
                          <a:cs typeface="Verdana"/>
                        </a:rPr>
                        <a:t>FAIR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2375"/>
                        </a:lnSpc>
                        <a:spcBef>
                          <a:spcPts val="1730"/>
                        </a:spcBef>
                      </a:pPr>
                      <a:r>
                        <a:rPr sz="2000" spc="114" dirty="0">
                          <a:latin typeface="Verdana"/>
                          <a:cs typeface="Verdana"/>
                        </a:rPr>
                        <a:t>GOOD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2385"/>
                        </a:lnSpc>
                        <a:spcBef>
                          <a:spcPts val="2120"/>
                        </a:spcBef>
                      </a:pPr>
                      <a:r>
                        <a:rPr sz="2000" spc="-110" dirty="0">
                          <a:latin typeface="Verdana"/>
                          <a:cs typeface="Verdana"/>
                        </a:rPr>
                        <a:t>VERY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103505">
                        <a:lnSpc>
                          <a:spcPts val="2360"/>
                        </a:lnSpc>
                      </a:pPr>
                      <a:r>
                        <a:rPr sz="2000" spc="114" dirty="0">
                          <a:latin typeface="Verdana"/>
                          <a:cs typeface="Verdana"/>
                        </a:rPr>
                        <a:t>GOOD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69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6695">
                        <a:lnSpc>
                          <a:spcPts val="2385"/>
                        </a:lnSpc>
                        <a:spcBef>
                          <a:spcPts val="2120"/>
                        </a:spcBef>
                      </a:pPr>
                      <a:r>
                        <a:rPr sz="2000" spc="-85" dirty="0">
                          <a:latin typeface="Verdana"/>
                          <a:cs typeface="Verdana"/>
                        </a:rPr>
                        <a:t>DON'T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207010">
                        <a:lnSpc>
                          <a:spcPts val="2360"/>
                        </a:lnSpc>
                      </a:pPr>
                      <a:r>
                        <a:rPr sz="2000" spc="-30" dirty="0">
                          <a:latin typeface="Verdana"/>
                          <a:cs typeface="Verdana"/>
                        </a:rPr>
                        <a:t>KNOW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69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ts val="2375"/>
                        </a:lnSpc>
                        <a:spcBef>
                          <a:spcPts val="1730"/>
                        </a:spcBef>
                      </a:pPr>
                      <a:r>
                        <a:rPr sz="2000" spc="-160" dirty="0">
                          <a:latin typeface="Verdana"/>
                          <a:cs typeface="Verdana"/>
                        </a:rPr>
                        <a:t>FAIR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ts val="2375"/>
                        </a:lnSpc>
                        <a:spcBef>
                          <a:spcPts val="1730"/>
                        </a:spcBef>
                      </a:pPr>
                      <a:r>
                        <a:rPr sz="2000" spc="114" dirty="0">
                          <a:latin typeface="Verdana"/>
                          <a:cs typeface="Verdana"/>
                        </a:rPr>
                        <a:t>GOOD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0185">
                        <a:lnSpc>
                          <a:spcPts val="2385"/>
                        </a:lnSpc>
                        <a:spcBef>
                          <a:spcPts val="2120"/>
                        </a:spcBef>
                      </a:pPr>
                      <a:r>
                        <a:rPr sz="2000" spc="-110" dirty="0">
                          <a:latin typeface="Verdana"/>
                          <a:cs typeface="Verdana"/>
                        </a:rPr>
                        <a:t>VERY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1440">
                        <a:lnSpc>
                          <a:spcPts val="2360"/>
                        </a:lnSpc>
                      </a:pPr>
                      <a:r>
                        <a:rPr sz="2000" spc="114" dirty="0">
                          <a:latin typeface="Verdana"/>
                          <a:cs typeface="Verdana"/>
                        </a:rPr>
                        <a:t>GOOD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692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1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5"/>
                        </a:lnSpc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Workato_file, workato_FTP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5"/>
                        </a:lnSpc>
                      </a:pPr>
                      <a:r>
                        <a:rPr sz="2000" spc="-200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10515">
                        <a:lnSpc>
                          <a:spcPts val="2375"/>
                        </a:lnSpc>
                      </a:pPr>
                      <a:r>
                        <a:rPr sz="2000" spc="-200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4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0"/>
                        </a:lnSpc>
                        <a:spcBef>
                          <a:spcPts val="173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2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 marL="673735" marR="545465" indent="-120650">
                        <a:lnSpc>
                          <a:spcPts val="2400"/>
                        </a:lnSpc>
                        <a:spcBef>
                          <a:spcPts val="45"/>
                        </a:spcBef>
                      </a:pPr>
                      <a:r>
                        <a:rPr sz="2000" spc="-8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o_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cti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- 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ftp,Workato-email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0"/>
                        </a:lnSpc>
                        <a:spcBef>
                          <a:spcPts val="1735"/>
                        </a:spcBef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10515">
                        <a:lnSpc>
                          <a:spcPts val="2370"/>
                        </a:lnSpc>
                        <a:spcBef>
                          <a:spcPts val="1735"/>
                        </a:spcBef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4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0"/>
                        </a:lnSpc>
                        <a:spcBef>
                          <a:spcPts val="173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3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 marL="1120775" marR="27305" indent="-1087120">
                        <a:lnSpc>
                          <a:spcPts val="2400"/>
                        </a:lnSpc>
                        <a:spcBef>
                          <a:spcPts val="4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Workato-mysql-crud, workato-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mangodb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0"/>
                        </a:lnSpc>
                        <a:spcBef>
                          <a:spcPts val="1735"/>
                        </a:spcBef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10515">
                        <a:lnSpc>
                          <a:spcPts val="2370"/>
                        </a:lnSpc>
                        <a:spcBef>
                          <a:spcPts val="1735"/>
                        </a:spcBef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4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0"/>
                        </a:lnSpc>
                        <a:spcBef>
                          <a:spcPts val="173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4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 marL="295910" marR="184785" indent="-104139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Workato_Salesforce_CRUD,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Workato_AWS_operation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0"/>
                        </a:lnSpc>
                        <a:spcBef>
                          <a:spcPts val="1735"/>
                        </a:spcBef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10515">
                        <a:lnSpc>
                          <a:spcPts val="2370"/>
                        </a:lnSpc>
                        <a:spcBef>
                          <a:spcPts val="1735"/>
                        </a:spcBef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47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0"/>
                        </a:lnSpc>
                        <a:spcBef>
                          <a:spcPts val="1735"/>
                        </a:spcBef>
                      </a:pPr>
                      <a:r>
                        <a:rPr sz="2000" dirty="0">
                          <a:latin typeface="Verdana"/>
                          <a:cs typeface="Verdana"/>
                        </a:rPr>
                        <a:t>5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 marL="99060" marR="96520" indent="659765">
                        <a:lnSpc>
                          <a:spcPts val="2400"/>
                        </a:lnSpc>
                        <a:spcBef>
                          <a:spcPts val="45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Workato_google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sheet,workato_Errorhandling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70"/>
                        </a:lnSpc>
                        <a:spcBef>
                          <a:spcPts val="1735"/>
                        </a:spcBef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10515">
                        <a:lnSpc>
                          <a:spcPts val="2370"/>
                        </a:lnSpc>
                        <a:spcBef>
                          <a:spcPts val="1735"/>
                        </a:spcBef>
                      </a:pPr>
                      <a:r>
                        <a:rPr sz="2000" spc="-204" dirty="0">
                          <a:latin typeface="Verdana"/>
                          <a:cs typeface="Verdana"/>
                        </a:rPr>
                        <a:t>YES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4294967295"/>
          </p:nvPr>
        </p:nvSpPr>
        <p:spPr>
          <a:xfrm>
            <a:off x="1295400" y="1981200"/>
            <a:ext cx="7620000" cy="14398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25"/>
              </a:spcBef>
            </a:pPr>
            <a:r>
              <a:rPr spc="70" dirty="0"/>
              <a:t>THANK</a:t>
            </a:r>
            <a:r>
              <a:rPr spc="-465" dirty="0"/>
              <a:t> </a:t>
            </a:r>
            <a:r>
              <a:rPr spc="-340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7644" y="5028946"/>
            <a:ext cx="5794756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460" marR="502920" indent="419100">
              <a:lnSpc>
                <a:spcPct val="100000"/>
              </a:lnSpc>
              <a:spcBef>
                <a:spcPts val="100"/>
              </a:spcBef>
            </a:pPr>
            <a:r>
              <a:rPr sz="2400" b="1" spc="-175" dirty="0" smtClean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lang="en-US" sz="2400" b="1" spc="-140" dirty="0" err="1" smtClean="0">
                <a:solidFill>
                  <a:srgbClr val="EBEBEB"/>
                </a:solidFill>
                <a:latin typeface="Tahoma"/>
                <a:cs typeface="Tahoma"/>
              </a:rPr>
              <a:t>k.Divyanka</a:t>
            </a:r>
            <a:endParaRPr lang="en-US" sz="2400" b="1" spc="-140" dirty="0" smtClean="0">
              <a:solidFill>
                <a:srgbClr val="EBEBEB"/>
              </a:solidFill>
              <a:latin typeface="Tahoma"/>
              <a:cs typeface="Tahoma"/>
            </a:endParaRPr>
          </a:p>
          <a:p>
            <a:pPr marL="251460" marR="502920" indent="4191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40" dirty="0" smtClean="0">
                <a:solidFill>
                  <a:srgbClr val="EBEBEB"/>
                </a:solidFill>
                <a:latin typeface="Tahoma"/>
                <a:cs typeface="Tahoma"/>
              </a:rPr>
              <a:t>(227Z5A0510) CSE</a:t>
            </a:r>
          </a:p>
          <a:p>
            <a:pPr marL="251460" marR="502920" indent="4191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40" dirty="0" smtClean="0">
                <a:solidFill>
                  <a:srgbClr val="EBEBEB"/>
                </a:solidFill>
                <a:latin typeface="Tahoma"/>
                <a:cs typeface="Tahoma"/>
              </a:rPr>
              <a:t>karupothuladivyanka@gmail.com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69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Ragini Sathu</dc:creator>
  <cp:lastModifiedBy>admin</cp:lastModifiedBy>
  <cp:revision>4</cp:revision>
  <dcterms:created xsi:type="dcterms:W3CDTF">2024-06-23T16:11:36Z</dcterms:created>
  <dcterms:modified xsi:type="dcterms:W3CDTF">2024-06-23T16:31:09Z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2024-06-02T00:00:00Z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2024-06-23T00:00:00Z</vt:filetime>
  </property>
</Properties>
</file>