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8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33932" y="2506421"/>
            <a:ext cx="82848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530" dirty="0">
                <a:solidFill>
                  <a:srgbClr val="EBEBEB"/>
                </a:solidFill>
                <a:latin typeface="Verdana"/>
                <a:cs typeface="Verdana"/>
              </a:rPr>
              <a:t>WEEKLY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7200" spc="-335" dirty="0">
                <a:solidFill>
                  <a:srgbClr val="EBEBEB"/>
                </a:solidFill>
                <a:latin typeface="Verdana"/>
                <a:cs typeface="Verdana"/>
              </a:rPr>
              <a:t>P</a:t>
            </a:r>
            <a:r>
              <a:rPr sz="7200" spc="-409" dirty="0">
                <a:solidFill>
                  <a:srgbClr val="EBEBEB"/>
                </a:solidFill>
                <a:latin typeface="Verdana"/>
                <a:cs typeface="Verdana"/>
              </a:rPr>
              <a:t>R</a:t>
            </a:r>
            <a:r>
              <a:rPr sz="7200" spc="-400" dirty="0">
                <a:solidFill>
                  <a:srgbClr val="EBEBEB"/>
                </a:solidFill>
                <a:latin typeface="Verdana"/>
                <a:cs typeface="Verdana"/>
              </a:rPr>
              <a:t>OGRESS  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REPORT-3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4136" y="4923790"/>
            <a:ext cx="3780664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341630" indent="509270">
              <a:lnSpc>
                <a:spcPct val="100000"/>
              </a:lnSpc>
              <a:spcBef>
                <a:spcPts val="100"/>
              </a:spcBef>
            </a:pPr>
            <a:r>
              <a:rPr lang="en-US" b="1" spc="-140" dirty="0" err="1" smtClean="0">
                <a:solidFill>
                  <a:srgbClr val="FFFFFF"/>
                </a:solidFill>
                <a:latin typeface="Tahoma"/>
                <a:cs typeface="Tahoma"/>
              </a:rPr>
              <a:t>k.Divyanka</a:t>
            </a:r>
            <a:endParaRPr lang="en-US" b="1" spc="-14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227329" marR="341630" indent="509270">
              <a:lnSpc>
                <a:spcPct val="100000"/>
              </a:lnSpc>
              <a:spcBef>
                <a:spcPts val="100"/>
              </a:spcBef>
            </a:pPr>
            <a:r>
              <a:rPr sz="1800" b="1" spc="-100" dirty="0" smtClean="0">
                <a:solidFill>
                  <a:srgbClr val="FFFFFF"/>
                </a:solidFill>
                <a:latin typeface="Tahoma"/>
                <a:cs typeface="Tahoma"/>
              </a:rPr>
              <a:t>(217Z1A05</a:t>
            </a:r>
            <a:r>
              <a:rPr lang="en-US" sz="1800" b="1" spc="-100" dirty="0" smtClean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sz="1800" b="1" spc="-100" dirty="0" smtClean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1800" b="1" spc="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b="1" spc="-60" dirty="0" smtClean="0">
                <a:solidFill>
                  <a:srgbClr val="FFFFFF"/>
                </a:solidFill>
                <a:latin typeface="Tahoma"/>
                <a:cs typeface="Tahoma"/>
              </a:rPr>
              <a:t>CSE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b="1" spc="-50" dirty="0" smtClean="0">
                <a:solidFill>
                  <a:srgbClr val="FFFFFF"/>
                </a:solidFill>
                <a:latin typeface="Tahoma"/>
                <a:cs typeface="Tahoma"/>
              </a:rPr>
              <a:t>karupothuladivyanka@gmail.com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9476" y="0"/>
              <a:ext cx="1603248" cy="1141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82375"/>
              </p:ext>
            </p:extLst>
          </p:nvPr>
        </p:nvGraphicFramePr>
        <p:xfrm>
          <a:off x="91621" y="304800"/>
          <a:ext cx="12085315" cy="7715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131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4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37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97357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3666490">
                        <a:lnSpc>
                          <a:spcPts val="238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bef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50" dirty="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ts val="238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m</a:t>
                      </a: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105" dirty="0">
                          <a:latin typeface="Verdana"/>
                          <a:cs typeface="Verdana"/>
                        </a:rPr>
                        <a:t>S.NO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80" dirty="0">
                          <a:latin typeface="Verdana"/>
                          <a:cs typeface="Verdana"/>
                        </a:rPr>
                        <a:t>TOPIC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ts val="2385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DON’T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38735"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ts val="2375"/>
                        </a:lnSpc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2375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ts val="2385"/>
                        </a:lnSpc>
                        <a:spcBef>
                          <a:spcPts val="5"/>
                        </a:spcBef>
                      </a:pPr>
                      <a:r>
                        <a:rPr sz="2000" spc="-105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01600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2385"/>
                        </a:lnSpc>
                        <a:spcBef>
                          <a:spcPts val="5"/>
                        </a:spcBef>
                      </a:pPr>
                      <a:r>
                        <a:rPr sz="2000" spc="-85" dirty="0">
                          <a:latin typeface="Verdana"/>
                          <a:cs typeface="Verdana"/>
                        </a:rPr>
                        <a:t>DON'T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5095">
                        <a:lnSpc>
                          <a:spcPts val="2375"/>
                        </a:lnSpc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ts val="2375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ts val="2385"/>
                        </a:lnSpc>
                        <a:spcBef>
                          <a:spcPts val="5"/>
                        </a:spcBef>
                      </a:pPr>
                      <a:r>
                        <a:rPr sz="2000" spc="-110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9695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ahoma"/>
                          <a:cs typeface="Tahoma"/>
                        </a:rPr>
                        <a:t>Htt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connect</a:t>
                      </a:r>
                      <a:r>
                        <a:rPr sz="2000" b="1" spc="-15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ons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306070" algn="r">
                        <a:lnSpc>
                          <a:spcPts val="2375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-75" dirty="0">
                          <a:latin typeface="Tahoma"/>
                          <a:cs typeface="Tahoma"/>
                        </a:rPr>
                        <a:t>Zuora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  <a:spcBef>
                          <a:spcPts val="110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2375"/>
                        </a:lnSpc>
                        <a:spcBef>
                          <a:spcPts val="110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6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Zuora</a:t>
                      </a:r>
                      <a:r>
                        <a:rPr sz="20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0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2000" b="1" spc="-10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to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documentation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306070" algn="r">
                        <a:lnSpc>
                          <a:spcPts val="2370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06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60" dirty="0">
                          <a:latin typeface="Tahoma"/>
                          <a:cs typeface="Tahoma"/>
                        </a:rPr>
                        <a:t>PowerBI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06070" algn="r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4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155" dirty="0">
                          <a:latin typeface="Tahoma"/>
                          <a:cs typeface="Tahoma"/>
                        </a:rPr>
                        <a:t>PowerBI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765"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R="306070" algn="r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4294967295"/>
          </p:nvPr>
        </p:nvSpPr>
        <p:spPr>
          <a:xfrm>
            <a:off x="1828800" y="1676400"/>
            <a:ext cx="8305800" cy="1438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THANK</a:t>
            </a:r>
            <a:r>
              <a:rPr spc="-465" dirty="0"/>
              <a:t> </a:t>
            </a:r>
            <a:r>
              <a:rPr spc="-34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7644" y="5028946"/>
            <a:ext cx="5642356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solidFill>
                  <a:schemeClr val="bg1"/>
                </a:solidFill>
                <a:latin typeface="Tahoma"/>
                <a:cs typeface="Tahoma"/>
              </a:rPr>
              <a:t>k.Divyanka</a:t>
            </a:r>
            <a:endParaRPr lang="en-US" sz="2400" dirty="0" smtClean="0">
              <a:solidFill>
                <a:schemeClr val="bg1"/>
              </a:solidFill>
              <a:latin typeface="Tahoma"/>
              <a:cs typeface="Tahoma"/>
            </a:endParaRP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(227Z5A0510) CSE</a:t>
            </a: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karupothuladivyanka@gmail.com</a:t>
            </a:r>
            <a:endParaRPr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64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Ragini Sathu</dc:creator>
  <cp:lastModifiedBy>admin</cp:lastModifiedBy>
  <cp:revision>2</cp:revision>
  <dcterms:created xsi:type="dcterms:W3CDTF">2024-06-23T16:20:15Z</dcterms:created>
  <dcterms:modified xsi:type="dcterms:W3CDTF">2024-06-23T16:26:03Z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2024-06-23T00:00:00Z</vt:filetime>
  </property>
</Properties>
</file>