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50" b="0" i="1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250" b="0" i="1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50" b="0" i="1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50" b="0" i="1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70047"/>
            <a:ext cx="4037075" cy="41879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892551"/>
            <a:ext cx="1522475" cy="236524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99476" y="0"/>
            <a:ext cx="1603248" cy="114147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06028" y="6095999"/>
            <a:ext cx="993648" cy="76199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98252" y="0"/>
            <a:ext cx="760488" cy="120396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7253" y="1781018"/>
            <a:ext cx="6857492" cy="143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50" b="0" i="1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7253" y="1781018"/>
            <a:ext cx="6857492" cy="143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50" b="0" i="1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233932" y="2506421"/>
            <a:ext cx="828484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7200" spc="-530" dirty="0">
                <a:solidFill>
                  <a:srgbClr val="EBEBEB"/>
                </a:solidFill>
                <a:latin typeface="Verdana"/>
                <a:cs typeface="Verdana"/>
              </a:rPr>
              <a:t>WEEKLY</a:t>
            </a:r>
            <a:r>
              <a:rPr sz="7200" spc="-54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7200" spc="-335" dirty="0">
                <a:solidFill>
                  <a:srgbClr val="EBEBEB"/>
                </a:solidFill>
                <a:latin typeface="Verdana"/>
                <a:cs typeface="Verdana"/>
              </a:rPr>
              <a:t>P</a:t>
            </a:r>
            <a:r>
              <a:rPr sz="7200" spc="-409" dirty="0">
                <a:solidFill>
                  <a:srgbClr val="EBEBEB"/>
                </a:solidFill>
                <a:latin typeface="Verdana"/>
                <a:cs typeface="Verdana"/>
              </a:rPr>
              <a:t>R</a:t>
            </a:r>
            <a:r>
              <a:rPr sz="7200" spc="-400" dirty="0">
                <a:solidFill>
                  <a:srgbClr val="EBEBEB"/>
                </a:solidFill>
                <a:latin typeface="Verdana"/>
                <a:cs typeface="Verdana"/>
              </a:rPr>
              <a:t>OGRESS  </a:t>
            </a:r>
            <a:r>
              <a:rPr sz="7200" spc="-540" dirty="0">
                <a:solidFill>
                  <a:srgbClr val="EBEBEB"/>
                </a:solidFill>
                <a:latin typeface="Verdana"/>
                <a:cs typeface="Verdana"/>
              </a:rPr>
              <a:t>REPORT-5</a:t>
            </a:r>
            <a:endParaRPr sz="72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54136" y="5655361"/>
            <a:ext cx="3856864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lang="en-US" sz="1800" dirty="0" err="1" smtClean="0">
                <a:solidFill>
                  <a:schemeClr val="bg1"/>
                </a:solidFill>
                <a:latin typeface="Tahoma"/>
                <a:cs typeface="Tahoma"/>
              </a:rPr>
              <a:t>k.Divyanka</a:t>
            </a:r>
            <a:endParaRPr lang="en-US" sz="1800" dirty="0" smtClean="0">
              <a:solidFill>
                <a:schemeClr val="bg1"/>
              </a:solidFill>
              <a:latin typeface="Tahoma"/>
              <a:cs typeface="Tahoma"/>
            </a:endParaRPr>
          </a:p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solidFill>
                  <a:schemeClr val="bg1"/>
                </a:solidFill>
                <a:latin typeface="Tahoma"/>
                <a:cs typeface="Tahoma"/>
              </a:rPr>
              <a:t>(227Z5A0510) CSE</a:t>
            </a:r>
          </a:p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lang="en-US" sz="1800" dirty="0" smtClean="0">
                <a:solidFill>
                  <a:schemeClr val="bg1"/>
                </a:solidFill>
                <a:latin typeface="Tahoma"/>
                <a:cs typeface="Tahoma"/>
              </a:rPr>
              <a:t>karupothuladivyanka@gmail.com</a:t>
            </a:r>
            <a:endParaRPr sz="180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9476" y="0"/>
              <a:ext cx="1603248" cy="11414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2670047"/>
            <a:ext cx="4037329" cy="4188460"/>
            <a:chOff x="0" y="2670047"/>
            <a:chExt cx="4037329" cy="41884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670047"/>
              <a:ext cx="4037075" cy="41879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892552"/>
              <a:ext cx="1522475" cy="2365248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6028" y="6095999"/>
            <a:ext cx="993648" cy="761998"/>
          </a:xfrm>
          <a:prstGeom prst="rect">
            <a:avLst/>
          </a:prstGeom>
        </p:spPr>
      </p:pic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75" y="549020"/>
          <a:ext cx="12179296" cy="6628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4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97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502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642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5467">
                <a:tc gridSpan="7">
                  <a:txBody>
                    <a:bodyPr/>
                    <a:lstStyle/>
                    <a:p>
                      <a:pPr marL="3708400">
                        <a:lnSpc>
                          <a:spcPts val="2325"/>
                        </a:lnSpc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Pr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ciency</a:t>
                      </a:r>
                      <a:r>
                        <a:rPr sz="20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ef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re</a:t>
                      </a:r>
                      <a:r>
                        <a:rPr sz="2000" spc="-1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he</a:t>
                      </a:r>
                      <a:r>
                        <a:rPr sz="2000" spc="-1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pr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am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359410">
                        <a:lnSpc>
                          <a:spcPts val="2325"/>
                        </a:lnSpc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Pr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ciency</a:t>
                      </a:r>
                      <a:r>
                        <a:rPr sz="20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2000" spc="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er</a:t>
                      </a:r>
                      <a:r>
                        <a:rPr sz="2000" spc="-1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he</a:t>
                      </a:r>
                      <a:r>
                        <a:rPr sz="2000" spc="-1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pr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am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F8CA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0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75"/>
                        </a:lnSpc>
                      </a:pPr>
                      <a:r>
                        <a:rPr sz="2000" spc="-105" dirty="0">
                          <a:latin typeface="Verdana"/>
                          <a:cs typeface="Verdana"/>
                        </a:rPr>
                        <a:t>S.NO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75"/>
                        </a:lnSpc>
                      </a:pPr>
                      <a:r>
                        <a:rPr sz="2000" spc="-75" dirty="0">
                          <a:latin typeface="Verdana"/>
                          <a:cs typeface="Verdana"/>
                        </a:rPr>
                        <a:t>TOPIC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2385"/>
                        </a:lnSpc>
                        <a:spcBef>
                          <a:spcPts val="455"/>
                        </a:spcBef>
                      </a:pPr>
                      <a:r>
                        <a:rPr sz="2000" spc="-25" dirty="0">
                          <a:latin typeface="Verdana"/>
                          <a:cs typeface="Verdana"/>
                        </a:rPr>
                        <a:t>DON’T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27940">
                        <a:lnSpc>
                          <a:spcPts val="2360"/>
                        </a:lnSpc>
                      </a:pPr>
                      <a:r>
                        <a:rPr sz="2000" spc="-30" dirty="0">
                          <a:latin typeface="Verdana"/>
                          <a:cs typeface="Verdana"/>
                        </a:rPr>
                        <a:t>KNOW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57785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ts val="2375"/>
                        </a:lnSpc>
                      </a:pPr>
                      <a:r>
                        <a:rPr sz="2000" spc="-160" dirty="0">
                          <a:latin typeface="Verdana"/>
                          <a:cs typeface="Verdana"/>
                        </a:rPr>
                        <a:t>FAIR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75"/>
                        </a:lnSpc>
                      </a:pPr>
                      <a:r>
                        <a:rPr sz="2000" spc="114" dirty="0">
                          <a:latin typeface="Verdana"/>
                          <a:cs typeface="Verdana"/>
                        </a:rPr>
                        <a:t>GOOD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2385"/>
                        </a:lnSpc>
                        <a:spcBef>
                          <a:spcPts val="455"/>
                        </a:spcBef>
                      </a:pPr>
                      <a:r>
                        <a:rPr sz="2000" spc="-110" dirty="0">
                          <a:latin typeface="Verdana"/>
                          <a:cs typeface="Verdana"/>
                        </a:rPr>
                        <a:t>VERY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106045">
                        <a:lnSpc>
                          <a:spcPts val="2360"/>
                        </a:lnSpc>
                      </a:pPr>
                      <a:r>
                        <a:rPr sz="2000" spc="114" dirty="0">
                          <a:latin typeface="Verdana"/>
                          <a:cs typeface="Verdana"/>
                        </a:rPr>
                        <a:t>GOOD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385"/>
                        </a:lnSpc>
                        <a:spcBef>
                          <a:spcPts val="455"/>
                        </a:spcBef>
                      </a:pPr>
                      <a:r>
                        <a:rPr sz="2000" spc="-85" dirty="0">
                          <a:latin typeface="Verdana"/>
                          <a:cs typeface="Verdana"/>
                        </a:rPr>
                        <a:t>DON'T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ts val="2360"/>
                        </a:lnSpc>
                      </a:pPr>
                      <a:r>
                        <a:rPr sz="2000" spc="-30" dirty="0">
                          <a:latin typeface="Verdana"/>
                          <a:cs typeface="Verdana"/>
                        </a:rPr>
                        <a:t>KNOW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57785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2375"/>
                        </a:lnSpc>
                      </a:pPr>
                      <a:r>
                        <a:rPr sz="2000" spc="-160" dirty="0">
                          <a:latin typeface="Verdana"/>
                          <a:cs typeface="Verdana"/>
                        </a:rPr>
                        <a:t>FAIR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2375"/>
                        </a:lnSpc>
                      </a:pPr>
                      <a:r>
                        <a:rPr sz="2000" spc="114" dirty="0">
                          <a:latin typeface="Verdana"/>
                          <a:cs typeface="Verdana"/>
                        </a:rPr>
                        <a:t>GOOD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2385"/>
                        </a:lnSpc>
                        <a:spcBef>
                          <a:spcPts val="455"/>
                        </a:spcBef>
                      </a:pPr>
                      <a:r>
                        <a:rPr sz="2000" spc="-110" dirty="0">
                          <a:latin typeface="Verdana"/>
                          <a:cs typeface="Verdana"/>
                        </a:rPr>
                        <a:t>VERY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104775">
                        <a:lnSpc>
                          <a:spcPts val="2360"/>
                        </a:lnSpc>
                      </a:pPr>
                      <a:r>
                        <a:rPr sz="2000" spc="114" dirty="0">
                          <a:latin typeface="Verdana"/>
                          <a:cs typeface="Verdana"/>
                        </a:rPr>
                        <a:t>GOOD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Verdana"/>
                          <a:cs typeface="Verdana"/>
                        </a:rPr>
                        <a:t>BAK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2000" spc="-1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HOL</a:t>
                      </a:r>
                      <a:r>
                        <a:rPr sz="20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2000" spc="-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Y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508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R="2235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3359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75"/>
                        </a:lnSpc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40" dirty="0">
                          <a:latin typeface="Verdana"/>
                          <a:cs typeface="Verdana"/>
                        </a:rPr>
                        <a:t>async,motor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cl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ien</a:t>
                      </a:r>
                      <a:r>
                        <a:rPr sz="2000" spc="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-3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awai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concep</a:t>
                      </a:r>
                      <a:r>
                        <a:rPr sz="2000" spc="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508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R="224154" algn="ctr">
                        <a:lnSpc>
                          <a:spcPct val="100000"/>
                        </a:lnSpc>
                        <a:spcBef>
                          <a:spcPts val="2039"/>
                        </a:spcBef>
                      </a:pPr>
                      <a:r>
                        <a:rPr sz="2000" spc="-204" dirty="0">
                          <a:latin typeface="Verdana"/>
                          <a:cs typeface="Verdana"/>
                        </a:rPr>
                        <a:t>YES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ts val="2375"/>
                        </a:lnSpc>
                      </a:pPr>
                      <a:r>
                        <a:rPr sz="2000" spc="-204" dirty="0">
                          <a:latin typeface="Verdana"/>
                          <a:cs typeface="Verdana"/>
                        </a:rPr>
                        <a:t>YES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0645" marR="73660" indent="88265" algn="just">
                        <a:lnSpc>
                          <a:spcPct val="100000"/>
                        </a:lnSpc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20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o4j:</a:t>
                      </a:r>
                      <a:r>
                        <a:rPr sz="2000" spc="-1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20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Fu</a:t>
                      </a:r>
                      <a:r>
                        <a:rPr sz="2000" spc="2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ure</a:t>
                      </a:r>
                      <a:r>
                        <a:rPr sz="2000" spc="-1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of 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Grap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2000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Da</a:t>
                      </a:r>
                      <a:r>
                        <a:rPr sz="2000" spc="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ab</a:t>
                      </a:r>
                      <a:r>
                        <a:rPr sz="2000" spc="-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se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2000" spc="-1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in  </a:t>
                      </a:r>
                      <a:r>
                        <a:rPr sz="2000" spc="25" dirty="0">
                          <a:latin typeface="Verdana"/>
                          <a:cs typeface="Verdana"/>
                        </a:rPr>
                        <a:t>Modern</a:t>
                      </a:r>
                      <a:r>
                        <a:rPr sz="2000" spc="-1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15" dirty="0">
                          <a:latin typeface="Verdana"/>
                          <a:cs typeface="Verdana"/>
                        </a:rPr>
                        <a:t>ApplicationS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R="2247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204" dirty="0">
                          <a:latin typeface="Verdana"/>
                          <a:cs typeface="Verdana"/>
                        </a:rPr>
                        <a:t>YES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2000" spc="-204" dirty="0">
                          <a:latin typeface="Verdana"/>
                          <a:cs typeface="Verdana"/>
                        </a:rPr>
                        <a:t>YES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936">
                <a:tc>
                  <a:txBody>
                    <a:bodyPr/>
                    <a:lstStyle/>
                    <a:p>
                      <a:pPr algn="ctr">
                        <a:lnSpc>
                          <a:spcPts val="210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50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7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4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 marL="52069" marR="46355" indent="5080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Ex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or</a:t>
                      </a:r>
                      <a:r>
                        <a:rPr sz="1800" spc="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w  </a:t>
                      </a:r>
                      <a:r>
                        <a:rPr sz="1800" spc="-50" dirty="0">
                          <a:latin typeface="Verdana"/>
                          <a:cs typeface="Verdana"/>
                        </a:rPr>
                        <a:t>Technologies: </a:t>
                      </a:r>
                      <a:r>
                        <a:rPr sz="18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15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Sh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  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Tech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35" dirty="0">
                          <a:latin typeface="Verdana"/>
                          <a:cs typeface="Verdana"/>
                        </a:rPr>
                        <a:t>Landscape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446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R="224154" algn="ctr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2000" spc="-204" dirty="0">
                          <a:latin typeface="Verdana"/>
                          <a:cs typeface="Verdana"/>
                        </a:rPr>
                        <a:t>YES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ts val="2370"/>
                        </a:lnSpc>
                        <a:spcBef>
                          <a:spcPts val="5"/>
                        </a:spcBef>
                      </a:pPr>
                      <a:r>
                        <a:rPr sz="2000" spc="-204" dirty="0">
                          <a:latin typeface="Verdana"/>
                          <a:cs typeface="Verdana"/>
                        </a:rPr>
                        <a:t>YES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9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3345" marR="8826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GP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2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800" spc="-1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oc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k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g  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Ca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pa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li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  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8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gr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at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R="224790" algn="ctr">
                        <a:lnSpc>
                          <a:spcPct val="100000"/>
                        </a:lnSpc>
                      </a:pPr>
                      <a:r>
                        <a:rPr sz="2000" spc="-204" dirty="0">
                          <a:latin typeface="Verdana"/>
                          <a:cs typeface="Verdana"/>
                        </a:rPr>
                        <a:t>YES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2000" spc="-204" dirty="0">
                          <a:latin typeface="Verdana"/>
                          <a:cs typeface="Verdana"/>
                        </a:rPr>
                        <a:t>YES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750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0" y="0"/>
            <a:ext cx="12192000" cy="6858634"/>
            <a:chOff x="0" y="0"/>
            <a:chExt cx="12192000" cy="6858634"/>
          </a:xfrm>
        </p:grpSpPr>
        <p:sp>
          <p:nvSpPr>
            <p:cNvPr id="13" name="object 13"/>
            <p:cNvSpPr/>
            <p:nvPr/>
          </p:nvSpPr>
          <p:spPr>
            <a:xfrm>
              <a:off x="0" y="0"/>
              <a:ext cx="12192000" cy="857250"/>
            </a:xfrm>
            <a:custGeom>
              <a:avLst/>
              <a:gdLst/>
              <a:ahLst/>
              <a:cxnLst/>
              <a:rect l="l" t="t" r="r" b="b"/>
              <a:pathLst>
                <a:path w="12192000" h="857250">
                  <a:moveTo>
                    <a:pt x="3478669" y="0"/>
                  </a:moveTo>
                  <a:lnTo>
                    <a:pt x="713117" y="0"/>
                  </a:lnTo>
                  <a:lnTo>
                    <a:pt x="0" y="0"/>
                  </a:lnTo>
                  <a:lnTo>
                    <a:pt x="0" y="856919"/>
                  </a:lnTo>
                  <a:lnTo>
                    <a:pt x="713117" y="856919"/>
                  </a:lnTo>
                  <a:lnTo>
                    <a:pt x="3478669" y="856919"/>
                  </a:lnTo>
                  <a:lnTo>
                    <a:pt x="3478669" y="0"/>
                  </a:lnTo>
                  <a:close/>
                </a:path>
                <a:path w="12192000" h="857250">
                  <a:moveTo>
                    <a:pt x="12192000" y="0"/>
                  </a:moveTo>
                  <a:lnTo>
                    <a:pt x="7824470" y="0"/>
                  </a:lnTo>
                  <a:lnTo>
                    <a:pt x="7824343" y="0"/>
                  </a:lnTo>
                  <a:lnTo>
                    <a:pt x="3478784" y="0"/>
                  </a:lnTo>
                  <a:lnTo>
                    <a:pt x="3478784" y="856919"/>
                  </a:lnTo>
                  <a:lnTo>
                    <a:pt x="7824343" y="856919"/>
                  </a:lnTo>
                  <a:lnTo>
                    <a:pt x="7824470" y="856919"/>
                  </a:lnTo>
                  <a:lnTo>
                    <a:pt x="12192000" y="85691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1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0"/>
                  </a:moveTo>
                  <a:lnTo>
                    <a:pt x="12192000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6858000"/>
                  </a:lnTo>
                  <a:lnTo>
                    <a:pt x="6350" y="6858000"/>
                  </a:lnTo>
                  <a:lnTo>
                    <a:pt x="6350" y="6350"/>
                  </a:lnTo>
                  <a:lnTo>
                    <a:pt x="706767" y="6350"/>
                  </a:lnTo>
                  <a:lnTo>
                    <a:pt x="706767" y="6858000"/>
                  </a:lnTo>
                  <a:lnTo>
                    <a:pt x="719467" y="6858000"/>
                  </a:lnTo>
                  <a:lnTo>
                    <a:pt x="719467" y="6350"/>
                  </a:lnTo>
                  <a:lnTo>
                    <a:pt x="3472434" y="6350"/>
                  </a:lnTo>
                  <a:lnTo>
                    <a:pt x="3472434" y="6858000"/>
                  </a:lnTo>
                  <a:lnTo>
                    <a:pt x="3485134" y="6858000"/>
                  </a:lnTo>
                  <a:lnTo>
                    <a:pt x="3485134" y="6350"/>
                  </a:lnTo>
                  <a:lnTo>
                    <a:pt x="7817993" y="6350"/>
                  </a:lnTo>
                  <a:lnTo>
                    <a:pt x="7817993" y="6858000"/>
                  </a:lnTo>
                  <a:lnTo>
                    <a:pt x="7830693" y="6858000"/>
                  </a:lnTo>
                  <a:lnTo>
                    <a:pt x="7830693" y="6350"/>
                  </a:lnTo>
                  <a:lnTo>
                    <a:pt x="12185650" y="6350"/>
                  </a:lnTo>
                  <a:lnTo>
                    <a:pt x="1218565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3710940" y="549020"/>
            <a:ext cx="3880485" cy="315595"/>
          </a:xfrm>
          <a:custGeom>
            <a:avLst/>
            <a:gdLst/>
            <a:ahLst/>
            <a:cxnLst/>
            <a:rect l="l" t="t" r="r" b="b"/>
            <a:pathLst>
              <a:path w="3880484" h="315594">
                <a:moveTo>
                  <a:pt x="3880104" y="0"/>
                </a:moveTo>
                <a:lnTo>
                  <a:pt x="0" y="0"/>
                </a:lnTo>
                <a:lnTo>
                  <a:pt x="0" y="315467"/>
                </a:lnTo>
                <a:lnTo>
                  <a:pt x="3880104" y="315467"/>
                </a:lnTo>
                <a:lnTo>
                  <a:pt x="3880104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82991" y="549020"/>
            <a:ext cx="3648710" cy="315595"/>
          </a:xfrm>
          <a:custGeom>
            <a:avLst/>
            <a:gdLst/>
            <a:ahLst/>
            <a:cxnLst/>
            <a:rect l="l" t="t" r="r" b="b"/>
            <a:pathLst>
              <a:path w="3648709" h="315594">
                <a:moveTo>
                  <a:pt x="3648455" y="0"/>
                </a:moveTo>
                <a:lnTo>
                  <a:pt x="0" y="0"/>
                </a:lnTo>
                <a:lnTo>
                  <a:pt x="0" y="315467"/>
                </a:lnTo>
                <a:lnTo>
                  <a:pt x="3648455" y="315467"/>
                </a:lnTo>
                <a:lnTo>
                  <a:pt x="3648455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4294967295"/>
          </p:nvPr>
        </p:nvSpPr>
        <p:spPr>
          <a:xfrm>
            <a:off x="2209800" y="1981200"/>
            <a:ext cx="7048754" cy="143986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125"/>
              </a:spcBef>
            </a:pPr>
            <a:r>
              <a:rPr spc="70" dirty="0"/>
              <a:t>THANK</a:t>
            </a:r>
            <a:r>
              <a:rPr spc="-465" dirty="0"/>
              <a:t> </a:t>
            </a:r>
            <a:r>
              <a:rPr spc="-340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7644" y="5028946"/>
            <a:ext cx="5870956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marR="502920" indent="419100">
              <a:lnSpc>
                <a:spcPct val="100000"/>
              </a:lnSpc>
              <a:spcBef>
                <a:spcPts val="100"/>
              </a:spcBef>
            </a:pPr>
            <a:r>
              <a:rPr lang="en-US" sz="2400" dirty="0" err="1" smtClean="0">
                <a:solidFill>
                  <a:schemeClr val="bg1"/>
                </a:solidFill>
                <a:latin typeface="Tahoma"/>
                <a:cs typeface="Tahoma"/>
              </a:rPr>
              <a:t>k.Divyanka</a:t>
            </a:r>
            <a:endParaRPr lang="en-US" sz="2400" dirty="0" smtClean="0">
              <a:solidFill>
                <a:schemeClr val="bg1"/>
              </a:solidFill>
              <a:latin typeface="Tahoma"/>
              <a:cs typeface="Tahoma"/>
            </a:endParaRPr>
          </a:p>
          <a:p>
            <a:pPr marL="251460" marR="502920" indent="419100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solidFill>
                  <a:schemeClr val="bg1"/>
                </a:solidFill>
                <a:latin typeface="Tahoma"/>
                <a:cs typeface="Tahoma"/>
              </a:rPr>
              <a:t>(227Z5A0510) CSE</a:t>
            </a:r>
          </a:p>
          <a:p>
            <a:pPr marL="251460" marR="502920" indent="419100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solidFill>
                  <a:schemeClr val="bg1"/>
                </a:solidFill>
                <a:latin typeface="Tahoma"/>
                <a:cs typeface="Tahoma"/>
              </a:rPr>
              <a:t>karupoyhuladivyanka@gmail.com</a:t>
            </a:r>
            <a:endParaRPr sz="240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93</Words>
  <Application>Microsoft Office PowerPoint</Application>
  <PresentationFormat>Widescreen</PresentationFormat>
  <Paragraphs>88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Tahoma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Ragini Sathu</dc:creator>
  <cp:lastModifiedBy>admin</cp:lastModifiedBy>
  <cp:revision>2</cp:revision>
  <dcterms:created xsi:type="dcterms:W3CDTF">2024-06-23T16:26:41Z</dcterms:created>
  <dcterms:modified xsi:type="dcterms:W3CDTF">2024-06-23T16:30:01Z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2024-06-23T00:00:00Z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2024-06-23T00:00:00Z</vt:filetime>
  </property>
</Properties>
</file>