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2"/>
  </p:sldMasterIdLst>
  <p:notesMasterIdLst>
    <p:notesMasterId r:id="rId16"/>
  </p:notesMasterIdLst>
  <p:sldIdLst>
    <p:sldId id="313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2" d="100"/>
          <a:sy n="32" d="100"/>
        </p:scale>
        <p:origin x="11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104867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67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5/6/2024</a:t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3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5/6/2024</a:t>
            </a:fld>
            <a:endParaRPr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3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5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6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7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8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5/6/2024</a:t>
            </a:fld>
            <a:endParaRPr lang="en-US"/>
          </a:p>
        </p:txBody>
      </p:sp>
      <p:sp>
        <p:nvSpPr>
          <p:cNvPr id="1048629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30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5/6/2024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5/6/2024</a:t>
            </a:fld>
            <a:endParaRPr lang="en-US"/>
          </a:p>
        </p:txBody>
      </p:sp>
      <p:sp>
        <p:nvSpPr>
          <p:cNvPr id="104864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47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5/6/2024</a:t>
            </a:fld>
            <a:endParaRPr 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8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5/6/2024</a:t>
            </a:fld>
            <a:endParaRPr lang="en-US"/>
          </a:p>
        </p:txBody>
      </p:sp>
      <p:sp>
        <p:nvSpPr>
          <p:cNvPr id="104866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6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5/6/2024</a:t>
            </a:fld>
            <a:endParaRPr lang="en-US"/>
          </a:p>
        </p:txBody>
      </p:sp>
      <p:sp>
        <p:nvSpPr>
          <p:cNvPr id="10486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5/6/2024</a:t>
            </a:fld>
            <a:endParaRPr lang="en-US"/>
          </a:p>
        </p:txBody>
      </p:sp>
      <p:sp>
        <p:nvSpPr>
          <p:cNvPr id="104866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7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9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5/6/2024</a:t>
            </a:fld>
            <a:endParaRPr lang="en-US"/>
          </a:p>
        </p:txBody>
      </p:sp>
      <p:sp>
        <p:nvSpPr>
          <p:cNvPr id="104867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7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2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5/6/2024</a:t>
            </a:fld>
            <a:endParaRPr lang="en-US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5/6/2024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andas/pandas_csv.asp" TargetMode="External"/><Relationship Id="rId2" Type="http://schemas.openxmlformats.org/officeDocument/2006/relationships/hyperlink" Target="https://www.w3schools.com/python/matplotlib_intro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org/project/sort-dataframeby-monthorweek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1048590" name="TextBox 2"/>
          <p:cNvSpPr txBox="1"/>
          <p:nvPr/>
        </p:nvSpPr>
        <p:spPr>
          <a:xfrm>
            <a:off x="-329782" y="1034321"/>
            <a:ext cx="12726648" cy="4851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1048591" name="TextBox 3"/>
          <p:cNvSpPr txBox="1"/>
          <p:nvPr/>
        </p:nvSpPr>
        <p:spPr>
          <a:xfrm>
            <a:off x="2203129" y="4001149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karuppaiyan.c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Roever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engineering college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Perambalur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mechanical engineering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104861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/>
              <a:t>The hotel booking dataset offers valuable insights into guest behavior and preferences. </a:t>
            </a:r>
          </a:p>
          <a:p>
            <a:pPr marL="305435" indent="-305435"/>
            <a:r>
              <a:rPr lang="en-US" sz="2000" dirty="0"/>
              <a:t>By analyzing factors such as booking timing, length of stay, and special requests, we can optimize hotel operations and enhance guest experiences. </a:t>
            </a:r>
          </a:p>
          <a:p>
            <a:pPr marL="305435" indent="-305435"/>
            <a:r>
              <a:rPr lang="en-US" sz="2000" dirty="0"/>
              <a:t>Key takeaways include identifying peak booking seasons, understanding guest preferences, and predicting demand for specific services. </a:t>
            </a:r>
          </a:p>
          <a:p>
            <a:pPr marL="305435" indent="-305435"/>
            <a:r>
              <a:rPr lang="en-US" sz="2000" dirty="0"/>
              <a:t>Leveraging this data can lead to better decision-making and improved customer satisfaction.</a:t>
            </a:r>
            <a:endParaRPr lang="en-IN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1048613" name="Title 4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227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1048614" name="TextBox 1"/>
          <p:cNvSpPr txBox="1"/>
          <p:nvPr/>
        </p:nvSpPr>
        <p:spPr>
          <a:xfrm>
            <a:off x="762000" y="1300480"/>
            <a:ext cx="10545900" cy="511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Analyze special requests made by guests and identify common themes.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Create personalized experiences by fulfilling unique guest preferences.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Compare booking trends with industry benchmarks.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Incorporate guest feedback data to enhance service quality.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b="0" i="0" kern="1200" dirty="0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lang="en-IN" sz="1800" dirty="0">
              <a:effectLst/>
            </a:endParaRP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1048616" name="TextBox 2"/>
          <p:cNvSpPr txBox="1"/>
          <p:nvPr/>
        </p:nvSpPr>
        <p:spPr>
          <a:xfrm>
            <a:off x="960120" y="1700784"/>
            <a:ext cx="7344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2"/>
              </a:rPr>
              <a:t>https://www.w3schools.com/python/matplotlib_intro.asp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  <a:hlinkClick r:id="rId3"/>
              </a:rPr>
              <a:t>https://www.w3schools.com/python/pandas/pandas_csv.asp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 err="1"/>
              <a:t>Dataframe</a:t>
            </a:r>
            <a:r>
              <a:rPr lang="en-IN" dirty="0"/>
              <a:t> </a:t>
            </a:r>
            <a:r>
              <a:rPr lang="en-IN" dirty="0">
                <a:hlinkClick r:id="rId4"/>
              </a:rPr>
              <a:t>https://pypi.org/project/sort-dataframeby-monthorweek/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1048598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305435" indent="-305435"/>
            <a:r>
              <a:rPr lang="en-US" dirty="0"/>
              <a:t>Have you ever wondered when the best time of year to book a hotel room is?</a:t>
            </a:r>
          </a:p>
          <a:p>
            <a:pPr marL="305435" indent="-305435"/>
            <a:r>
              <a:rPr lang="en-US" dirty="0"/>
              <a:t>the optimal length of stay in order to get the best daily rate? </a:t>
            </a:r>
          </a:p>
          <a:p>
            <a:pPr marL="305435" indent="-305435"/>
            <a:r>
              <a:rPr lang="en-US" dirty="0"/>
              <a:t>What if you wanted to predict whether or not a hotel was likely to receive a disproportionately high number of special requests? </a:t>
            </a:r>
          </a:p>
          <a:p>
            <a:pPr marL="305435" indent="-305435"/>
            <a:r>
              <a:rPr lang="en-US" dirty="0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marL="305435" indent="-305435"/>
            <a:r>
              <a:rPr lang="en-US" dirty="0"/>
              <a:t>All personally identifying information has been removed from the data. </a:t>
            </a:r>
          </a:p>
          <a:p>
            <a:pPr marL="305435" indent="-305435"/>
            <a:r>
              <a:rPr lang="en-US" dirty="0"/>
              <a:t>Explore and </a:t>
            </a:r>
            <a:r>
              <a:rPr lang="en-US" dirty="0" err="1"/>
              <a:t>analyse</a:t>
            </a:r>
            <a:r>
              <a:rPr lang="en-US" dirty="0"/>
              <a:t> the data to discover important factors that govern the bookings. 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1048600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048601" name="TextBox 3"/>
          <p:cNvSpPr txBox="1"/>
          <p:nvPr/>
        </p:nvSpPr>
        <p:spPr>
          <a:xfrm>
            <a:off x="1005840" y="1664208"/>
            <a:ext cx="576579" cy="3200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1048602" name="TextBox 5"/>
          <p:cNvSpPr txBox="1"/>
          <p:nvPr/>
        </p:nvSpPr>
        <p:spPr>
          <a:xfrm>
            <a:off x="1569720" y="1953981"/>
            <a:ext cx="9052560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From which countries do most guests come?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cost that guests pay per night for a hotel room?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the breakdown of hotel nights spent by market segment and hotel type?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are the primary meal preferences of guests when analyzing their preferences?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an analysis of special requests made by customers?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duration of guests’ stays at the hotels?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information on bookings categorized by market segment?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604" name="TextBox 2"/>
          <p:cNvSpPr txBox="1"/>
          <p:nvPr/>
        </p:nvSpPr>
        <p:spPr>
          <a:xfrm>
            <a:off x="975360" y="1727200"/>
            <a:ext cx="2862580" cy="18440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Anaconda navigator software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JupyterLab</a:t>
            </a:r>
            <a:r>
              <a:rPr lang="en-US" dirty="0"/>
              <a:t> (version: 4.0.11)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Python (version: 3.11.5)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jupterNote</a:t>
            </a:r>
            <a:r>
              <a:rPr lang="en-US" dirty="0"/>
              <a:t> (version: 7.0.8)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1048606" name="TextBox 2"/>
          <p:cNvSpPr txBox="1"/>
          <p:nvPr/>
        </p:nvSpPr>
        <p:spPr>
          <a:xfrm>
            <a:off x="1239520" y="1991360"/>
            <a:ext cx="9601200" cy="2301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Dataset Introduction: We start by understanding the dataset. It contains information about two types of hotels (City and Resort) and whether bookings were canceled.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Features: Each observation represents a hotel booking and includes details like arrival date, length of stay, number of adults/children, etc.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Objective: Our goal is to analyze patterns, predict cancellations, and uncover factors governing bookings.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3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2097154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978" y="1874895"/>
            <a:ext cx="6662830" cy="42809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5" name="Content Placeholder 2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097156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11" y="4145683"/>
            <a:ext cx="5480510" cy="2698945"/>
          </a:xfrm>
          <a:prstGeom prst="rect">
            <a:avLst/>
          </a:prstGeom>
        </p:spPr>
      </p:pic>
      <p:pic>
        <p:nvPicPr>
          <p:cNvPr id="2097157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300" y="607216"/>
            <a:ext cx="3937300" cy="3247839"/>
          </a:xfrm>
          <a:prstGeom prst="rect">
            <a:avLst/>
          </a:prstGeom>
        </p:spPr>
      </p:pic>
      <p:pic>
        <p:nvPicPr>
          <p:cNvPr id="2097158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321" y="3613482"/>
            <a:ext cx="3919359" cy="317018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9" name="Content Placeholder 1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097160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719" y="665923"/>
            <a:ext cx="4357977" cy="2905317"/>
          </a:xfrm>
          <a:prstGeom prst="rect">
            <a:avLst/>
          </a:prstGeom>
        </p:spPr>
      </p:pic>
      <p:pic>
        <p:nvPicPr>
          <p:cNvPr id="2097161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90" y="1192337"/>
            <a:ext cx="3902687" cy="2698401"/>
          </a:xfrm>
          <a:prstGeom prst="rect">
            <a:avLst/>
          </a:prstGeom>
        </p:spPr>
      </p:pic>
      <p:pic>
        <p:nvPicPr>
          <p:cNvPr id="2097162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706" y="4029165"/>
            <a:ext cx="6371354" cy="26984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D108CF-3F85-4BDF-897E-D558E1CDB7B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635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Franklin Gothic Book</vt:lpstr>
      <vt:lpstr>Franklin Gothic Demi</vt:lpstr>
      <vt:lpstr>Segoe UI</vt:lpstr>
      <vt:lpstr>SegoeUIVariable</vt:lpstr>
      <vt:lpstr>Wingdings</vt:lpstr>
      <vt:lpstr>Wingdings 2</vt:lpstr>
      <vt:lpstr>DividendVTI</vt:lpstr>
      <vt:lpstr>Hotel bookings data analysis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navasuryah r</cp:lastModifiedBy>
  <cp:revision>6</cp:revision>
  <dcterms:created xsi:type="dcterms:W3CDTF">2021-05-26T05:50:10Z</dcterms:created>
  <dcterms:modified xsi:type="dcterms:W3CDTF">2024-05-06T11:02:25Z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ddc2ed12790b4b49bc0d01efcc74aaa4</vt:lpwstr>
  </property>
</Properties>
</file>