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Address Book</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p:cNvSpPr>
            <a:spLocks noGrp="1"/>
          </p:cNvSpPr>
          <p:nvPr>
            <p:ph type="subTitle" idx="1"/>
          </p:nvPr>
        </p:nvSpPr>
        <p:spPr>
          <a:xfrm>
            <a:off x="1524000" y="4385945"/>
            <a:ext cx="9144000" cy="871855"/>
          </a:xfrm>
        </p:spPr>
        <p:txBody>
          <a:bodyPr>
            <a:normAutofit lnSpcReduction="10000"/>
          </a:bodyPr>
          <a:p>
            <a:pPr algn="r"/>
            <a:r>
              <a:rPr lang="en-US"/>
              <a:t>KARUPPASAMY S</a:t>
            </a:r>
            <a:endParaRPr lang="en-US"/>
          </a:p>
          <a:p>
            <a:pPr algn="r"/>
            <a:r>
              <a:rPr lang="en-US"/>
              <a:t>29-05-2024</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6280" y="0"/>
            <a:ext cx="10515600" cy="1569720"/>
          </a:xfrm>
        </p:spPr>
        <p:txBody>
          <a:bodyPr>
            <a:normAutofit/>
          </a:bodyPr>
          <a:p>
            <a:r>
              <a:rPr lang="en-US"/>
              <a:t>Code Implementation:</a:t>
            </a:r>
            <a:endParaRPr lang="en-US"/>
          </a:p>
        </p:txBody>
      </p:sp>
      <p:pic>
        <p:nvPicPr>
          <p:cNvPr id="4" name="Content Placeholder 3" descr="Screenshot 2024-05-29 182056"/>
          <p:cNvPicPr>
            <a:picLocks noChangeAspect="1"/>
          </p:cNvPicPr>
          <p:nvPr>
            <p:ph idx="1"/>
          </p:nvPr>
        </p:nvPicPr>
        <p:blipFill>
          <a:blip r:embed="rId1"/>
          <a:stretch>
            <a:fillRect/>
          </a:stretch>
        </p:blipFill>
        <p:spPr>
          <a:xfrm>
            <a:off x="430530" y="1014095"/>
            <a:ext cx="11330305" cy="5843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Screenshot 2024-05-29 182130"/>
          <p:cNvPicPr>
            <a:picLocks noChangeAspect="1"/>
          </p:cNvPicPr>
          <p:nvPr>
            <p:ph idx="1"/>
          </p:nvPr>
        </p:nvPicPr>
        <p:blipFill>
          <a:blip r:embed="rId1"/>
          <a:stretch>
            <a:fillRect/>
          </a:stretch>
        </p:blipFill>
        <p:spPr>
          <a:xfrm>
            <a:off x="405130" y="220345"/>
            <a:ext cx="11370310" cy="6353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 and Outcomes:</a:t>
            </a:r>
            <a:endParaRPr lang="en-US"/>
          </a:p>
        </p:txBody>
      </p:sp>
      <p:sp>
        <p:nvSpPr>
          <p:cNvPr id="3" name="Content Placeholder 2"/>
          <p:cNvSpPr>
            <a:spLocks noGrp="1"/>
          </p:cNvSpPr>
          <p:nvPr>
            <p:ph idx="1"/>
          </p:nvPr>
        </p:nvSpPr>
        <p:spPr/>
        <p:txBody>
          <a:bodyPr/>
          <a:p>
            <a:r>
              <a:rPr lang="en-US"/>
              <a:t>Four contacts were added successfully: "PRASANTH", "KARUPPASAMY", "KAVIN", and "SABARI".</a:t>
            </a:r>
            <a:endParaRPr lang="en-US"/>
          </a:p>
          <a:p>
            <a:r>
              <a:rPr lang="en-US"/>
              <a:t>The display_contacts method was called, printing all the contacts.</a:t>
            </a:r>
            <a:endParaRPr lang="en-US"/>
          </a:p>
          <a:p>
            <a:r>
              <a:rPr lang="en-US"/>
              <a:t>The search_contact method was called to find the details of "KARUPPASAMY", which were displayed.</a:t>
            </a:r>
            <a:endParaRPr lang="en-US"/>
          </a:p>
          <a:p>
            <a:r>
              <a:rPr lang="en-US"/>
              <a:t>Then, the delete_contact method was called to delete the contact "PRASANTH", which was successful.</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a:t>The conclusion of the provided code execution is as follows:</a:t>
            </a:r>
            <a:endParaRPr lang="en-US"/>
          </a:p>
          <a:p>
            <a:r>
              <a:rPr lang="en-US"/>
              <a:t>1.Four contacts are added to the address book: "PRASANTH", "KARUPPASAMY", "KAVIN", and "SABARI".</a:t>
            </a:r>
            <a:endParaRPr lang="en-US"/>
          </a:p>
          <a:p>
            <a:r>
              <a:rPr lang="en-US"/>
              <a:t>2.The display_contacts method is called, showing all contacts with their details.</a:t>
            </a:r>
            <a:endParaRPr lang="en-US"/>
          </a:p>
          <a:p>
            <a:r>
              <a:rPr lang="en-US"/>
              <a:t>The search_contact metho</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1237615" y="751840"/>
            <a:ext cx="10515600" cy="1325563"/>
          </a:xfrm>
        </p:spPr>
        <p:txBody>
          <a:bodyPr/>
          <a:p>
            <a:pPr algn="ctr"/>
            <a:r>
              <a:rPr lang="en-US" b="1">
                <a:solidFill>
                  <a:schemeClr val="tx1"/>
                </a:solidFill>
                <a:effectLst>
                  <a:outerShdw blurRad="38100" dist="19050" dir="2700000" algn="tl" rotWithShape="0">
                    <a:schemeClr val="dk1">
                      <a:alpha val="40000"/>
                    </a:schemeClr>
                  </a:outerShdw>
                </a:effectLst>
              </a:rPr>
              <a:t>THANK YOU</a:t>
            </a:r>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Aim of the Project:</a:t>
            </a:r>
            <a:endParaRPr lang="en-US"/>
          </a:p>
        </p:txBody>
      </p:sp>
      <p:sp>
        <p:nvSpPr>
          <p:cNvPr id="3" name="Content Placeholder 2"/>
          <p:cNvSpPr>
            <a:spLocks noGrp="1"/>
          </p:cNvSpPr>
          <p:nvPr>
            <p:ph idx="1"/>
          </p:nvPr>
        </p:nvSpPr>
        <p:spPr/>
        <p:txBody>
          <a:bodyPr/>
          <a:p>
            <a:pPr marL="0" indent="457200">
              <a:lnSpc>
                <a:spcPct val="150000"/>
              </a:lnSpc>
              <a:buNone/>
            </a:pPr>
            <a:r>
              <a:rPr lang="en-US"/>
              <a:t>The aim of this Python Address Book project is to create a digital address book application that allows users to efficiently manage their contact address. The application provides functionalities such as adding new contact address, deleting existing ones, searching for specific contact address, and displaying the entire contact list.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Problem Statement:</a:t>
            </a:r>
            <a:endParaRPr lang="en-US"/>
          </a:p>
        </p:txBody>
      </p:sp>
      <p:sp>
        <p:nvSpPr>
          <p:cNvPr id="3" name="Content Placeholder 2"/>
          <p:cNvSpPr>
            <a:spLocks noGrp="1"/>
          </p:cNvSpPr>
          <p:nvPr>
            <p:ph idx="1"/>
          </p:nvPr>
        </p:nvSpPr>
        <p:spPr/>
        <p:txBody>
          <a:bodyPr/>
          <a:p>
            <a:pPr marL="0" indent="457200">
              <a:lnSpc>
                <a:spcPct val="150000"/>
              </a:lnSpc>
              <a:buNone/>
            </a:pPr>
            <a:r>
              <a:rPr lang="en-US"/>
              <a:t>The task is to develop a Python program for managing a digital address book. The program should allow users to add, delete, search for, and display contact address stored in the address book. The objective is to create a user-friendly application that simplifies contact management tasks.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Features to implement:</a:t>
            </a:r>
            <a:endParaRPr lang="en-US"/>
          </a:p>
        </p:txBody>
      </p:sp>
      <p:sp>
        <p:nvSpPr>
          <p:cNvPr id="3" name="Content Placeholder 2"/>
          <p:cNvSpPr>
            <a:spLocks noGrp="1"/>
          </p:cNvSpPr>
          <p:nvPr>
            <p:ph idx="1"/>
          </p:nvPr>
        </p:nvSpPr>
        <p:spPr/>
        <p:txBody>
          <a:bodyPr>
            <a:normAutofit fontScale="90000"/>
          </a:bodyPr>
          <a:p>
            <a:pPr marL="0" indent="0">
              <a:buFont typeface="Arial" panose="020B0604020202020204" pitchFamily="34" charset="0"/>
              <a:buNone/>
            </a:pPr>
            <a:r>
              <a:rPr lang="en-US"/>
              <a:t>Add contact:</a:t>
            </a:r>
            <a:endParaRPr lang="en-US"/>
          </a:p>
          <a:p>
            <a:pPr marL="0" indent="457200">
              <a:buNone/>
            </a:pPr>
            <a:r>
              <a:rPr lang="en-US"/>
              <a:t>Users should be able to add new contact address to the address book by providing the contact's name, address, and phone number.</a:t>
            </a:r>
            <a:endParaRPr lang="en-US"/>
          </a:p>
          <a:p>
            <a:pPr marL="0" indent="0">
              <a:buNone/>
            </a:pPr>
            <a:r>
              <a:rPr lang="en-US"/>
              <a:t>b.Each contact should be uniquely identified by their name.</a:t>
            </a:r>
            <a:endParaRPr lang="en-US"/>
          </a:p>
          <a:p>
            <a:pPr marL="0" indent="0">
              <a:buNone/>
            </a:pPr>
            <a:endParaRPr lang="en-US"/>
          </a:p>
          <a:p>
            <a:pPr marL="0" indent="0">
              <a:buNone/>
            </a:pPr>
            <a:r>
              <a:rPr lang="en-US"/>
              <a:t>Delete contact:</a:t>
            </a:r>
            <a:endParaRPr lang="en-US"/>
          </a:p>
          <a:p>
            <a:pPr marL="0" indent="457200">
              <a:buNone/>
            </a:pPr>
            <a:r>
              <a:rPr lang="en-US"/>
              <a:t>Users should be able to delete existing contact address from the address book by specifying the name of the contact to be deleted.</a:t>
            </a:r>
            <a:endParaRPr lang="en-US"/>
          </a:p>
          <a:p>
            <a:pPr marL="0" indent="0">
              <a:buNone/>
            </a:pPr>
            <a:r>
              <a:rPr lang="en-US"/>
              <a:t>b.If the specified contact does not exist, appropriate feedback should be provided.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53085"/>
            <a:ext cx="10515600" cy="5624195"/>
          </a:xfrm>
        </p:spPr>
        <p:txBody>
          <a:bodyPr>
            <a:normAutofit lnSpcReduction="10000"/>
          </a:bodyPr>
          <a:p>
            <a:pPr marL="0" indent="0">
              <a:buNone/>
            </a:pPr>
            <a:r>
              <a:rPr lang="en-US"/>
              <a:t>Search contact:</a:t>
            </a:r>
            <a:endParaRPr lang="en-US"/>
          </a:p>
          <a:p>
            <a:pPr marL="0" indent="457200">
              <a:buNone/>
            </a:pPr>
            <a:r>
              <a:rPr lang="en-US"/>
              <a:t>Users should be able to search for a specific contact address by entering the contact's name.</a:t>
            </a:r>
            <a:endParaRPr lang="en-US"/>
          </a:p>
          <a:p>
            <a:pPr marL="0" indent="0">
              <a:buNone/>
            </a:pPr>
            <a:r>
              <a:rPr lang="en-US"/>
              <a:t>b.If the contact address is found, its details (name, address, and phone number) should be displayed.</a:t>
            </a:r>
            <a:endParaRPr lang="en-US"/>
          </a:p>
          <a:p>
            <a:pPr marL="0" indent="0">
              <a:buNone/>
            </a:pPr>
            <a:r>
              <a:rPr lang="en-US"/>
              <a:t>c.If the contact address is not found, appropriate feedback should be provided.</a:t>
            </a:r>
            <a:endParaRPr lang="en-US"/>
          </a:p>
          <a:p>
            <a:pPr marL="0" indent="0">
              <a:buNone/>
            </a:pPr>
            <a:endParaRPr lang="en-US"/>
          </a:p>
          <a:p>
            <a:pPr marL="0" indent="0">
              <a:buNone/>
            </a:pPr>
            <a:r>
              <a:rPr lang="en-US"/>
              <a:t>Display contact:</a:t>
            </a:r>
            <a:endParaRPr lang="en-US"/>
          </a:p>
          <a:p>
            <a:pPr marL="0" indent="457200">
              <a:buNone/>
            </a:pPr>
            <a:r>
              <a:rPr lang="en-US"/>
              <a:t>Users should be able to view all contact address stored in the address book.</a:t>
            </a:r>
            <a:endParaRPr lang="en-US"/>
          </a:p>
          <a:p>
            <a:pPr marL="0" indent="0">
              <a:buNone/>
            </a:pPr>
            <a:r>
              <a:rPr lang="en-US"/>
              <a:t>b.If the address book is empty, appropriate feedback should be provided.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Project Description:</a:t>
            </a:r>
            <a:endParaRPr lang="en-US"/>
          </a:p>
        </p:txBody>
      </p:sp>
      <p:sp>
        <p:nvSpPr>
          <p:cNvPr id="3" name="Content Placeholder 2"/>
          <p:cNvSpPr>
            <a:spLocks noGrp="1"/>
          </p:cNvSpPr>
          <p:nvPr>
            <p:ph idx="1"/>
          </p:nvPr>
        </p:nvSpPr>
        <p:spPr>
          <a:xfrm>
            <a:off x="838200" y="1825625"/>
            <a:ext cx="10515600" cy="4351338"/>
          </a:xfrm>
        </p:spPr>
        <p:txBody>
          <a:bodyPr/>
          <a:p>
            <a:pPr>
              <a:buFont typeface="Wingdings" panose="05000000000000000000" charset="0"/>
              <a:buChar char="ü"/>
            </a:pPr>
            <a:r>
              <a:rPr lang="en-US"/>
              <a:t>  The project consists of a Python class named AddressBook, which encapsulates the functionalities related to contact management.</a:t>
            </a:r>
            <a:endParaRPr lang="en-US"/>
          </a:p>
          <a:p>
            <a:pPr>
              <a:buFont typeface="Wingdings" panose="05000000000000000000" charset="0"/>
              <a:buChar char="ü"/>
            </a:pPr>
            <a:r>
              <a:rPr lang="en-US"/>
              <a:t>  The class includes methods for adding, deleting, searching for, and displaying contacts.</a:t>
            </a:r>
            <a:endParaRPr lang="en-US"/>
          </a:p>
          <a:p>
            <a:pPr>
              <a:buFont typeface="Wingdings" panose="05000000000000000000" charset="0"/>
              <a:buChar char="ü"/>
            </a:pPr>
            <a:r>
              <a:rPr lang="en-US"/>
              <a:t> Contact details are stored in a dictionary within the AddressBook class, where the contact name serves as the key, and a dictionary containing address and phone number serves as the value.</a:t>
            </a:r>
            <a:endParaRPr lang="en-US"/>
          </a:p>
          <a:p>
            <a:pPr>
              <a:buFont typeface="Wingdings" panose="05000000000000000000" charset="0"/>
              <a:buChar char="ü"/>
            </a:pPr>
            <a:r>
              <a:rPr lang="en-US"/>
              <a:t>  The application provides feedback messages to users for various actions, ensuring a user-friendly experience.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Functionalities:</a:t>
            </a:r>
            <a:endParaRPr lang="en-US"/>
          </a:p>
        </p:txBody>
      </p:sp>
      <p:sp>
        <p:nvSpPr>
          <p:cNvPr id="3" name="Content Placeholder 2"/>
          <p:cNvSpPr>
            <a:spLocks noGrp="1"/>
          </p:cNvSpPr>
          <p:nvPr>
            <p:ph idx="1"/>
          </p:nvPr>
        </p:nvSpPr>
        <p:spPr/>
        <p:txBody>
          <a:bodyPr>
            <a:normAutofit fontScale="70000"/>
          </a:bodyPr>
          <a:p>
            <a:pPr marL="0" indent="0">
              <a:buNone/>
            </a:pPr>
            <a:r>
              <a:rPr lang="en-US"/>
              <a:t>The provided code defines a simple address book functionality in Python. Here are the functionalities of the code:</a:t>
            </a:r>
            <a:endParaRPr lang="en-US"/>
          </a:p>
          <a:p>
            <a:pPr marL="0" indent="0">
              <a:buNone/>
            </a:pPr>
            <a:r>
              <a:rPr lang="en-US"/>
              <a:t>Initialization (__init__):</a:t>
            </a:r>
            <a:endParaRPr lang="en-US"/>
          </a:p>
          <a:p>
            <a:pPr marL="0" indent="0">
              <a:buNone/>
            </a:pPr>
            <a:r>
              <a:rPr lang="en-US"/>
              <a:t>Initializes the address book instance with an empty dictionary to store contacts.</a:t>
            </a:r>
            <a:endParaRPr lang="en-US"/>
          </a:p>
          <a:p>
            <a:pPr marL="0" indent="0">
              <a:buNone/>
            </a:pPr>
            <a:endParaRPr lang="en-US"/>
          </a:p>
          <a:p>
            <a:pPr marL="0" indent="0">
              <a:buNone/>
            </a:pPr>
            <a:r>
              <a:rPr lang="en-US"/>
              <a:t>Add Contact (add_contact):</a:t>
            </a:r>
            <a:endParaRPr lang="en-US"/>
          </a:p>
          <a:p>
            <a:pPr marL="0" indent="0">
              <a:buNone/>
            </a:pPr>
            <a:r>
              <a:rPr lang="en-US"/>
              <a:t>1.Allows adding a new contact to the address book.</a:t>
            </a:r>
            <a:endParaRPr lang="en-US"/>
          </a:p>
          <a:p>
            <a:pPr marL="0" indent="0">
              <a:buNone/>
            </a:pPr>
            <a:r>
              <a:rPr lang="en-US"/>
              <a:t>2.Takes parameters such as name, address, and phone number.</a:t>
            </a:r>
            <a:endParaRPr lang="en-US"/>
          </a:p>
          <a:p>
            <a:pPr marL="0" indent="0">
              <a:buNone/>
            </a:pPr>
            <a:r>
              <a:rPr lang="en-US"/>
              <a:t>3.Creates a new entry in the contacts dictionary with the contact's name as the key and their address and phone number as values.</a:t>
            </a:r>
            <a:endParaRPr lang="en-US"/>
          </a:p>
          <a:p>
            <a:pPr marL="0" indent="0">
              <a:buNone/>
            </a:pPr>
            <a:r>
              <a:rPr lang="en-US"/>
              <a:t>4.Prints a success message indicating that the contact has been added.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58190"/>
            <a:ext cx="10515600" cy="5419090"/>
          </a:xfrm>
        </p:spPr>
        <p:txBody>
          <a:bodyPr>
            <a:normAutofit fontScale="80000"/>
          </a:bodyPr>
          <a:p>
            <a:r>
              <a:rPr lang="en-US">
                <a:latin typeface="Times New Roman" panose="02020603050405020304" charset="0"/>
                <a:cs typeface="Times New Roman" panose="02020603050405020304" charset="0"/>
              </a:rPr>
              <a:t>Delete Contact (delete_contact):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1.Allows deleting an existing contact from the address book.</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2.Takes the name of the contact to be deleted as a parameter.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3.Checks if the contact exists in the address book. If found, deletes the contact.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4.Prints a success message if the contact is deleted, or a message indicating that the contact is not found if it does not exist.</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Search Contact (search_contact):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1.Allows searching for a contact by name in the address book.</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2.Takes the name of the contact to be searched as a parameter.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3.Checks if the contact exists in the address book. If found, prints the contact's name, address, and phone number.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4.Prints a message indicating that the contact is not found if it does not exist.</a:t>
            </a:r>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849630"/>
            <a:ext cx="10515600" cy="5327650"/>
          </a:xfrm>
        </p:spPr>
        <p:txBody>
          <a:bodyPr>
            <a:normAutofit fontScale="80000"/>
          </a:bodyPr>
          <a:p>
            <a:r>
              <a:rPr lang="en-US"/>
              <a:t>Display Contacts (display_contacts):</a:t>
            </a:r>
            <a:endParaRPr lang="en-US"/>
          </a:p>
          <a:p>
            <a:r>
              <a:rPr lang="en-US"/>
              <a:t>1.Displays all contacts stored in the address book.</a:t>
            </a:r>
            <a:endParaRPr lang="en-US"/>
          </a:p>
          <a:p>
            <a:r>
              <a:rPr lang="en-US"/>
              <a:t>2.Iterates through the contacts dictionary and prints the name, address, and phone number of each contact.</a:t>
            </a:r>
            <a:endParaRPr lang="en-US"/>
          </a:p>
          <a:p>
            <a:r>
              <a:rPr lang="en-US"/>
              <a:t>3.If the address book is empty, prints a message indicating that the address book is empty.</a:t>
            </a:r>
            <a:endParaRPr lang="en-US"/>
          </a:p>
          <a:p>
            <a:r>
              <a:rPr lang="en-US"/>
              <a:t>Example Usage:</a:t>
            </a:r>
            <a:endParaRPr lang="en-US"/>
          </a:p>
          <a:p>
            <a:r>
              <a:rPr lang="en-US"/>
              <a:t>1.Creates an instance of the AddressBook class.</a:t>
            </a:r>
            <a:endParaRPr lang="en-US"/>
          </a:p>
          <a:p>
            <a:r>
              <a:rPr lang="en-US"/>
              <a:t>2.Adds several contacts using the add_contact method.</a:t>
            </a:r>
            <a:endParaRPr lang="en-US"/>
          </a:p>
          <a:p>
            <a:r>
              <a:rPr lang="en-US"/>
              <a:t>3.Displays all contacts using the display_contacts method.</a:t>
            </a:r>
            <a:endParaRPr lang="en-US"/>
          </a:p>
          <a:p>
            <a:r>
              <a:rPr lang="en-US"/>
              <a:t>4.Searches for a specific contact using the search_contact method.</a:t>
            </a:r>
            <a:endParaRPr lang="en-US"/>
          </a:p>
          <a:p>
            <a:r>
              <a:rPr lang="en-US"/>
              <a:t>5.Deletes a contact using the delete_contact method (in this case, attempting to delete a non-existent contact).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4743</Words>
  <Application>WPS Presentation</Application>
  <PresentationFormat>Widescreen</PresentationFormat>
  <Paragraphs>92</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Wingdings</vt:lpstr>
      <vt:lpstr>Times New Roman</vt:lpstr>
      <vt:lpstr>Calibri Light</vt:lpstr>
      <vt:lpstr>Calibri</vt:lpstr>
      <vt:lpstr>Microsoft YaHei</vt:lpstr>
      <vt:lpstr>Arial Unicode MS</vt:lpstr>
      <vt:lpstr>Office Theme</vt:lpstr>
      <vt:lpstr>Address Book</vt:lpstr>
      <vt:lpstr>1. Aim of the Project:</vt:lpstr>
      <vt:lpstr>2. Problem Statement:</vt:lpstr>
      <vt:lpstr>3. Features to implement:</vt:lpstr>
      <vt:lpstr>PowerPoint 演示文稿</vt:lpstr>
      <vt:lpstr>4. Project Description:</vt:lpstr>
      <vt:lpstr>5. Functionalities:</vt:lpstr>
      <vt:lpstr>PowerPoint 演示文稿</vt:lpstr>
      <vt:lpstr>PowerPoint 演示文稿</vt:lpstr>
      <vt:lpstr>Code Implementation:</vt:lpstr>
      <vt:lpstr>PowerPoint 演示文稿</vt:lpstr>
      <vt:lpstr>Results and Outcomes: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 book</dc:title>
  <dc:creator>LENOVO</dc:creator>
  <cp:lastModifiedBy>LENOVO</cp:lastModifiedBy>
  <cp:revision>3</cp:revision>
  <dcterms:created xsi:type="dcterms:W3CDTF">2024-05-29T12:56:00Z</dcterms:created>
  <dcterms:modified xsi:type="dcterms:W3CDTF">2024-05-29T14:24:01Z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7A6970D7807B41B7B4DB58524FB582D9_11</vt:lpwstr>
  </property>
  <property fmtid="{D5CDD505-2E9C-101B-9397-08002B2CF9AE}" pid="3" name="KSOProductBuildVer">
    <vt:lpwstr>1033-12.2.0.16909</vt:lpwstr>
  </property>
</Properties>
</file>