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a3b16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4a3b16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4a3b16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4a3b16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4a3b16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4a3b16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4a3b16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4a3b16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4a3b16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4a3b16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4a3b16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4a3b16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4a3b16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4a3b16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4a3b16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4a3b16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4a3b16b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4a3b16b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4a3b16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4a3b16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4a3b16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4a3b16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4a3b16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4a3b16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4a3b16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4a3b16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4a3b16b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4a3b16b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4a3b16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4a3b16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4a3b16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4a3b16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4a3b16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4a3b16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4a3b16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4a3b16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a3b16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a3b16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4a3b16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4a3b16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4a3b16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4a3b16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elm/helm/pull/6300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elm/helm/issues/641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elm/helm/pulls?utf8=%E2%9C%93&amp;q=is%3Apr+author%3Akaruppiah789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elm/helm/issues?utf8=%E2%9C%93&amp;q=is%3Aissue+is%3Aopen+involves%3Akaruppiah789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2375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to Helm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25" y="288000"/>
            <a:ext cx="2735750" cy="27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937350" y="1223400"/>
            <a:ext cx="7269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Help someone else to contribute, by analysing issue, reviewing PR code / trying out PR code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1977750" y="2149650"/>
            <a:ext cx="5188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Learnings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 tool is perfect.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Helm has so many bugs.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People create issues / comment on existing ones almost every single day!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Trying to close every other issue is so tough!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It’s like working on production support and getting tickets every hour!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Doing it all alone might sound cool, but it requires so much time and effort. Get help from community members who are willing to raise PRs!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563" y="152400"/>
            <a:ext cx="546688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Helm is in so much need of contributors.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Helm v3 has tons of bugs. Lots of them go unnoticed because of lack of some tests.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928350" y="1219800"/>
            <a:ext cx="72873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Starting from bugs in simplest of features like helm list showing multiple revisions of the same release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928350" y="943200"/>
            <a:ext cx="72873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 very weird issues like helm lint working in Linux, MacOS but not working in Windows. Yes. 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This happened and I confirmed it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928350" y="678750"/>
            <a:ext cx="72873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things that I have tried to do while contributing is - try to comment on PRs if they don’t have failing tests based on the mentioned issue that it fixes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66550" y="1224150"/>
            <a:ext cx="62109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Guess the number of PRs I have raise for helm repository?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My Pull Requests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928350" y="678750"/>
            <a:ext cx="72873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Bottom line: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Source can survive only if it gets contributions in some way or the other. Or people are not going to trust them anymore.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928350" y="2699400"/>
            <a:ext cx="72873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Helm Needs You.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Open Source Needs You.</a:t>
            </a:r>
            <a:endParaRPr sz="4000"/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200" y="855000"/>
            <a:ext cx="1745592" cy="18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928350" y="2169450"/>
            <a:ext cx="7287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977750" y="1541700"/>
            <a:ext cx="51885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Totally </a:t>
            </a:r>
            <a:r>
              <a:rPr lang="en" sz="4000">
                <a:solidFill>
                  <a:schemeClr val="dk1"/>
                </a:solidFill>
              </a:rPr>
              <a:t>6 PRs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3 Merged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3 Unmerged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66550" y="945300"/>
            <a:ext cx="62109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Guess the number of issues I have been involved in helm repository?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Issues I got involved in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977750" y="928500"/>
            <a:ext cx="5188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Totally 60 Issues.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33 Closed. I helped close some of them.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27 Open. I’m trying to help.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977750" y="1879050"/>
            <a:ext cx="5188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of the ways I contributed in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977750" y="1879050"/>
            <a:ext cx="5188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Reproduce Bugs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r>
              <a:rPr lang="en" sz="4000"/>
              <a:t>nd Confirm them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1977750" y="1588050"/>
            <a:ext cx="51885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Try to find the root cause of the issue - is it an issue with helm?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865200" y="1528200"/>
            <a:ext cx="74136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When helm is the issue - Find code that’s causing the issue. Try to discuss the solutions.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