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4a3b16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4a3b16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6fa3a5f87f0f5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6fa3a5f87f0f5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4a3b16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4a3b16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4a3b16b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4a3b16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4a3b16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4a3b16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4a3b16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4a3b16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4a3b16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4a3b16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4a3b16b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4a3b16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4a3b16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4a3b16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4a3b16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4a3b16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c678a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c678a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4a3b16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4a3b16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0c678a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0c678a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4a3b16b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4a3b16b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0c678a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0c678a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0c678a8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0c678a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46dd18b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46dd18b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0c678a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0c678a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3091b3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3091b3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0c678a8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0c678a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0c678a8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0c678a8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4a3b16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4a3b16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46dd18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46dd1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46dd18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546dd18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3091b3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3091b3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0c678a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40c678a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4a3b16b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34a3b16b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4a3b16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4a3b16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4a3b16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4a3b16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4a3b16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4a3b16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4a3b16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4a3b16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4a3b16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4a3b16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4a3b16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4a3b16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elm/helm/pull/6300" TargetMode="External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8.png"/><Relationship Id="rId13" Type="http://schemas.openxmlformats.org/officeDocument/2006/relationships/image" Target="../media/image2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15" Type="http://schemas.openxmlformats.org/officeDocument/2006/relationships/image" Target="../media/image9.png"/><Relationship Id="rId14" Type="http://schemas.openxmlformats.org/officeDocument/2006/relationships/image" Target="../media/image12.png"/><Relationship Id="rId17" Type="http://schemas.openxmlformats.org/officeDocument/2006/relationships/image" Target="../media/image16.png"/><Relationship Id="rId16" Type="http://schemas.openxmlformats.org/officeDocument/2006/relationships/image" Target="../media/image4.jp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7" Type="http://schemas.openxmlformats.org/officeDocument/2006/relationships/image" Target="../media/image10.jpg"/><Relationship Id="rId8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elm/helm/pulls?utf8=%E2%9C%93&amp;q=is%3Apr+author%3Akaruppiah7890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5.png"/><Relationship Id="rId22" Type="http://schemas.openxmlformats.org/officeDocument/2006/relationships/image" Target="../media/image37.png"/><Relationship Id="rId21" Type="http://schemas.openxmlformats.org/officeDocument/2006/relationships/image" Target="../media/image40.png"/><Relationship Id="rId24" Type="http://schemas.openxmlformats.org/officeDocument/2006/relationships/image" Target="../media/image39.png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Relationship Id="rId4" Type="http://schemas.openxmlformats.org/officeDocument/2006/relationships/image" Target="../media/image13.jpg"/><Relationship Id="rId9" Type="http://schemas.openxmlformats.org/officeDocument/2006/relationships/image" Target="../media/image27.png"/><Relationship Id="rId26" Type="http://schemas.openxmlformats.org/officeDocument/2006/relationships/image" Target="../media/image44.png"/><Relationship Id="rId25" Type="http://schemas.openxmlformats.org/officeDocument/2006/relationships/image" Target="../media/image29.jpg"/><Relationship Id="rId5" Type="http://schemas.openxmlformats.org/officeDocument/2006/relationships/image" Target="../media/image17.jpg"/><Relationship Id="rId6" Type="http://schemas.openxmlformats.org/officeDocument/2006/relationships/image" Target="../media/image38.png"/><Relationship Id="rId7" Type="http://schemas.openxmlformats.org/officeDocument/2006/relationships/image" Target="../media/image14.png"/><Relationship Id="rId8" Type="http://schemas.openxmlformats.org/officeDocument/2006/relationships/image" Target="../media/image26.png"/><Relationship Id="rId11" Type="http://schemas.openxmlformats.org/officeDocument/2006/relationships/image" Target="../media/image33.png"/><Relationship Id="rId10" Type="http://schemas.openxmlformats.org/officeDocument/2006/relationships/image" Target="../media/image15.jp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5" Type="http://schemas.openxmlformats.org/officeDocument/2006/relationships/image" Target="../media/image18.png"/><Relationship Id="rId14" Type="http://schemas.openxmlformats.org/officeDocument/2006/relationships/image" Target="../media/image25.jpg"/><Relationship Id="rId17" Type="http://schemas.openxmlformats.org/officeDocument/2006/relationships/image" Target="../media/image19.png"/><Relationship Id="rId16" Type="http://schemas.openxmlformats.org/officeDocument/2006/relationships/image" Target="../media/image30.png"/><Relationship Id="rId19" Type="http://schemas.openxmlformats.org/officeDocument/2006/relationships/image" Target="../media/image23.png"/><Relationship Id="rId18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elm/helm/issues?utf8=%E2%9C%93&amp;q=is%3Aissue+is%3Aopen+involves%3Akaruppiah789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23750"/>
            <a:ext cx="85206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Contributing to Helm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800" y="304800"/>
            <a:ext cx="4202395" cy="27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865200" y="1528200"/>
            <a:ext cx="74136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When helm is the issue - Find code that’s causing the issue. Try to discuss the solutions.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865200" y="1528200"/>
            <a:ext cx="74136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Raise PRs with tests and code. Discuss the code and get it merged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937350" y="1223400"/>
            <a:ext cx="72693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Help someone else to contribute, by analysing issue, reviewing PR code / trying out PR code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1977750" y="1876500"/>
            <a:ext cx="51885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Some of my Learnings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28350" y="917250"/>
            <a:ext cx="728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 tool is perfect.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Helm has so many bugs.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People create issues / comment on existing ones almost every single day!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928350" y="917250"/>
            <a:ext cx="728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Trying to close every other issue is so tough by yourself!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It’s like working on production support and getting tickets every hour!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28350" y="917250"/>
            <a:ext cx="72873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Doing it all alone might sound cool, but it requires so much time and effort. Get help from community members who are willing to raise PRs!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563" y="152400"/>
            <a:ext cx="546688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928350" y="1548600"/>
            <a:ext cx="72873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Helm v3 has lots of bugs. Lots of them go unnoticed because of lack of some tests.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928350" y="569400"/>
            <a:ext cx="7287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Starting from bugs in simplest of features, to crazy issues like helm linting feature working in Linux and MacOS, but not </a:t>
            </a:r>
            <a:r>
              <a:rPr lang="en" sz="4000"/>
              <a:t>working in Windows. Some back slash issue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 off,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few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28350" y="1267200"/>
            <a:ext cx="72873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Some things that I have tried to do while contributing is - try to comment on PRs if they don’t have failing tests for the issue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928350" y="2131950"/>
            <a:ext cx="72873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Now, some </a:t>
            </a:r>
            <a:r>
              <a:rPr lang="en" sz="4000"/>
              <a:t>takeaways</a:t>
            </a:r>
            <a:r>
              <a:rPr lang="en" sz="4000"/>
              <a:t> for you: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28350" y="1541100"/>
            <a:ext cx="72873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You can contribute to Open Source too!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Anyone can! 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928350" y="1235700"/>
            <a:ext cx="72873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If you are interested, you can start small and start contributing. Don’t give yourself excuses to not contribute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928350" y="934500"/>
            <a:ext cx="72873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Choosing projects - you can choose any project you like.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It can be big or small.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Just do it! Don’t think!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928350" y="2699400"/>
            <a:ext cx="72873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Open Source Needs You.</a:t>
            </a:r>
            <a:endParaRPr sz="4000"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200" y="855000"/>
            <a:ext cx="1745592" cy="18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928350" y="1903650"/>
            <a:ext cx="72873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contribute in the first place?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928350" y="1903650"/>
            <a:ext cx="72873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Before answering that, let’s take a look at this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928350" y="1752000"/>
            <a:ext cx="72873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many of these languages do you think are open source?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" y="170450"/>
            <a:ext cx="1788899" cy="6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325" y="1580225"/>
            <a:ext cx="1198849" cy="119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1200" y="-139450"/>
            <a:ext cx="1870699" cy="187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0498" y="259575"/>
            <a:ext cx="1047725" cy="104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75" y="1123025"/>
            <a:ext cx="1496200" cy="14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1"/>
          <p:cNvPicPr preferRelativeResize="0"/>
          <p:nvPr/>
        </p:nvPicPr>
        <p:blipFill/>
        <p:spPr>
          <a:xfrm>
            <a:off x="4616125" y="3390550"/>
            <a:ext cx="1316049" cy="131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5125" y="205700"/>
            <a:ext cx="1198851" cy="119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8674" y="1636075"/>
            <a:ext cx="1316049" cy="13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9150" y="3110275"/>
            <a:ext cx="2125776" cy="11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94899" y="1504324"/>
            <a:ext cx="1754827" cy="175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05650" y="365280"/>
            <a:ext cx="2033554" cy="5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30224" y="1072675"/>
            <a:ext cx="1198851" cy="119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03174" y="3531725"/>
            <a:ext cx="1485870" cy="10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55500" y="2387775"/>
            <a:ext cx="1365151" cy="11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11225" y="3511073"/>
            <a:ext cx="1600734" cy="11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25993" y="3641750"/>
            <a:ext cx="1073280" cy="11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466550" y="1224150"/>
            <a:ext cx="62109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Guess the number of PRs I have raise for helm repository?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My Pull Requests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/>
        </p:nvSpPr>
        <p:spPr>
          <a:xfrm>
            <a:off x="928350" y="1816500"/>
            <a:ext cx="72873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about these softwares ? How many are open source?</a:t>
            </a:r>
            <a:endParaRPr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1315875" cy="13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450" y="96725"/>
            <a:ext cx="1522725" cy="15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6850" y="57525"/>
            <a:ext cx="1488550" cy="14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8150" y="1607225"/>
            <a:ext cx="1598909" cy="10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4402" y="1149862"/>
            <a:ext cx="2226676" cy="187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5625" y="-2150"/>
            <a:ext cx="1658525" cy="165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7475" y="103675"/>
            <a:ext cx="2900394" cy="15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50925" y="146025"/>
            <a:ext cx="1359725" cy="13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43825" y="1702647"/>
            <a:ext cx="1078001" cy="10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" y="1835825"/>
            <a:ext cx="1783447" cy="6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2400" y="2705100"/>
            <a:ext cx="943275" cy="9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05175" y="2791925"/>
            <a:ext cx="1148499" cy="8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806748" y="2716127"/>
            <a:ext cx="1036613" cy="103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46875" y="1466025"/>
            <a:ext cx="1424375" cy="14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39625" y="2890400"/>
            <a:ext cx="943275" cy="9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57750" y="2966600"/>
            <a:ext cx="880526" cy="8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748075" y="2738000"/>
            <a:ext cx="943275" cy="9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87875" y="3953175"/>
            <a:ext cx="1658525" cy="6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118673" y="3879900"/>
            <a:ext cx="1794530" cy="9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576600" y="2828050"/>
            <a:ext cx="1036600" cy="87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604475" y="3014865"/>
            <a:ext cx="1078000" cy="80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987473" y="3905160"/>
            <a:ext cx="1085940" cy="108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202175" y="3873592"/>
            <a:ext cx="1424375" cy="94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760800" y="3867950"/>
            <a:ext cx="2028835" cy="8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928350" y="975900"/>
            <a:ext cx="72873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Many Open Source repositories are out there! We use so many of them. For free and with freedom! We can contribute a bit back</a:t>
            </a:r>
            <a:endParaRPr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/>
        </p:nvSpPr>
        <p:spPr>
          <a:xfrm>
            <a:off x="928350" y="678750"/>
            <a:ext cx="72873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Bottom line: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Open Source can survive only if it gets contributions in some way or the other. Or it will not sustain and people will not trust them anymore.</a:t>
            </a:r>
            <a:endParaRPr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/>
        </p:nvSpPr>
        <p:spPr>
          <a:xfrm>
            <a:off x="928350" y="2169450"/>
            <a:ext cx="72873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977750" y="1302300"/>
            <a:ext cx="51885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Totally 17</a:t>
            </a:r>
            <a:r>
              <a:rPr lang="en" sz="4000">
                <a:solidFill>
                  <a:schemeClr val="dk1"/>
                </a:solidFill>
              </a:rPr>
              <a:t> PRs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9 Merged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8 Closed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25" y="1735275"/>
            <a:ext cx="1672950" cy="16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66550" y="945300"/>
            <a:ext cx="6210900" cy="3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Guess the number of issues I have been involved in helm repository?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Issues I got involved in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1977750" y="928500"/>
            <a:ext cx="51885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Totally 91 Issues.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57 Closed. I helped close few of them.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34 Open. I’m trying to help there.</a:t>
            </a:r>
            <a:endParaRPr sz="4000"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35275"/>
            <a:ext cx="1672950" cy="16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1977750" y="1879050"/>
            <a:ext cx="5188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Some of the ways I contributed in...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1977750" y="1879050"/>
            <a:ext cx="5188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Reproduce Issues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</a:t>
            </a:r>
            <a:r>
              <a:rPr lang="en" sz="4000"/>
              <a:t>nd Confirm them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1977750" y="1588050"/>
            <a:ext cx="51885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Try to find the root cause of the issue - is it an issue with helm?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