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0" d="100"/>
          <a:sy n="70" d="100"/>
        </p:scale>
        <p:origin x="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36D57-E2F8-49D3-9ACD-1A666831930A}" type="datetimeFigureOut">
              <a:rPr lang="en-CA" smtClean="0"/>
              <a:t>2022-03-11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B3852-D061-4642-86DE-96856E8F5E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0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75eff0-6a81-42ac-92cf-16b28859d8f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75eff0-6a81-42ac-92cf-16b28859d8f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59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93934" y="2444119"/>
            <a:ext cx="8240884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Company Performance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18162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932" y="6109455"/>
            <a:ext cx="2481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egoe UI Semibold" charset="0"/>
                <a:cs typeface="Times New Roman" panose="02020603050405020304" pitchFamily="18" charset="0"/>
              </a:rPr>
              <a:t>Downloaded at:</a:t>
            </a:r>
          </a:p>
          <a:p>
            <a:r>
              <a:rPr lang="en-US" sz="15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egoe UI" charset="0"/>
                <a:cs typeface="Times New Roman" panose="02020603050405020304" pitchFamily="18" charset="0"/>
              </a:rPr>
              <a:t>3/11/2022 5:46:43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3933" y="5545643"/>
            <a:ext cx="2481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egoe UI Semibold" charset="0"/>
                <a:cs typeface="Times New Roman" panose="02020603050405020304" pitchFamily="18" charset="0"/>
              </a:rPr>
              <a:t>Last data refresh:</a:t>
            </a:r>
            <a:endParaRPr lang="en-US" sz="1500" b="1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egoe UI Semibold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egoe UI" charset="0"/>
                <a:cs typeface="Times New Roman" panose="02020603050405020304" pitchFamily="18" charset="0"/>
              </a:rPr>
              <a:t>2/15/2022 6:07:33 PM UTC</a:t>
            </a:r>
            <a:endParaRPr lang="en-US" sz="1500" b="0" i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egoe UI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18" y="452619"/>
            <a:ext cx="2771533" cy="457008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82" y="3217523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lineChart ,tableEx ,clusteredColumnChart ,slicer ,slicer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59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Custom Design</vt:lpstr>
      <vt:lpstr>Company Performance Report</vt:lpstr>
      <vt:lpstr>Performance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Roy, Sukanta</cp:lastModifiedBy>
  <cp:revision>6</cp:revision>
  <dcterms:created xsi:type="dcterms:W3CDTF">2016-09-04T11:54:55Z</dcterms:created>
  <dcterms:modified xsi:type="dcterms:W3CDTF">2022-03-11T06:09:00Z</dcterms:modified>
</cp:coreProperties>
</file>