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0" d="100"/>
          <a:sy n="70" d="100"/>
        </p:scale>
        <p:origin x="84" y="3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DDF2A-9414-4061-B0B8-A2E9F096523B}" type="datetimeFigureOut">
              <a:rPr lang="en-CA" smtClean="0"/>
              <a:t>2022-03-11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208DE-C4D2-4004-9C1C-236EE6965F44}" type="slidenum">
              <a:rPr lang="en-CA" smtClean="0"/>
              <a:t>‹#›</a:t>
            </a:fld>
            <a:endParaRPr lang="en-CA"/>
          </a:p>
        </p:txBody>
      </p:sp>
    </p:spTree>
    <p:extLst>
      <p:ext uri="{BB962C8B-B14F-4D97-AF65-F5344CB8AC3E}">
        <p14:creationId xmlns:p14="http://schemas.microsoft.com/office/powerpoint/2010/main" val="41128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filledMap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Today's Case vs Today's  Recovery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Newly Confirmed Death by Continent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Avg. Case per Day by Country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ce7c27d-ad9e-4192-8cb3-e89d9144c38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ce7c27d-ad9e-4192-8cb3-e89d9144c38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lumMod val="50000"/>
              <a:lumOff val="50000"/>
            </a:schemeClr>
          </a:solidFill>
        </p:spPr>
      </p:pic>
      <p:sp>
        <p:nvSpPr>
          <p:cNvPr id="12" name="Title 1"/>
          <p:cNvSpPr txBox="1">
            <a:spLocks noGrp="1"/>
          </p:cNvSpPr>
          <p:nvPr>
            <p:ph type="title" idx="4294967295"/>
          </p:nvPr>
        </p:nvSpPr>
        <p:spPr>
          <a:xfrm>
            <a:off x="832315" y="1910450"/>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Cambria Math" panose="02040503050406030204" pitchFamily="18" charset="0"/>
                <a:ea typeface="Cambria Math" panose="02040503050406030204" pitchFamily="18" charset="0"/>
              </a:rPr>
              <a:t>Covid Analysis</a:t>
            </a:r>
          </a:p>
        </p:txBody>
      </p:sp>
      <p:sp>
        <p:nvSpPr>
          <p:cNvPr id="13" name="Text Placeholder 2"/>
          <p:cNvSpPr txBox="1">
            <a:spLocks/>
          </p:cNvSpPr>
          <p:nvPr/>
        </p:nvSpPr>
        <p:spPr>
          <a:xfrm>
            <a:off x="899019" y="2703518"/>
            <a:ext cx="1488017" cy="2534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400" dirty="0">
                <a:solidFill>
                  <a:schemeClr val="accent6">
                    <a:lumMod val="40000"/>
                    <a:lumOff val="60000"/>
                  </a:schemeClr>
                </a:solidFill>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View in Power BI</a:t>
            </a:r>
            <a:endParaRPr lang="en-US" sz="1400" dirty="0">
              <a:solidFill>
                <a:schemeClr val="accent6">
                  <a:lumMod val="40000"/>
                  <a:lumOff val="60000"/>
                </a:schemeClr>
              </a:solidFill>
              <a:latin typeface="Cambria Math" panose="02040503050406030204" pitchFamily="18" charset="0"/>
              <a:ea typeface="Cambria Math" panose="02040503050406030204" pitchFamily="18" charset="0"/>
            </a:endParaRPr>
          </a:p>
        </p:txBody>
      </p:sp>
      <p:sp>
        <p:nvSpPr>
          <p:cNvPr id="17" name="TextBox 16"/>
          <p:cNvSpPr txBox="1"/>
          <p:nvPr/>
        </p:nvSpPr>
        <p:spPr>
          <a:xfrm>
            <a:off x="813444" y="5709830"/>
            <a:ext cx="2552330" cy="523220"/>
          </a:xfrm>
          <a:prstGeom prst="rect">
            <a:avLst/>
          </a:prstGeom>
          <a:noFill/>
        </p:spPr>
        <p:txBody>
          <a:bodyPr wrap="square" rtlCol="0">
            <a:spAutoFit/>
          </a:bodyPr>
          <a:lstStyle/>
          <a:p>
            <a:r>
              <a:rPr lang="en-US" sz="1400" i="0" dirty="0">
                <a:solidFill>
                  <a:schemeClr val="bg1"/>
                </a:solidFill>
                <a:latin typeface="Cambria Math" panose="02040503050406030204" pitchFamily="18" charset="0"/>
                <a:ea typeface="Cambria Math" panose="02040503050406030204" pitchFamily="18" charset="0"/>
                <a:cs typeface="Segoe UI Semibold" charset="0"/>
              </a:rPr>
              <a:t>Downloaded at:</a:t>
            </a:r>
          </a:p>
          <a:p>
            <a:r>
              <a:rPr lang="en-US" sz="1400" i="0" dirty="0">
                <a:solidFill>
                  <a:schemeClr val="bg1"/>
                </a:solidFill>
                <a:latin typeface="Cambria Math" panose="02040503050406030204" pitchFamily="18" charset="0"/>
                <a:ea typeface="Cambria Math" panose="02040503050406030204" pitchFamily="18" charset="0"/>
                <a:cs typeface="Segoe UI" charset="0"/>
              </a:rPr>
              <a:t>2/17/2022 3:26:32 PM UTC</a:t>
            </a:r>
          </a:p>
        </p:txBody>
      </p:sp>
      <p:sp>
        <p:nvSpPr>
          <p:cNvPr id="10" name="TextBox 9"/>
          <p:cNvSpPr txBox="1"/>
          <p:nvPr/>
        </p:nvSpPr>
        <p:spPr>
          <a:xfrm>
            <a:off x="813444" y="5084880"/>
            <a:ext cx="2721325" cy="523220"/>
          </a:xfrm>
          <a:prstGeom prst="rect">
            <a:avLst/>
          </a:prstGeom>
          <a:noFill/>
        </p:spPr>
        <p:txBody>
          <a:bodyPr wrap="square" rtlCol="0">
            <a:spAutoFit/>
          </a:bodyPr>
          <a:lstStyle/>
          <a:p>
            <a:r>
              <a:rPr lang="en-US" sz="1400" dirty="0">
                <a:solidFill>
                  <a:schemeClr val="bg1"/>
                </a:solidFill>
                <a:latin typeface="Cambria Math" panose="02040503050406030204" pitchFamily="18" charset="0"/>
                <a:ea typeface="Cambria Math" panose="02040503050406030204" pitchFamily="18" charset="0"/>
                <a:cs typeface="Segoe UI Semibold" charset="0"/>
              </a:rPr>
              <a:t>Last data refresh:</a:t>
            </a:r>
            <a:endParaRPr lang="en-US" sz="1400" i="0" dirty="0">
              <a:solidFill>
                <a:schemeClr val="bg1"/>
              </a:solidFill>
              <a:latin typeface="Cambria Math" panose="02040503050406030204" pitchFamily="18" charset="0"/>
              <a:ea typeface="Cambria Math" panose="02040503050406030204" pitchFamily="18" charset="0"/>
              <a:cs typeface="Segoe UI Semibold" charset="0"/>
            </a:endParaRPr>
          </a:p>
          <a:p>
            <a:r>
              <a:rPr lang="en-US" sz="1400" dirty="0">
                <a:solidFill>
                  <a:schemeClr val="bg1"/>
                </a:solidFill>
                <a:latin typeface="Cambria Math" panose="02040503050406030204" pitchFamily="18" charset="0"/>
                <a:ea typeface="Cambria Math" panose="02040503050406030204" pitchFamily="18" charset="0"/>
                <a:cs typeface="Segoe UI" charset="0"/>
              </a:rPr>
              <a:t>2/17/2022 3:21:27 PM UTC</a:t>
            </a:r>
            <a:endParaRPr lang="en-US" sz="1400" i="0" dirty="0">
              <a:solidFill>
                <a:schemeClr val="bg1"/>
              </a:solidFill>
              <a:latin typeface="Cambria Math" panose="02040503050406030204" pitchFamily="18" charset="0"/>
              <a:ea typeface="Cambria Math" panose="02040503050406030204" pitchFamily="18"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9217" y="593840"/>
            <a:ext cx="1922987" cy="364347"/>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2206" y="2753740"/>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filledMap ,card ,card ,Today's Case vs Today's  Recovery ,card ,card ,card ,Newly Confirmed Death by Continent ,lineChart ,Avg. Case per Day by Country.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Covid Dashboard</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92</Words>
  <Application>Microsoft Office PowerPoint</Application>
  <PresentationFormat>Widescreen</PresentationFormat>
  <Paragraphs>39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Custom Design</vt:lpstr>
      <vt:lpstr>Covid Analysis</vt:lpstr>
      <vt:lpstr>Covid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Roy, Sukanta</cp:lastModifiedBy>
  <cp:revision>8</cp:revision>
  <dcterms:created xsi:type="dcterms:W3CDTF">2016-09-04T11:54:55Z</dcterms:created>
  <dcterms:modified xsi:type="dcterms:W3CDTF">2022-03-11T06:04:49Z</dcterms:modified>
</cp:coreProperties>
</file>