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31"/>
  </p:notesMasterIdLst>
  <p:sldIdLst>
    <p:sldId id="345" r:id="rId12"/>
    <p:sldId id="416" r:id="rId13"/>
    <p:sldId id="1765" r:id="rId14"/>
    <p:sldId id="386" r:id="rId15"/>
    <p:sldId id="1763" r:id="rId16"/>
    <p:sldId id="388" r:id="rId17"/>
    <p:sldId id="1767" r:id="rId18"/>
    <p:sldId id="1768" r:id="rId19"/>
    <p:sldId id="390" r:id="rId20"/>
    <p:sldId id="1766" r:id="rId21"/>
    <p:sldId id="422" r:id="rId22"/>
    <p:sldId id="427" r:id="rId23"/>
    <p:sldId id="393" r:id="rId24"/>
    <p:sldId id="428" r:id="rId25"/>
    <p:sldId id="395" r:id="rId26"/>
    <p:sldId id="1772" r:id="rId27"/>
    <p:sldId id="1771" r:id="rId28"/>
    <p:sldId id="1773"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464"/>
    <a:srgbClr val="6464FF"/>
    <a:srgbClr val="BBBBBB"/>
    <a:srgbClr val="DCB6FC"/>
    <a:srgbClr val="DCB4FA"/>
    <a:srgbClr val="EE6464"/>
    <a:srgbClr val="F9F8F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F2A9D-B11C-4249-9683-4F05E83AE920}" v="7" dt="2019-09-21T07:05:42.776"/>
    <p1510:client id="{19A2A60B-D16B-45CC-9466-A633F847E00D}" v="4" dt="2019-10-05T06:48:45.277"/>
    <p1510:client id="{1DACB3E9-7186-4629-9F0D-13675D98CB4E}" v="22" dt="2019-09-21T07:08:52.290"/>
    <p1510:client id="{27115F14-85B1-4322-AE09-EE2966EE4A67}" v="17" dt="2019-09-21T07:48:14.218"/>
    <p1510:client id="{27CF21B6-5ED4-42AA-AA88-27BB8726BAA3}" v="67" dt="2019-09-21T06:03:43.239"/>
    <p1510:client id="{B206DA6E-F32E-4CEB-9402-C3FEF462ABDB}" v="2" dt="2019-09-21T08:25:25.181"/>
    <p1510:client id="{BEC72005-B55A-49D6-9A6B-B44A19A2EAD1}" v="49" dt="2019-09-21T05:47:59.119"/>
    <p1510:client id="{C304024E-4D96-4DE2-9667-101647E34A5D}" v="26" dt="2019-09-21T09:06:27.047"/>
    <p1510:client id="{D9EBC71A-3DDA-4863-8CFC-3A0118BBFE6D}" v="3" dt="2019-09-21T06:23:50.91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853" autoAdjust="0"/>
    <p:restoredTop sz="93957" autoAdjust="0"/>
  </p:normalViewPr>
  <p:slideViewPr>
    <p:cSldViewPr snapToGrid="0">
      <p:cViewPr varScale="1">
        <p:scale>
          <a:sx n="75" d="100"/>
          <a:sy n="75" d="100"/>
        </p:scale>
        <p:origin x="-546" y="-84"/>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presProps" Target="presProps.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Bhardwaj" userId="S::amabhard@publicisgroupe.net::40d154b7-e4c3-4a98-9593-022607c7b9cb" providerId="AD" clId="Web-{B206DA6E-F32E-4CEB-9402-C3FEF462ABDB}"/>
    <pc:docChg chg="modSld sldOrd">
      <pc:chgData name="Aman Bhardwaj" userId="S::amabhard@publicisgroupe.net::40d154b7-e4c3-4a98-9593-022607c7b9cb" providerId="AD" clId="Web-{B206DA6E-F32E-4CEB-9402-C3FEF462ABDB}" dt="2019-09-21T08:25:25.181" v="23"/>
      <pc:docMkLst>
        <pc:docMk/>
      </pc:docMkLst>
      <pc:sldChg chg="modNotes">
        <pc:chgData name="Aman Bhardwaj" userId="S::amabhard@publicisgroupe.net::40d154b7-e4c3-4a98-9593-022607c7b9cb" providerId="AD" clId="Web-{B206DA6E-F32E-4CEB-9402-C3FEF462ABDB}" dt="2019-09-21T08:20:23.863" v="21"/>
        <pc:sldMkLst>
          <pc:docMk/>
          <pc:sldMk cId="1895022570" sldId="314"/>
        </pc:sldMkLst>
      </pc:sldChg>
      <pc:sldChg chg="delSp">
        <pc:chgData name="Aman Bhardwaj" userId="S::amabhard@publicisgroupe.net::40d154b7-e4c3-4a98-9593-022607c7b9cb" providerId="AD" clId="Web-{B206DA6E-F32E-4CEB-9402-C3FEF462ABDB}" dt="2019-09-21T08:24:49.572" v="22"/>
        <pc:sldMkLst>
          <pc:docMk/>
          <pc:sldMk cId="276331496" sldId="318"/>
        </pc:sldMkLst>
        <pc:spChg chg="del">
          <ac:chgData name="Aman Bhardwaj" userId="S::amabhard@publicisgroupe.net::40d154b7-e4c3-4a98-9593-022607c7b9cb" providerId="AD" clId="Web-{B206DA6E-F32E-4CEB-9402-C3FEF462ABDB}" dt="2019-09-21T08:24:49.572" v="22"/>
          <ac:spMkLst>
            <pc:docMk/>
            <pc:sldMk cId="276331496" sldId="318"/>
            <ac:spMk id="8" creationId="{E9A4A52C-7347-C145-9B80-5379A202E673}"/>
          </ac:spMkLst>
        </pc:spChg>
      </pc:sldChg>
      <pc:sldChg chg="ord">
        <pc:chgData name="Aman Bhardwaj" userId="S::amabhard@publicisgroupe.net::40d154b7-e4c3-4a98-9593-022607c7b9cb" providerId="AD" clId="Web-{B206DA6E-F32E-4CEB-9402-C3FEF462ABDB}" dt="2019-09-21T08:25:25.181" v="23"/>
        <pc:sldMkLst>
          <pc:docMk/>
          <pc:sldMk cId="1487294927" sldId="341"/>
        </pc:sldMkLst>
      </pc:sldChg>
    </pc:docChg>
  </pc:docChgLst>
  <pc:docChgLst>
    <pc:chgData name="Aman Bhardwaj" userId="S::amabhard@publicisgroupe.net::40d154b7-e4c3-4a98-9593-022607c7b9cb" providerId="AD" clId="Web-{181F2A9D-B11C-4249-9683-4F05E83AE920}"/>
    <pc:docChg chg="addSld delSld modSld sldOrd">
      <pc:chgData name="Aman Bhardwaj" userId="S::amabhard@publicisgroupe.net::40d154b7-e4c3-4a98-9593-022607c7b9cb" providerId="AD" clId="Web-{181F2A9D-B11C-4249-9683-4F05E83AE920}" dt="2019-09-21T07:05:42.776" v="6"/>
      <pc:docMkLst>
        <pc:docMk/>
      </pc:docMkLst>
      <pc:sldChg chg="delSp new ord">
        <pc:chgData name="Aman Bhardwaj" userId="S::amabhard@publicisgroupe.net::40d154b7-e4c3-4a98-9593-022607c7b9cb" providerId="AD" clId="Web-{181F2A9D-B11C-4249-9683-4F05E83AE920}" dt="2019-09-21T07:05:42.776" v="6"/>
        <pc:sldMkLst>
          <pc:docMk/>
          <pc:sldMk cId="1496924583" sldId="372"/>
        </pc:sldMkLst>
        <pc:spChg chg="del">
          <ac:chgData name="Aman Bhardwaj" userId="S::amabhard@publicisgroupe.net::40d154b7-e4c3-4a98-9593-022607c7b9cb" providerId="AD" clId="Web-{181F2A9D-B11C-4249-9683-4F05E83AE920}" dt="2019-09-21T07:05:42.776" v="6"/>
          <ac:spMkLst>
            <pc:docMk/>
            <pc:sldMk cId="1496924583" sldId="372"/>
            <ac:spMk id="2" creationId="{612C42BE-0DDD-49E0-AD0B-BF1C43DCE2FB}"/>
          </ac:spMkLst>
        </pc:spChg>
      </pc:sldChg>
      <pc:sldChg chg="new del">
        <pc:chgData name="Aman Bhardwaj" userId="S::amabhard@publicisgroupe.net::40d154b7-e4c3-4a98-9593-022607c7b9cb" providerId="AD" clId="Web-{181F2A9D-B11C-4249-9683-4F05E83AE920}" dt="2019-09-21T07:01:12.609" v="1"/>
        <pc:sldMkLst>
          <pc:docMk/>
          <pc:sldMk cId="1587792095" sldId="372"/>
        </pc:sldMkLst>
      </pc:sldChg>
      <pc:sldChg chg="new del">
        <pc:chgData name="Aman Bhardwaj" userId="S::amabhard@publicisgroupe.net::40d154b7-e4c3-4a98-9593-022607c7b9cb" providerId="AD" clId="Web-{181F2A9D-B11C-4249-9683-4F05E83AE920}" dt="2019-09-21T07:05:26.994" v="3"/>
        <pc:sldMkLst>
          <pc:docMk/>
          <pc:sldMk cId="3080224448" sldId="372"/>
        </pc:sldMkLst>
      </pc:sldChg>
    </pc:docChg>
  </pc:docChgLst>
  <pc:docChgLst>
    <pc:chgData name="Aman Bhardwaj" userId="S::amabhard@publicisgroupe.net::40d154b7-e4c3-4a98-9593-022607c7b9cb" providerId="AD" clId="Web-{27115F14-85B1-4322-AE09-EE2966EE4A67}"/>
    <pc:docChg chg="addSld modSld sldOrd">
      <pc:chgData name="Aman Bhardwaj" userId="S::amabhard@publicisgroupe.net::40d154b7-e4c3-4a98-9593-022607c7b9cb" providerId="AD" clId="Web-{27115F14-85B1-4322-AE09-EE2966EE4A67}" dt="2019-09-21T07:48:14.218" v="15"/>
      <pc:docMkLst>
        <pc:docMk/>
      </pc:docMkLst>
      <pc:sldChg chg="ord">
        <pc:chgData name="Aman Bhardwaj" userId="S::amabhard@publicisgroupe.net::40d154b7-e4c3-4a98-9593-022607c7b9cb" providerId="AD" clId="Web-{27115F14-85B1-4322-AE09-EE2966EE4A67}" dt="2019-09-21T07:47:08.024" v="6"/>
        <pc:sldMkLst>
          <pc:docMk/>
          <pc:sldMk cId="1332778859" sldId="342"/>
        </pc:sldMkLst>
      </pc:sldChg>
      <pc:sldChg chg="ord">
        <pc:chgData name="Aman Bhardwaj" userId="S::amabhard@publicisgroupe.net::40d154b7-e4c3-4a98-9593-022607c7b9cb" providerId="AD" clId="Web-{27115F14-85B1-4322-AE09-EE2966EE4A67}" dt="2019-09-21T07:48:14.218" v="15"/>
        <pc:sldMkLst>
          <pc:docMk/>
          <pc:sldMk cId="2757239458" sldId="349"/>
        </pc:sldMkLst>
      </pc:sldChg>
      <pc:sldChg chg="addSp modSp mod setBg">
        <pc:chgData name="Aman Bhardwaj" userId="S::amabhard@publicisgroupe.net::40d154b7-e4c3-4a98-9593-022607c7b9cb" providerId="AD" clId="Web-{27115F14-85B1-4322-AE09-EE2966EE4A67}" dt="2019-09-21T07:36:52.557" v="5"/>
        <pc:sldMkLst>
          <pc:docMk/>
          <pc:sldMk cId="1496924583" sldId="372"/>
        </pc:sldMkLst>
        <pc:spChg chg="mod ord">
          <ac:chgData name="Aman Bhardwaj" userId="S::amabhard@publicisgroupe.net::40d154b7-e4c3-4a98-9593-022607c7b9cb" providerId="AD" clId="Web-{27115F14-85B1-4322-AE09-EE2966EE4A67}" dt="2019-09-21T07:36:52.557" v="5"/>
          <ac:spMkLst>
            <pc:docMk/>
            <pc:sldMk cId="1496924583" sldId="372"/>
            <ac:spMk id="3" creationId="{0B5621A1-C20D-488B-B106-0D6BDEB0ED33}"/>
          </ac:spMkLst>
        </pc:spChg>
        <pc:picChg chg="add mod">
          <ac:chgData name="Aman Bhardwaj" userId="S::amabhard@publicisgroupe.net::40d154b7-e4c3-4a98-9593-022607c7b9cb" providerId="AD" clId="Web-{27115F14-85B1-4322-AE09-EE2966EE4A67}" dt="2019-09-21T07:36:52.557" v="5"/>
          <ac:picMkLst>
            <pc:docMk/>
            <pc:sldMk cId="1496924583" sldId="372"/>
            <ac:picMk id="2" creationId="{5D9A25D7-B9C3-46B4-8929-CDB017C2DB64}"/>
          </ac:picMkLst>
        </pc:picChg>
      </pc:sldChg>
      <pc:sldChg chg="delSp modSp new ord">
        <pc:chgData name="Aman Bhardwaj" userId="S::amabhard@publicisgroupe.net::40d154b7-e4c3-4a98-9593-022607c7b9cb" providerId="AD" clId="Web-{27115F14-85B1-4322-AE09-EE2966EE4A67}" dt="2019-09-21T07:48:08.189" v="14"/>
        <pc:sldMkLst>
          <pc:docMk/>
          <pc:sldMk cId="3175699367" sldId="374"/>
        </pc:sldMkLst>
        <pc:spChg chg="del">
          <ac:chgData name="Aman Bhardwaj" userId="S::amabhard@publicisgroupe.net::40d154b7-e4c3-4a98-9593-022607c7b9cb" providerId="AD" clId="Web-{27115F14-85B1-4322-AE09-EE2966EE4A67}" dt="2019-09-21T07:48:08.189" v="14"/>
          <ac:spMkLst>
            <pc:docMk/>
            <pc:sldMk cId="3175699367" sldId="374"/>
            <ac:spMk id="2" creationId="{2B0F3816-58F6-43C4-A34C-A3160C10FF21}"/>
          </ac:spMkLst>
        </pc:spChg>
        <pc:spChg chg="mod">
          <ac:chgData name="Aman Bhardwaj" userId="S::amabhard@publicisgroupe.net::40d154b7-e4c3-4a98-9593-022607c7b9cb" providerId="AD" clId="Web-{27115F14-85B1-4322-AE09-EE2966EE4A67}" dt="2019-09-21T07:48:02.320" v="13" actId="20577"/>
          <ac:spMkLst>
            <pc:docMk/>
            <pc:sldMk cId="3175699367" sldId="374"/>
            <ac:spMk id="3" creationId="{6D87BB15-9C1C-46A3-97FB-6B7546C935BC}"/>
          </ac:spMkLst>
        </pc:spChg>
      </pc:sldChg>
    </pc:docChg>
  </pc:docChgLst>
  <pc:docChgLst>
    <pc:chgData name="Rajat Paliwal" userId="S::rajpaliw@publicisgroupe.net::36ab81d3-b8c9-47f6-833b-97396c736ef6" providerId="AD" clId="Web-{D9EBC71A-3DDA-4863-8CFC-3A0118BBFE6D}"/>
    <pc:docChg chg="delSld">
      <pc:chgData name="Rajat Paliwal" userId="S::rajpaliw@publicisgroupe.net::36ab81d3-b8c9-47f6-833b-97396c736ef6" providerId="AD" clId="Web-{D9EBC71A-3DDA-4863-8CFC-3A0118BBFE6D}" dt="2019-09-21T06:23:50.910" v="2"/>
      <pc:docMkLst>
        <pc:docMk/>
      </pc:docMkLst>
      <pc:sldChg chg="del">
        <pc:chgData name="Rajat Paliwal" userId="S::rajpaliw@publicisgroupe.net::36ab81d3-b8c9-47f6-833b-97396c736ef6" providerId="AD" clId="Web-{D9EBC71A-3DDA-4863-8CFC-3A0118BBFE6D}" dt="2019-09-21T06:21:10.815" v="0"/>
        <pc:sldMkLst>
          <pc:docMk/>
          <pc:sldMk cId="293101563" sldId="365"/>
        </pc:sldMkLst>
      </pc:sldChg>
      <pc:sldChg chg="del">
        <pc:chgData name="Rajat Paliwal" userId="S::rajpaliw@publicisgroupe.net::36ab81d3-b8c9-47f6-833b-97396c736ef6" providerId="AD" clId="Web-{D9EBC71A-3DDA-4863-8CFC-3A0118BBFE6D}" dt="2019-09-21T06:21:36.425" v="1"/>
        <pc:sldMkLst>
          <pc:docMk/>
          <pc:sldMk cId="1345377248" sldId="366"/>
        </pc:sldMkLst>
      </pc:sldChg>
      <pc:sldChg chg="del">
        <pc:chgData name="Rajat Paliwal" userId="S::rajpaliw@publicisgroupe.net::36ab81d3-b8c9-47f6-833b-97396c736ef6" providerId="AD" clId="Web-{D9EBC71A-3DDA-4863-8CFC-3A0118BBFE6D}" dt="2019-09-21T06:23:50.910" v="2"/>
        <pc:sldMkLst>
          <pc:docMk/>
          <pc:sldMk cId="3521654367" sldId="367"/>
        </pc:sldMkLst>
      </pc:sldChg>
    </pc:docChg>
  </pc:docChgLst>
  <pc:docChgLst>
    <pc:chgData name="Aman Bhardwaj" userId="S::amabhard@publicisgroupe.net::40d154b7-e4c3-4a98-9593-022607c7b9cb" providerId="AD" clId="Web-{C304024E-4D96-4DE2-9667-101647E34A5D}"/>
    <pc:docChg chg="delSld modSld">
      <pc:chgData name="Aman Bhardwaj" userId="S::amabhard@publicisgroupe.net::40d154b7-e4c3-4a98-9593-022607c7b9cb" providerId="AD" clId="Web-{C304024E-4D96-4DE2-9667-101647E34A5D}" dt="2019-09-21T09:06:27.047" v="10"/>
      <pc:docMkLst>
        <pc:docMk/>
      </pc:docMkLst>
      <pc:sldChg chg="modSp">
        <pc:chgData name="Aman Bhardwaj" userId="S::amabhard@publicisgroupe.net::40d154b7-e4c3-4a98-9593-022607c7b9cb" providerId="AD" clId="Web-{C304024E-4D96-4DE2-9667-101647E34A5D}" dt="2019-09-21T08:58:52.294" v="1"/>
        <pc:sldMkLst>
          <pc:docMk/>
          <pc:sldMk cId="4269219922" sldId="320"/>
        </pc:sldMkLst>
        <pc:graphicFrameChg chg="mod modGraphic">
          <ac:chgData name="Aman Bhardwaj" userId="S::amabhard@publicisgroupe.net::40d154b7-e4c3-4a98-9593-022607c7b9cb" providerId="AD" clId="Web-{C304024E-4D96-4DE2-9667-101647E34A5D}" dt="2019-09-21T08:58:52.294" v="1"/>
          <ac:graphicFrameMkLst>
            <pc:docMk/>
            <pc:sldMk cId="4269219922" sldId="320"/>
            <ac:graphicFrameMk id="10" creationId="{00000000-0000-0000-0000-000000000000}"/>
          </ac:graphicFrameMkLst>
        </pc:graphicFrameChg>
      </pc:sldChg>
      <pc:sldChg chg="addSp delSp modSp">
        <pc:chgData name="Aman Bhardwaj" userId="S::amabhard@publicisgroupe.net::40d154b7-e4c3-4a98-9593-022607c7b9cb" providerId="AD" clId="Web-{C304024E-4D96-4DE2-9667-101647E34A5D}" dt="2019-09-21T09:05:26.109" v="6" actId="1076"/>
        <pc:sldMkLst>
          <pc:docMk/>
          <pc:sldMk cId="1496924583" sldId="372"/>
        </pc:sldMkLst>
        <pc:picChg chg="add mod">
          <ac:chgData name="Aman Bhardwaj" userId="S::amabhard@publicisgroupe.net::40d154b7-e4c3-4a98-9593-022607c7b9cb" providerId="AD" clId="Web-{C304024E-4D96-4DE2-9667-101647E34A5D}" dt="2019-09-21T09:05:26.109" v="6" actId="1076"/>
          <ac:picMkLst>
            <pc:docMk/>
            <pc:sldMk cId="1496924583" sldId="372"/>
            <ac:picMk id="2" creationId="{205CB0AF-EFE1-41FD-A147-CAF76B5D9422}"/>
          </ac:picMkLst>
        </pc:picChg>
        <pc:picChg chg="del">
          <ac:chgData name="Aman Bhardwaj" userId="S::amabhard@publicisgroupe.net::40d154b7-e4c3-4a98-9593-022607c7b9cb" providerId="AD" clId="Web-{C304024E-4D96-4DE2-9667-101647E34A5D}" dt="2019-09-21T09:04:46.156" v="2"/>
          <ac:picMkLst>
            <pc:docMk/>
            <pc:sldMk cId="1496924583" sldId="372"/>
            <ac:picMk id="7" creationId="{00000000-0000-0000-0000-000000000000}"/>
          </ac:picMkLst>
        </pc:picChg>
      </pc:sldChg>
      <pc:sldChg chg="addSp modSp del">
        <pc:chgData name="Aman Bhardwaj" userId="S::amabhard@publicisgroupe.net::40d154b7-e4c3-4a98-9593-022607c7b9cb" providerId="AD" clId="Web-{C304024E-4D96-4DE2-9667-101647E34A5D}" dt="2019-09-21T09:06:27.047" v="10"/>
        <pc:sldMkLst>
          <pc:docMk/>
          <pc:sldMk cId="1030817886" sldId="378"/>
        </pc:sldMkLst>
        <pc:spChg chg="add mod">
          <ac:chgData name="Aman Bhardwaj" userId="S::amabhard@publicisgroupe.net::40d154b7-e4c3-4a98-9593-022607c7b9cb" providerId="AD" clId="Web-{C304024E-4D96-4DE2-9667-101647E34A5D}" dt="2019-09-21T09:06:06.812" v="9" actId="1076"/>
          <ac:spMkLst>
            <pc:docMk/>
            <pc:sldMk cId="1030817886" sldId="378"/>
            <ac:spMk id="2" creationId="{FFF96C8A-C83D-4928-9866-D00F2DDBD393}"/>
          </ac:spMkLst>
        </pc:spChg>
        <pc:picChg chg="mod">
          <ac:chgData name="Aman Bhardwaj" userId="S::amabhard@publicisgroupe.net::40d154b7-e4c3-4a98-9593-022607c7b9cb" providerId="AD" clId="Web-{C304024E-4D96-4DE2-9667-101647E34A5D}" dt="2019-09-21T09:06:01.719" v="8" actId="1076"/>
          <ac:picMkLst>
            <pc:docMk/>
            <pc:sldMk cId="1030817886" sldId="378"/>
            <ac:picMk id="4" creationId="{00000000-0000-0000-0000-000000000000}"/>
          </ac:picMkLst>
        </pc:picChg>
      </pc:sldChg>
    </pc:docChg>
  </pc:docChgLst>
  <pc:docChgLst>
    <pc:chgData name="Aman Bhardwaj" userId="S::amabhard@publicisgroupe.net::40d154b7-e4c3-4a98-9593-022607c7b9cb" providerId="AD" clId="Web-{27CF21B6-5ED4-42AA-AA88-27BB8726BAA3}"/>
    <pc:docChg chg="addSld delSld modSld sldOrd">
      <pc:chgData name="Aman Bhardwaj" userId="S::amabhard@publicisgroupe.net::40d154b7-e4c3-4a98-9593-022607c7b9cb" providerId="AD" clId="Web-{27CF21B6-5ED4-42AA-AA88-27BB8726BAA3}" dt="2019-09-21T06:03:43.239" v="64"/>
      <pc:docMkLst>
        <pc:docMk/>
      </pc:docMkLst>
      <pc:sldChg chg="ord">
        <pc:chgData name="Aman Bhardwaj" userId="S::amabhard@publicisgroupe.net::40d154b7-e4c3-4a98-9593-022607c7b9cb" providerId="AD" clId="Web-{27CF21B6-5ED4-42AA-AA88-27BB8726BAA3}" dt="2019-09-21T06:03:43.239" v="64"/>
        <pc:sldMkLst>
          <pc:docMk/>
          <pc:sldMk cId="3333328616" sldId="347"/>
        </pc:sldMkLst>
      </pc:sldChg>
      <pc:sldChg chg="new del">
        <pc:chgData name="Aman Bhardwaj" userId="S::amabhard@publicisgroupe.net::40d154b7-e4c3-4a98-9593-022607c7b9cb" providerId="AD" clId="Web-{27CF21B6-5ED4-42AA-AA88-27BB8726BAA3}" dt="2019-09-21T05:44:51.697" v="1"/>
        <pc:sldMkLst>
          <pc:docMk/>
          <pc:sldMk cId="120287920" sldId="371"/>
        </pc:sldMkLst>
      </pc:sldChg>
      <pc:sldChg chg="addSp delSp modSp new ord">
        <pc:chgData name="Aman Bhardwaj" userId="S::amabhard@publicisgroupe.net::40d154b7-e4c3-4a98-9593-022607c7b9cb" providerId="AD" clId="Web-{27CF21B6-5ED4-42AA-AA88-27BB8726BAA3}" dt="2019-09-21T05:52:45.659" v="63" actId="1076"/>
        <pc:sldMkLst>
          <pc:docMk/>
          <pc:sldMk cId="2887659943" sldId="371"/>
        </pc:sldMkLst>
        <pc:spChg chg="del">
          <ac:chgData name="Aman Bhardwaj" userId="S::amabhard@publicisgroupe.net::40d154b7-e4c3-4a98-9593-022607c7b9cb" providerId="AD" clId="Web-{27CF21B6-5ED4-42AA-AA88-27BB8726BAA3}" dt="2019-09-21T05:45:02.010" v="3"/>
          <ac:spMkLst>
            <pc:docMk/>
            <pc:sldMk cId="2887659943" sldId="371"/>
            <ac:spMk id="2" creationId="{CC7244F4-663B-4057-B791-7628880E8DB1}"/>
          </ac:spMkLst>
        </pc:spChg>
        <pc:spChg chg="add mod">
          <ac:chgData name="Aman Bhardwaj" userId="S::amabhard@publicisgroupe.net::40d154b7-e4c3-4a98-9593-022607c7b9cb" providerId="AD" clId="Web-{27CF21B6-5ED4-42AA-AA88-27BB8726BAA3}" dt="2019-09-21T05:52:45.659" v="63" actId="1076"/>
          <ac:spMkLst>
            <pc:docMk/>
            <pc:sldMk cId="2887659943" sldId="371"/>
            <ac:spMk id="6" creationId="{18152C22-E1CA-460E-8D0A-DC1AB1A12CBE}"/>
          </ac:spMkLst>
        </pc:spChg>
        <pc:picChg chg="add mod">
          <ac:chgData name="Aman Bhardwaj" userId="S::amabhard@publicisgroupe.net::40d154b7-e4c3-4a98-9593-022607c7b9cb" providerId="AD" clId="Web-{27CF21B6-5ED4-42AA-AA88-27BB8726BAA3}" dt="2019-09-21T05:45:30.869" v="6" actId="14100"/>
          <ac:picMkLst>
            <pc:docMk/>
            <pc:sldMk cId="2887659943" sldId="371"/>
            <ac:picMk id="4" creationId="{D52273E5-A69D-4BA3-BFA4-457BDB8BB189}"/>
          </ac:picMkLst>
        </pc:picChg>
      </pc:sldChg>
    </pc:docChg>
  </pc:docChgLst>
  <pc:docChgLst>
    <pc:chgData clId="Web-{19A2A60B-D16B-45CC-9466-A633F847E00D}"/>
    <pc:docChg chg="modSld">
      <pc:chgData name="" userId="" providerId="" clId="Web-{19A2A60B-D16B-45CC-9466-A633F847E00D}" dt="2019-10-05T06:48:45.277" v="3"/>
      <pc:docMkLst>
        <pc:docMk/>
      </pc:docMkLst>
      <pc:sldChg chg="addAnim delAnim modAnim">
        <pc:chgData name="" userId="" providerId="" clId="Web-{19A2A60B-D16B-45CC-9466-A633F847E00D}" dt="2019-10-05T06:48:45.277" v="3"/>
        <pc:sldMkLst>
          <pc:docMk/>
          <pc:sldMk cId="3950702441" sldId="399"/>
        </pc:sldMkLst>
      </pc:sldChg>
    </pc:docChg>
  </pc:docChgLst>
  <pc:docChgLst>
    <pc:chgData name="Rajat Paliwal" userId="S::rajpaliw@publicisgroupe.net::36ab81d3-b8c9-47f6-833b-97396c736ef6" providerId="AD" clId="Web-{1DACB3E9-7186-4629-9F0D-13675D98CB4E}"/>
    <pc:docChg chg="addSld delSld sldOrd">
      <pc:chgData name="Rajat Paliwal" userId="S::rajpaliw@publicisgroupe.net::36ab81d3-b8c9-47f6-833b-97396c736ef6" providerId="AD" clId="Web-{1DACB3E9-7186-4629-9F0D-13675D98CB4E}" dt="2019-09-21T07:08:52.290" v="18"/>
      <pc:docMkLst>
        <pc:docMk/>
      </pc:docMkLst>
      <pc:sldChg chg="ord">
        <pc:chgData name="Rajat Paliwal" userId="S::rajpaliw@publicisgroupe.net::36ab81d3-b8c9-47f6-833b-97396c736ef6" providerId="AD" clId="Web-{1DACB3E9-7186-4629-9F0D-13675D98CB4E}" dt="2019-09-21T07:08:35.571" v="15"/>
        <pc:sldMkLst>
          <pc:docMk/>
          <pc:sldMk cId="1006970872" sldId="292"/>
        </pc:sldMkLst>
      </pc:sldChg>
      <pc:sldChg chg="ord">
        <pc:chgData name="Rajat Paliwal" userId="S::rajpaliw@publicisgroupe.net::36ab81d3-b8c9-47f6-833b-97396c736ef6" providerId="AD" clId="Web-{1DACB3E9-7186-4629-9F0D-13675D98CB4E}" dt="2019-09-21T06:57:26.771" v="4"/>
        <pc:sldMkLst>
          <pc:docMk/>
          <pc:sldMk cId="1205251186" sldId="295"/>
        </pc:sldMkLst>
      </pc:sldChg>
      <pc:sldChg chg="ord">
        <pc:chgData name="Rajat Paliwal" userId="S::rajpaliw@publicisgroupe.net::36ab81d3-b8c9-47f6-833b-97396c736ef6" providerId="AD" clId="Web-{1DACB3E9-7186-4629-9F0D-13675D98CB4E}" dt="2019-09-21T06:59:45.241" v="7"/>
        <pc:sldMkLst>
          <pc:docMk/>
          <pc:sldMk cId="1641798303" sldId="296"/>
        </pc:sldMkLst>
      </pc:sldChg>
      <pc:sldChg chg="ord">
        <pc:chgData name="Rajat Paliwal" userId="S::rajpaliw@publicisgroupe.net::36ab81d3-b8c9-47f6-833b-97396c736ef6" providerId="AD" clId="Web-{1DACB3E9-7186-4629-9F0D-13675D98CB4E}" dt="2019-09-21T06:57:26.771" v="6"/>
        <pc:sldMkLst>
          <pc:docMk/>
          <pc:sldMk cId="3931132674" sldId="305"/>
        </pc:sldMkLst>
      </pc:sldChg>
      <pc:sldChg chg="ord">
        <pc:chgData name="Rajat Paliwal" userId="S::rajpaliw@publicisgroupe.net::36ab81d3-b8c9-47f6-833b-97396c736ef6" providerId="AD" clId="Web-{1DACB3E9-7186-4629-9F0D-13675D98CB4E}" dt="2019-09-21T07:04:30.648" v="9"/>
        <pc:sldMkLst>
          <pc:docMk/>
          <pc:sldMk cId="2967482836" sldId="310"/>
        </pc:sldMkLst>
      </pc:sldChg>
      <pc:sldChg chg="ord">
        <pc:chgData name="Rajat Paliwal" userId="S::rajpaliw@publicisgroupe.net::36ab81d3-b8c9-47f6-833b-97396c736ef6" providerId="AD" clId="Web-{1DACB3E9-7186-4629-9F0D-13675D98CB4E}" dt="2019-09-21T07:08:35.571" v="17"/>
        <pc:sldMkLst>
          <pc:docMk/>
          <pc:sldMk cId="1632445760" sldId="323"/>
        </pc:sldMkLst>
      </pc:sldChg>
      <pc:sldChg chg="ord">
        <pc:chgData name="Rajat Paliwal" userId="S::rajpaliw@publicisgroupe.net::36ab81d3-b8c9-47f6-833b-97396c736ef6" providerId="AD" clId="Web-{1DACB3E9-7186-4629-9F0D-13675D98CB4E}" dt="2019-09-21T06:57:26.771" v="5"/>
        <pc:sldMkLst>
          <pc:docMk/>
          <pc:sldMk cId="2952156" sldId="328"/>
        </pc:sldMkLst>
      </pc:sldChg>
      <pc:sldChg chg="ord">
        <pc:chgData name="Rajat Paliwal" userId="S::rajpaliw@publicisgroupe.net::36ab81d3-b8c9-47f6-833b-97396c736ef6" providerId="AD" clId="Web-{1DACB3E9-7186-4629-9F0D-13675D98CB4E}" dt="2019-09-21T07:08:35.571" v="16"/>
        <pc:sldMkLst>
          <pc:docMk/>
          <pc:sldMk cId="4190084515" sldId="329"/>
        </pc:sldMkLst>
      </pc:sldChg>
      <pc:sldChg chg="ord">
        <pc:chgData name="Rajat Paliwal" userId="S::rajpaliw@publicisgroupe.net::36ab81d3-b8c9-47f6-833b-97396c736ef6" providerId="AD" clId="Web-{1DACB3E9-7186-4629-9F0D-13675D98CB4E}" dt="2019-09-21T06:57:26.771" v="3"/>
        <pc:sldMkLst>
          <pc:docMk/>
          <pc:sldMk cId="885848985" sldId="339"/>
        </pc:sldMkLst>
      </pc:sldChg>
      <pc:sldChg chg="add del ord">
        <pc:chgData name="Rajat Paliwal" userId="S::rajpaliw@publicisgroupe.net::36ab81d3-b8c9-47f6-833b-97396c736ef6" providerId="AD" clId="Web-{1DACB3E9-7186-4629-9F0D-13675D98CB4E}" dt="2019-09-21T07:08:52.290" v="18"/>
        <pc:sldMkLst>
          <pc:docMk/>
          <pc:sldMk cId="1332778859" sldId="342"/>
        </pc:sldMkLst>
      </pc:sldChg>
      <pc:sldChg chg="ord">
        <pc:chgData name="Rajat Paliwal" userId="S::rajpaliw@publicisgroupe.net::36ab81d3-b8c9-47f6-833b-97396c736ef6" providerId="AD" clId="Web-{1DACB3E9-7186-4629-9F0D-13675D98CB4E}" dt="2019-09-21T06:51:18.125" v="1"/>
        <pc:sldMkLst>
          <pc:docMk/>
          <pc:sldMk cId="755289780" sldId="343"/>
        </pc:sldMkLst>
      </pc:sldChg>
      <pc:sldChg chg="ord">
        <pc:chgData name="Rajat Paliwal" userId="S::rajpaliw@publicisgroupe.net::36ab81d3-b8c9-47f6-833b-97396c736ef6" providerId="AD" clId="Web-{1DACB3E9-7186-4629-9F0D-13675D98CB4E}" dt="2019-09-21T07:00:07.084" v="8"/>
        <pc:sldMkLst>
          <pc:docMk/>
          <pc:sldMk cId="3333328616" sldId="347"/>
        </pc:sldMkLst>
      </pc:sldChg>
      <pc:sldChg chg="ord">
        <pc:chgData name="Rajat Paliwal" userId="S::rajpaliw@publicisgroupe.net::36ab81d3-b8c9-47f6-833b-97396c736ef6" providerId="AD" clId="Web-{1DACB3E9-7186-4629-9F0D-13675D98CB4E}" dt="2019-09-21T06:57:26.771" v="2"/>
        <pc:sldMkLst>
          <pc:docMk/>
          <pc:sldMk cId="3030065708" sldId="348"/>
        </pc:sldMkLst>
      </pc:sldChg>
    </pc:docChg>
  </pc:docChgLst>
  <pc:docChgLst>
    <pc:chgData name="Rajat Paliwal" userId="S::rajpaliw@publicisgroupe.net::36ab81d3-b8c9-47f6-833b-97396c736ef6" providerId="AD" clId="Web-{BEC72005-B55A-49D6-9A6B-B44A19A2EAD1}"/>
    <pc:docChg chg="modSld">
      <pc:chgData name="Rajat Paliwal" userId="S::rajpaliw@publicisgroupe.net::36ab81d3-b8c9-47f6-833b-97396c736ef6" providerId="AD" clId="Web-{BEC72005-B55A-49D6-9A6B-B44A19A2EAD1}" dt="2019-09-21T05:47:59.119" v="46" actId="1076"/>
      <pc:docMkLst>
        <pc:docMk/>
      </pc:docMkLst>
      <pc:sldChg chg="addSp delSp modSp">
        <pc:chgData name="Rajat Paliwal" userId="S::rajpaliw@publicisgroupe.net::36ab81d3-b8c9-47f6-833b-97396c736ef6" providerId="AD" clId="Web-{BEC72005-B55A-49D6-9A6B-B44A19A2EAD1}" dt="2019-09-21T05:47:59.119" v="46" actId="1076"/>
        <pc:sldMkLst>
          <pc:docMk/>
          <pc:sldMk cId="485811803" sldId="307"/>
        </pc:sldMkLst>
        <pc:picChg chg="add mod">
          <ac:chgData name="Rajat Paliwal" userId="S::rajpaliw@publicisgroupe.net::36ab81d3-b8c9-47f6-833b-97396c736ef6" providerId="AD" clId="Web-{BEC72005-B55A-49D6-9A6B-B44A19A2EAD1}" dt="2019-09-21T05:38:58.289" v="3" actId="1076"/>
          <ac:picMkLst>
            <pc:docMk/>
            <pc:sldMk cId="485811803" sldId="307"/>
            <ac:picMk id="3" creationId="{4A1EB0EB-6B39-40C4-97D2-B1E1E1A96133}"/>
          </ac:picMkLst>
        </pc:picChg>
        <pc:picChg chg="mod">
          <ac:chgData name="Rajat Paliwal" userId="S::rajpaliw@publicisgroupe.net::36ab81d3-b8c9-47f6-833b-97396c736ef6" providerId="AD" clId="Web-{BEC72005-B55A-49D6-9A6B-B44A19A2EAD1}" dt="2019-09-21T05:47:28.509" v="40" actId="1076"/>
          <ac:picMkLst>
            <pc:docMk/>
            <pc:sldMk cId="485811803" sldId="307"/>
            <ac:picMk id="4" creationId="{00000000-0000-0000-0000-000000000000}"/>
          </ac:picMkLst>
        </pc:picChg>
        <pc:picChg chg="mod">
          <ac:chgData name="Rajat Paliwal" userId="S::rajpaliw@publicisgroupe.net::36ab81d3-b8c9-47f6-833b-97396c736ef6" providerId="AD" clId="Web-{BEC72005-B55A-49D6-9A6B-B44A19A2EAD1}" dt="2019-09-21T05:47:31.650" v="41" actId="1076"/>
          <ac:picMkLst>
            <pc:docMk/>
            <pc:sldMk cId="485811803" sldId="307"/>
            <ac:picMk id="5" creationId="{00000000-0000-0000-0000-000000000000}"/>
          </ac:picMkLst>
        </pc:picChg>
        <pc:picChg chg="add mod">
          <ac:chgData name="Rajat Paliwal" userId="S::rajpaliw@publicisgroupe.net::36ab81d3-b8c9-47f6-833b-97396c736ef6" providerId="AD" clId="Web-{BEC72005-B55A-49D6-9A6B-B44A19A2EAD1}" dt="2019-09-21T05:41:01.823" v="10" actId="1076"/>
          <ac:picMkLst>
            <pc:docMk/>
            <pc:sldMk cId="485811803" sldId="307"/>
            <ac:picMk id="7" creationId="{41BA2A21-63CB-4909-98B0-2BE0DD74A790}"/>
          </ac:picMkLst>
        </pc:picChg>
        <pc:picChg chg="add mod">
          <ac:chgData name="Rajat Paliwal" userId="S::rajpaliw@publicisgroupe.net::36ab81d3-b8c9-47f6-833b-97396c736ef6" providerId="AD" clId="Web-{BEC72005-B55A-49D6-9A6B-B44A19A2EAD1}" dt="2019-09-21T05:47:35.728" v="42" actId="1076"/>
          <ac:picMkLst>
            <pc:docMk/>
            <pc:sldMk cId="485811803" sldId="307"/>
            <ac:picMk id="9" creationId="{305A7F30-1A3F-49C3-985E-2589500F67CE}"/>
          </ac:picMkLst>
        </pc:picChg>
        <pc:picChg chg="add mod">
          <ac:chgData name="Rajat Paliwal" userId="S::rajpaliw@publicisgroupe.net::36ab81d3-b8c9-47f6-833b-97396c736ef6" providerId="AD" clId="Web-{BEC72005-B55A-49D6-9A6B-B44A19A2EAD1}" dt="2019-09-21T05:47:59.119" v="46" actId="1076"/>
          <ac:picMkLst>
            <pc:docMk/>
            <pc:sldMk cId="485811803" sldId="307"/>
            <ac:picMk id="11" creationId="{FB7E9ABC-F029-4300-B6DE-082B634946FC}"/>
          </ac:picMkLst>
        </pc:picChg>
        <pc:picChg chg="add mod">
          <ac:chgData name="Rajat Paliwal" userId="S::rajpaliw@publicisgroupe.net::36ab81d3-b8c9-47f6-833b-97396c736ef6" providerId="AD" clId="Web-{BEC72005-B55A-49D6-9A6B-B44A19A2EAD1}" dt="2019-09-21T05:47:43.494" v="43" actId="1076"/>
          <ac:picMkLst>
            <pc:docMk/>
            <pc:sldMk cId="485811803" sldId="307"/>
            <ac:picMk id="13" creationId="{15AD2BF3-C180-4339-86DD-6820AC8FA5EA}"/>
          </ac:picMkLst>
        </pc:picChg>
        <pc:picChg chg="add mod">
          <ac:chgData name="Rajat Paliwal" userId="S::rajpaliw@publicisgroupe.net::36ab81d3-b8c9-47f6-833b-97396c736ef6" providerId="AD" clId="Web-{BEC72005-B55A-49D6-9A6B-B44A19A2EAD1}" dt="2019-09-21T05:47:53.744" v="45" actId="1076"/>
          <ac:picMkLst>
            <pc:docMk/>
            <pc:sldMk cId="485811803" sldId="307"/>
            <ac:picMk id="15" creationId="{9822E664-7E0B-4D57-A1CA-B8D81E85C5C5}"/>
          </ac:picMkLst>
        </pc:picChg>
        <pc:picChg chg="mod">
          <ac:chgData name="Rajat Paliwal" userId="S::rajpaliw@publicisgroupe.net::36ab81d3-b8c9-47f6-833b-97396c736ef6" providerId="AD" clId="Web-{BEC72005-B55A-49D6-9A6B-B44A19A2EAD1}" dt="2019-09-21T05:47:26.384" v="39" actId="1076"/>
          <ac:picMkLst>
            <pc:docMk/>
            <pc:sldMk cId="485811803" sldId="307"/>
            <ac:picMk id="41" creationId="{00000000-0000-0000-0000-000000000000}"/>
          </ac:picMkLst>
        </pc:picChg>
        <pc:picChg chg="mod">
          <ac:chgData name="Rajat Paliwal" userId="S::rajpaliw@publicisgroupe.net::36ab81d3-b8c9-47f6-833b-97396c736ef6" providerId="AD" clId="Web-{BEC72005-B55A-49D6-9A6B-B44A19A2EAD1}" dt="2019-09-21T05:47:15.931" v="37" actId="1076"/>
          <ac:picMkLst>
            <pc:docMk/>
            <pc:sldMk cId="485811803" sldId="307"/>
            <ac:picMk id="42" creationId="{00000000-0000-0000-0000-000000000000}"/>
          </ac:picMkLst>
        </pc:picChg>
        <pc:picChg chg="mod">
          <ac:chgData name="Rajat Paliwal" userId="S::rajpaliw@publicisgroupe.net::36ab81d3-b8c9-47f6-833b-97396c736ef6" providerId="AD" clId="Web-{BEC72005-B55A-49D6-9A6B-B44A19A2EAD1}" dt="2019-09-21T05:47:22.806" v="38" actId="1076"/>
          <ac:picMkLst>
            <pc:docMk/>
            <pc:sldMk cId="485811803" sldId="307"/>
            <ac:picMk id="43" creationId="{00000000-0000-0000-0000-000000000000}"/>
          </ac:picMkLst>
        </pc:picChg>
        <pc:picChg chg="del">
          <ac:chgData name="Rajat Paliwal" userId="S::rajpaliw@publicisgroupe.net::36ab81d3-b8c9-47f6-833b-97396c736ef6" providerId="AD" clId="Web-{BEC72005-B55A-49D6-9A6B-B44A19A2EAD1}" dt="2019-09-21T05:38:54.273" v="2"/>
          <ac:picMkLst>
            <pc:docMk/>
            <pc:sldMk cId="485811803" sldId="307"/>
            <ac:picMk id="53"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2D62B-F16D-4B41-8D75-A29332D577DE}" type="doc">
      <dgm:prSet loTypeId="urn:microsoft.com/office/officeart/2005/8/layout/cycle4#1" loCatId="matrix" qsTypeId="urn:microsoft.com/office/officeart/2005/8/quickstyle/3d1" qsCatId="3D" csTypeId="urn:microsoft.com/office/officeart/2005/8/colors/accent1_2" csCatId="accent1" phldr="1"/>
      <dgm:spPr/>
      <dgm:t>
        <a:bodyPr/>
        <a:lstStyle/>
        <a:p>
          <a:endParaRPr lang="en-US"/>
        </a:p>
      </dgm:t>
    </dgm:pt>
    <dgm:pt modelId="{0A75D662-BDED-4E60-AE73-05F5CC39493D}">
      <dgm:prSet phldrT="[Text]" custT="1"/>
      <dgm:spPr/>
      <dgm:t>
        <a:bodyPr/>
        <a:lstStyle/>
        <a:p>
          <a:r>
            <a:rPr lang="en-US" sz="2200" dirty="0" smtClean="0"/>
            <a:t>Sprint Planning</a:t>
          </a:r>
          <a:endParaRPr lang="en-US" sz="2200" dirty="0"/>
        </a:p>
      </dgm:t>
    </dgm:pt>
    <dgm:pt modelId="{66F845F7-FE19-4DA5-A1EB-FF50170DB36D}" type="parTrans" cxnId="{8D77D921-2DED-459F-8E3C-262CB376B07D}">
      <dgm:prSet/>
      <dgm:spPr/>
      <dgm:t>
        <a:bodyPr/>
        <a:lstStyle/>
        <a:p>
          <a:endParaRPr lang="en-US"/>
        </a:p>
      </dgm:t>
    </dgm:pt>
    <dgm:pt modelId="{B0766B89-FB73-4071-B313-9765C9C757E6}" type="sibTrans" cxnId="{8D77D921-2DED-459F-8E3C-262CB376B07D}">
      <dgm:prSet/>
      <dgm:spPr/>
      <dgm:t>
        <a:bodyPr/>
        <a:lstStyle/>
        <a:p>
          <a:endParaRPr lang="en-US"/>
        </a:p>
      </dgm:t>
    </dgm:pt>
    <dgm:pt modelId="{AA0DAA5E-C2C0-4C9A-8FBD-015022093361}">
      <dgm:prSet phldrT="[Text]"/>
      <dgm:spPr/>
      <dgm:t>
        <a:bodyPr/>
        <a:lstStyle/>
        <a:p>
          <a:r>
            <a:rPr lang="en-US" dirty="0" smtClean="0"/>
            <a:t>Deliver two </a:t>
          </a:r>
          <a:r>
            <a:rPr lang="en-US" dirty="0" smtClean="0"/>
            <a:t>milestones </a:t>
          </a:r>
          <a:r>
            <a:rPr lang="en-US" dirty="0" smtClean="0"/>
            <a:t>for Project</a:t>
          </a:r>
          <a:endParaRPr lang="en-US" dirty="0"/>
        </a:p>
      </dgm:t>
    </dgm:pt>
    <dgm:pt modelId="{19574369-9D25-483E-AD0B-00E8566BEF8D}" type="parTrans" cxnId="{9660B0B4-EDF1-4FAD-9BA4-A7305317C581}">
      <dgm:prSet/>
      <dgm:spPr/>
      <dgm:t>
        <a:bodyPr/>
        <a:lstStyle/>
        <a:p>
          <a:endParaRPr lang="en-US"/>
        </a:p>
      </dgm:t>
    </dgm:pt>
    <dgm:pt modelId="{CD6D3678-12A2-4FDB-B0E5-37460A4AA166}" type="sibTrans" cxnId="{9660B0B4-EDF1-4FAD-9BA4-A7305317C581}">
      <dgm:prSet/>
      <dgm:spPr/>
      <dgm:t>
        <a:bodyPr/>
        <a:lstStyle/>
        <a:p>
          <a:endParaRPr lang="en-US"/>
        </a:p>
      </dgm:t>
    </dgm:pt>
    <dgm:pt modelId="{7192CFB8-0891-4220-B9C9-457A1FB5159C}">
      <dgm:prSet phldrT="[Text]" custT="1"/>
      <dgm:spPr/>
      <dgm:t>
        <a:bodyPr/>
        <a:lstStyle/>
        <a:p>
          <a:r>
            <a:rPr lang="en-US" sz="2200" dirty="0" smtClean="0"/>
            <a:t>Spring Grooming   </a:t>
          </a:r>
          <a:endParaRPr lang="en-US" sz="2200" dirty="0"/>
        </a:p>
      </dgm:t>
    </dgm:pt>
    <dgm:pt modelId="{48B29B1A-CCFC-4E4B-9841-8AB195011879}" type="parTrans" cxnId="{E2CB35E3-5BA2-4623-B754-4A62A082911C}">
      <dgm:prSet/>
      <dgm:spPr/>
      <dgm:t>
        <a:bodyPr/>
        <a:lstStyle/>
        <a:p>
          <a:endParaRPr lang="en-US"/>
        </a:p>
      </dgm:t>
    </dgm:pt>
    <dgm:pt modelId="{B1C8BD7C-E99D-43A6-AB26-536AC109634C}" type="sibTrans" cxnId="{E2CB35E3-5BA2-4623-B754-4A62A082911C}">
      <dgm:prSet/>
      <dgm:spPr/>
      <dgm:t>
        <a:bodyPr/>
        <a:lstStyle/>
        <a:p>
          <a:endParaRPr lang="en-US"/>
        </a:p>
      </dgm:t>
    </dgm:pt>
    <dgm:pt modelId="{CA83CE21-B96D-4539-B894-C94C1B3009B3}">
      <dgm:prSet phldrT="[Text]" custT="1"/>
      <dgm:spPr/>
      <dgm:t>
        <a:bodyPr/>
        <a:lstStyle/>
        <a:p>
          <a:r>
            <a:rPr lang="en-US" sz="1600" b="1" dirty="0" smtClean="0">
              <a:ea typeface="Quicksand"/>
              <a:cs typeface="Quicksand"/>
              <a:sym typeface="Quicksand"/>
            </a:rPr>
            <a:t>Requirement understanding</a:t>
          </a:r>
          <a:endParaRPr lang="en-US" sz="1600" b="1" dirty="0"/>
        </a:p>
      </dgm:t>
    </dgm:pt>
    <dgm:pt modelId="{B074338D-BA0F-41F2-B0BE-5A053DC6CDF1}" type="parTrans" cxnId="{93AD472F-16CE-4D4F-AA11-BE28EC868720}">
      <dgm:prSet/>
      <dgm:spPr/>
      <dgm:t>
        <a:bodyPr/>
        <a:lstStyle/>
        <a:p>
          <a:endParaRPr lang="en-US"/>
        </a:p>
      </dgm:t>
    </dgm:pt>
    <dgm:pt modelId="{8591A7F2-03F3-4BDA-9C10-489FDA9D04C4}" type="sibTrans" cxnId="{93AD472F-16CE-4D4F-AA11-BE28EC868720}">
      <dgm:prSet/>
      <dgm:spPr/>
      <dgm:t>
        <a:bodyPr/>
        <a:lstStyle/>
        <a:p>
          <a:endParaRPr lang="en-US"/>
        </a:p>
      </dgm:t>
    </dgm:pt>
    <dgm:pt modelId="{A9502274-FEC3-4187-A3B6-EBABD2276992}">
      <dgm:prSet phldrT="[Text]" custT="1"/>
      <dgm:spPr/>
      <dgm:t>
        <a:bodyPr/>
        <a:lstStyle/>
        <a:p>
          <a:r>
            <a:rPr lang="en-US" sz="2200" dirty="0" smtClean="0"/>
            <a:t>Sprint Implementation</a:t>
          </a:r>
          <a:endParaRPr lang="en-US" sz="2200" dirty="0"/>
        </a:p>
      </dgm:t>
    </dgm:pt>
    <dgm:pt modelId="{A41F4766-833B-44DC-9799-482FBFDB356C}" type="parTrans" cxnId="{23AFE429-E8DE-4D80-93C8-A7D1C5478656}">
      <dgm:prSet/>
      <dgm:spPr/>
      <dgm:t>
        <a:bodyPr/>
        <a:lstStyle/>
        <a:p>
          <a:endParaRPr lang="en-US"/>
        </a:p>
      </dgm:t>
    </dgm:pt>
    <dgm:pt modelId="{7E051E01-E4CB-46A5-829C-B6A9843279D2}" type="sibTrans" cxnId="{23AFE429-E8DE-4D80-93C8-A7D1C5478656}">
      <dgm:prSet/>
      <dgm:spPr/>
      <dgm:t>
        <a:bodyPr/>
        <a:lstStyle/>
        <a:p>
          <a:endParaRPr lang="en-US"/>
        </a:p>
      </dgm:t>
    </dgm:pt>
    <dgm:pt modelId="{3B551006-6991-4153-8C87-4E44245C2542}">
      <dgm:prSet phldrT="[Text]" custT="1"/>
      <dgm:spPr/>
      <dgm:t>
        <a:bodyPr/>
        <a:lstStyle/>
        <a:p>
          <a:r>
            <a:rPr lang="en-US" sz="1600" b="1" dirty="0" smtClean="0"/>
            <a:t>Create React component </a:t>
          </a:r>
          <a:endParaRPr lang="en-US" sz="1600" b="1" dirty="0"/>
        </a:p>
      </dgm:t>
    </dgm:pt>
    <dgm:pt modelId="{D01BC670-46AB-4150-9377-0E8526FECD53}" type="parTrans" cxnId="{8B4B31BF-39EF-4E09-8051-B3E021B4AF06}">
      <dgm:prSet/>
      <dgm:spPr/>
      <dgm:t>
        <a:bodyPr/>
        <a:lstStyle/>
        <a:p>
          <a:endParaRPr lang="en-US"/>
        </a:p>
      </dgm:t>
    </dgm:pt>
    <dgm:pt modelId="{9241423A-C41A-47F0-B6CE-D97BB60CB447}" type="sibTrans" cxnId="{8B4B31BF-39EF-4E09-8051-B3E021B4AF06}">
      <dgm:prSet/>
      <dgm:spPr/>
      <dgm:t>
        <a:bodyPr/>
        <a:lstStyle/>
        <a:p>
          <a:endParaRPr lang="en-US"/>
        </a:p>
      </dgm:t>
    </dgm:pt>
    <dgm:pt modelId="{93BE5EA1-8B2D-4AC1-941E-3E924D69F124}">
      <dgm:prSet phldrT="[Text]" custT="1"/>
      <dgm:spPr/>
      <dgm:t>
        <a:bodyPr/>
        <a:lstStyle/>
        <a:p>
          <a:r>
            <a:rPr lang="en-US" sz="2200" dirty="0" smtClean="0"/>
            <a:t>Delivery</a:t>
          </a:r>
          <a:endParaRPr lang="en-US" sz="2200" dirty="0"/>
        </a:p>
      </dgm:t>
    </dgm:pt>
    <dgm:pt modelId="{DD1336F0-B6B8-466F-8000-03AD5FB0931E}" type="parTrans" cxnId="{E12DE7B6-3258-4590-803F-850E7A238DC6}">
      <dgm:prSet/>
      <dgm:spPr/>
      <dgm:t>
        <a:bodyPr/>
        <a:lstStyle/>
        <a:p>
          <a:endParaRPr lang="en-US"/>
        </a:p>
      </dgm:t>
    </dgm:pt>
    <dgm:pt modelId="{01767E3D-E846-4DFB-A947-1E0D8AE72A11}" type="sibTrans" cxnId="{E12DE7B6-3258-4590-803F-850E7A238DC6}">
      <dgm:prSet/>
      <dgm:spPr/>
      <dgm:t>
        <a:bodyPr/>
        <a:lstStyle/>
        <a:p>
          <a:endParaRPr lang="en-US"/>
        </a:p>
      </dgm:t>
    </dgm:pt>
    <dgm:pt modelId="{777BBBC0-EDDF-40FF-B2C7-B4F484EFD837}">
      <dgm:prSet phldrT="[Text]" custT="1"/>
      <dgm:spPr/>
      <dgm:t>
        <a:bodyPr/>
        <a:lstStyle/>
        <a:p>
          <a:r>
            <a:rPr lang="en-US" sz="1600" b="1" dirty="0" smtClean="0">
              <a:latin typeface="+mn-lt"/>
            </a:rPr>
            <a:t>To create react app </a:t>
          </a:r>
          <a:endParaRPr lang="en-US" sz="1600" b="1" dirty="0">
            <a:latin typeface="+mn-lt"/>
          </a:endParaRPr>
        </a:p>
      </dgm:t>
    </dgm:pt>
    <dgm:pt modelId="{34F714E1-2EF8-477F-A330-08600556D86F}" type="parTrans" cxnId="{6D787EFC-2B62-4ECC-A0AB-23918CA99DAF}">
      <dgm:prSet/>
      <dgm:spPr/>
      <dgm:t>
        <a:bodyPr/>
        <a:lstStyle/>
        <a:p>
          <a:endParaRPr lang="en-US"/>
        </a:p>
      </dgm:t>
    </dgm:pt>
    <dgm:pt modelId="{24239E08-4DFF-42E5-938D-CDE3310D71C5}" type="sibTrans" cxnId="{6D787EFC-2B62-4ECC-A0AB-23918CA99DAF}">
      <dgm:prSet/>
      <dgm:spPr/>
      <dgm:t>
        <a:bodyPr/>
        <a:lstStyle/>
        <a:p>
          <a:endParaRPr lang="en-US"/>
        </a:p>
      </dgm:t>
    </dgm:pt>
    <dgm:pt modelId="{587722AF-0F10-4499-8D14-D16E68F43E3B}">
      <dgm:prSet custT="1"/>
      <dgm:spPr/>
      <dgm:t>
        <a:bodyPr/>
        <a:lstStyle/>
        <a:p>
          <a:endParaRPr lang="en-US" sz="1600" b="1" dirty="0" smtClean="0"/>
        </a:p>
      </dgm:t>
    </dgm:pt>
    <dgm:pt modelId="{F3708C88-1048-41F5-AA9E-6893292D3F9E}" type="parTrans" cxnId="{EF15DA83-386A-49C7-A7F2-170FC83C5F4C}">
      <dgm:prSet/>
      <dgm:spPr/>
      <dgm:t>
        <a:bodyPr/>
        <a:lstStyle/>
        <a:p>
          <a:endParaRPr lang="en-US"/>
        </a:p>
      </dgm:t>
    </dgm:pt>
    <dgm:pt modelId="{10DF77D1-11B3-4B1D-B8F6-F284C1F5758A}" type="sibTrans" cxnId="{EF15DA83-386A-49C7-A7F2-170FC83C5F4C}">
      <dgm:prSet/>
      <dgm:spPr/>
      <dgm:t>
        <a:bodyPr/>
        <a:lstStyle/>
        <a:p>
          <a:endParaRPr lang="en-US"/>
        </a:p>
      </dgm:t>
    </dgm:pt>
    <dgm:pt modelId="{893A41DC-D610-43BC-A974-406E128BD711}">
      <dgm:prSet phldrT="[Text]" custT="1"/>
      <dgm:spPr/>
      <dgm:t>
        <a:bodyPr/>
        <a:lstStyle/>
        <a:p>
          <a:r>
            <a:rPr lang="en-US" sz="1600" b="1" dirty="0" smtClean="0"/>
            <a:t>Fetch data and update data from </a:t>
          </a:r>
          <a:r>
            <a:rPr lang="en-US" sz="1600" b="1" dirty="0" smtClean="0"/>
            <a:t>JSON </a:t>
          </a:r>
          <a:r>
            <a:rPr lang="en-US" sz="1600" b="1" dirty="0" smtClean="0"/>
            <a:t>server</a:t>
          </a:r>
          <a:endParaRPr lang="en-US" sz="1600" b="1" dirty="0"/>
        </a:p>
      </dgm:t>
    </dgm:pt>
    <dgm:pt modelId="{47C1B869-3BEA-4DA9-A27C-02C545F22D6E}" type="parTrans" cxnId="{E7D27774-56C0-436B-98E2-DB5EE0CCF835}">
      <dgm:prSet/>
      <dgm:spPr/>
    </dgm:pt>
    <dgm:pt modelId="{EA5684E0-E17C-49FC-8462-81E782E98A9C}" type="sibTrans" cxnId="{E7D27774-56C0-436B-98E2-DB5EE0CCF835}">
      <dgm:prSet/>
      <dgm:spPr/>
    </dgm:pt>
    <dgm:pt modelId="{F372F3C6-B834-4894-AC77-93D7D7671DC4}" type="pres">
      <dgm:prSet presAssocID="{2102D62B-F16D-4B41-8D75-A29332D577DE}" presName="cycleMatrixDiagram" presStyleCnt="0">
        <dgm:presLayoutVars>
          <dgm:chMax val="1"/>
          <dgm:dir/>
          <dgm:animLvl val="lvl"/>
          <dgm:resizeHandles val="exact"/>
        </dgm:presLayoutVars>
      </dgm:prSet>
      <dgm:spPr/>
      <dgm:t>
        <a:bodyPr/>
        <a:lstStyle/>
        <a:p>
          <a:endParaRPr lang="en-US"/>
        </a:p>
      </dgm:t>
    </dgm:pt>
    <dgm:pt modelId="{ABC1577B-616B-4285-9160-974421BBA027}" type="pres">
      <dgm:prSet presAssocID="{2102D62B-F16D-4B41-8D75-A29332D577DE}" presName="children" presStyleCnt="0"/>
      <dgm:spPr/>
    </dgm:pt>
    <dgm:pt modelId="{0AFB08C4-4A49-4A82-B8A6-3EA3D586DC86}" type="pres">
      <dgm:prSet presAssocID="{2102D62B-F16D-4B41-8D75-A29332D577DE}" presName="child1group" presStyleCnt="0"/>
      <dgm:spPr/>
    </dgm:pt>
    <dgm:pt modelId="{0EAABDB6-7B15-4F03-8C78-128A3E75DFCF}" type="pres">
      <dgm:prSet presAssocID="{2102D62B-F16D-4B41-8D75-A29332D577DE}" presName="child1" presStyleLbl="bgAcc1" presStyleIdx="0" presStyleCnt="4"/>
      <dgm:spPr/>
      <dgm:t>
        <a:bodyPr/>
        <a:lstStyle/>
        <a:p>
          <a:endParaRPr lang="en-US"/>
        </a:p>
      </dgm:t>
    </dgm:pt>
    <dgm:pt modelId="{9308C06B-2569-4B5A-99A8-9FDE077A3773}" type="pres">
      <dgm:prSet presAssocID="{2102D62B-F16D-4B41-8D75-A29332D577DE}" presName="child1Text" presStyleLbl="bgAcc1" presStyleIdx="0" presStyleCnt="4">
        <dgm:presLayoutVars>
          <dgm:bulletEnabled val="1"/>
        </dgm:presLayoutVars>
      </dgm:prSet>
      <dgm:spPr/>
      <dgm:t>
        <a:bodyPr/>
        <a:lstStyle/>
        <a:p>
          <a:endParaRPr lang="en-US"/>
        </a:p>
      </dgm:t>
    </dgm:pt>
    <dgm:pt modelId="{1B11316F-2594-427F-965E-7B37B383198E}" type="pres">
      <dgm:prSet presAssocID="{2102D62B-F16D-4B41-8D75-A29332D577DE}" presName="child2group" presStyleCnt="0"/>
      <dgm:spPr/>
    </dgm:pt>
    <dgm:pt modelId="{6463D0C1-6BEC-4F0E-918F-DF14D5037418}" type="pres">
      <dgm:prSet presAssocID="{2102D62B-F16D-4B41-8D75-A29332D577DE}" presName="child2" presStyleLbl="bgAcc1" presStyleIdx="1" presStyleCnt="4" custScaleX="119921" custLinFactNeighborX="15241"/>
      <dgm:spPr/>
      <dgm:t>
        <a:bodyPr/>
        <a:lstStyle/>
        <a:p>
          <a:endParaRPr lang="en-US"/>
        </a:p>
      </dgm:t>
    </dgm:pt>
    <dgm:pt modelId="{BFF72BDD-57B6-4E38-961A-B079A9BE2309}" type="pres">
      <dgm:prSet presAssocID="{2102D62B-F16D-4B41-8D75-A29332D577DE}" presName="child2Text" presStyleLbl="bgAcc1" presStyleIdx="1" presStyleCnt="4">
        <dgm:presLayoutVars>
          <dgm:bulletEnabled val="1"/>
        </dgm:presLayoutVars>
      </dgm:prSet>
      <dgm:spPr/>
      <dgm:t>
        <a:bodyPr/>
        <a:lstStyle/>
        <a:p>
          <a:endParaRPr lang="en-US"/>
        </a:p>
      </dgm:t>
    </dgm:pt>
    <dgm:pt modelId="{B50715C2-3826-4C20-BDDA-9988F5A80769}" type="pres">
      <dgm:prSet presAssocID="{2102D62B-F16D-4B41-8D75-A29332D577DE}" presName="child3group" presStyleCnt="0"/>
      <dgm:spPr/>
    </dgm:pt>
    <dgm:pt modelId="{3C744628-B5A2-46C4-A43C-C7FDCDDC6AB0}" type="pres">
      <dgm:prSet presAssocID="{2102D62B-F16D-4B41-8D75-A29332D577DE}" presName="child3" presStyleLbl="bgAcc1" presStyleIdx="2" presStyleCnt="4" custScaleY="155748" custLinFactNeighborX="24172" custLinFactNeighborY="-812"/>
      <dgm:spPr/>
      <dgm:t>
        <a:bodyPr/>
        <a:lstStyle/>
        <a:p>
          <a:endParaRPr lang="en-US"/>
        </a:p>
      </dgm:t>
    </dgm:pt>
    <dgm:pt modelId="{AC48CB7B-342E-4491-B8CF-E0FA1E935183}" type="pres">
      <dgm:prSet presAssocID="{2102D62B-F16D-4B41-8D75-A29332D577DE}" presName="child3Text" presStyleLbl="bgAcc1" presStyleIdx="2" presStyleCnt="4">
        <dgm:presLayoutVars>
          <dgm:bulletEnabled val="1"/>
        </dgm:presLayoutVars>
      </dgm:prSet>
      <dgm:spPr/>
      <dgm:t>
        <a:bodyPr/>
        <a:lstStyle/>
        <a:p>
          <a:endParaRPr lang="en-US"/>
        </a:p>
      </dgm:t>
    </dgm:pt>
    <dgm:pt modelId="{6A871B9E-3556-41DA-9483-B584ED58E5FB}" type="pres">
      <dgm:prSet presAssocID="{2102D62B-F16D-4B41-8D75-A29332D577DE}" presName="child4group" presStyleCnt="0"/>
      <dgm:spPr/>
    </dgm:pt>
    <dgm:pt modelId="{AD86D73D-CCA3-47E5-9E74-ACA7748E79E2}" type="pres">
      <dgm:prSet presAssocID="{2102D62B-F16D-4B41-8D75-A29332D577DE}" presName="child4" presStyleLbl="bgAcc1" presStyleIdx="3" presStyleCnt="4"/>
      <dgm:spPr/>
      <dgm:t>
        <a:bodyPr/>
        <a:lstStyle/>
        <a:p>
          <a:endParaRPr lang="en-US"/>
        </a:p>
      </dgm:t>
    </dgm:pt>
    <dgm:pt modelId="{6289BFF0-2CE2-456D-8157-FE84ACEDCA93}" type="pres">
      <dgm:prSet presAssocID="{2102D62B-F16D-4B41-8D75-A29332D577DE}" presName="child4Text" presStyleLbl="bgAcc1" presStyleIdx="3" presStyleCnt="4">
        <dgm:presLayoutVars>
          <dgm:bulletEnabled val="1"/>
        </dgm:presLayoutVars>
      </dgm:prSet>
      <dgm:spPr/>
      <dgm:t>
        <a:bodyPr/>
        <a:lstStyle/>
        <a:p>
          <a:endParaRPr lang="en-US"/>
        </a:p>
      </dgm:t>
    </dgm:pt>
    <dgm:pt modelId="{9B369528-CE1A-42CB-B883-02A6E209036C}" type="pres">
      <dgm:prSet presAssocID="{2102D62B-F16D-4B41-8D75-A29332D577DE}" presName="childPlaceholder" presStyleCnt="0"/>
      <dgm:spPr/>
    </dgm:pt>
    <dgm:pt modelId="{1655B035-D3C7-48F7-9E9E-EE54F3B7D71E}" type="pres">
      <dgm:prSet presAssocID="{2102D62B-F16D-4B41-8D75-A29332D577DE}" presName="circle" presStyleCnt="0"/>
      <dgm:spPr/>
    </dgm:pt>
    <dgm:pt modelId="{0BED1591-ACFA-463E-B34E-09B79565E891}" type="pres">
      <dgm:prSet presAssocID="{2102D62B-F16D-4B41-8D75-A29332D577DE}" presName="quadrant1" presStyleLbl="node1" presStyleIdx="0" presStyleCnt="4">
        <dgm:presLayoutVars>
          <dgm:chMax val="1"/>
          <dgm:bulletEnabled val="1"/>
        </dgm:presLayoutVars>
      </dgm:prSet>
      <dgm:spPr/>
      <dgm:t>
        <a:bodyPr/>
        <a:lstStyle/>
        <a:p>
          <a:endParaRPr lang="en-US"/>
        </a:p>
      </dgm:t>
    </dgm:pt>
    <dgm:pt modelId="{A885AA8B-428D-4878-B781-3240FB1B1487}" type="pres">
      <dgm:prSet presAssocID="{2102D62B-F16D-4B41-8D75-A29332D577DE}" presName="quadrant2" presStyleLbl="node1" presStyleIdx="1" presStyleCnt="4" custAng="0" custLinFactNeighborX="1254" custLinFactNeighborY="-1616">
        <dgm:presLayoutVars>
          <dgm:chMax val="1"/>
          <dgm:bulletEnabled val="1"/>
        </dgm:presLayoutVars>
      </dgm:prSet>
      <dgm:spPr/>
      <dgm:t>
        <a:bodyPr/>
        <a:lstStyle/>
        <a:p>
          <a:endParaRPr lang="en-US"/>
        </a:p>
      </dgm:t>
    </dgm:pt>
    <dgm:pt modelId="{F1ADBE8F-B7D3-405D-B53B-B7C0F56060A0}" type="pres">
      <dgm:prSet presAssocID="{2102D62B-F16D-4B41-8D75-A29332D577DE}" presName="quadrant3" presStyleLbl="node1" presStyleIdx="2" presStyleCnt="4">
        <dgm:presLayoutVars>
          <dgm:chMax val="1"/>
          <dgm:bulletEnabled val="1"/>
        </dgm:presLayoutVars>
      </dgm:prSet>
      <dgm:spPr/>
      <dgm:t>
        <a:bodyPr/>
        <a:lstStyle/>
        <a:p>
          <a:endParaRPr lang="en-US"/>
        </a:p>
      </dgm:t>
    </dgm:pt>
    <dgm:pt modelId="{600C0E98-773F-470F-9813-7F0F9F5663F6}" type="pres">
      <dgm:prSet presAssocID="{2102D62B-F16D-4B41-8D75-A29332D577DE}" presName="quadrant4" presStyleLbl="node1" presStyleIdx="3" presStyleCnt="4">
        <dgm:presLayoutVars>
          <dgm:chMax val="1"/>
          <dgm:bulletEnabled val="1"/>
        </dgm:presLayoutVars>
      </dgm:prSet>
      <dgm:spPr/>
      <dgm:t>
        <a:bodyPr/>
        <a:lstStyle/>
        <a:p>
          <a:endParaRPr lang="en-US"/>
        </a:p>
      </dgm:t>
    </dgm:pt>
    <dgm:pt modelId="{D65B39F6-516A-4CF4-BFFA-B293ED0D6DFC}" type="pres">
      <dgm:prSet presAssocID="{2102D62B-F16D-4B41-8D75-A29332D577DE}" presName="quadrantPlaceholder" presStyleCnt="0"/>
      <dgm:spPr/>
    </dgm:pt>
    <dgm:pt modelId="{7B614E50-A08E-45E7-947A-E87DB3D00F5A}" type="pres">
      <dgm:prSet presAssocID="{2102D62B-F16D-4B41-8D75-A29332D577DE}" presName="center1" presStyleLbl="fgShp" presStyleIdx="0" presStyleCnt="2"/>
      <dgm:spPr/>
    </dgm:pt>
    <dgm:pt modelId="{309E94EF-42B0-4988-AC14-36BA3C7CE713}" type="pres">
      <dgm:prSet presAssocID="{2102D62B-F16D-4B41-8D75-A29332D577DE}" presName="center2" presStyleLbl="fgShp" presStyleIdx="1" presStyleCnt="2"/>
      <dgm:spPr/>
    </dgm:pt>
  </dgm:ptLst>
  <dgm:cxnLst>
    <dgm:cxn modelId="{0E0A3D11-964A-40A8-885E-06889315C96B}" type="presOf" srcId="{A9502274-FEC3-4187-A3B6-EBABD2276992}" destId="{F1ADBE8F-B7D3-405D-B53B-B7C0F56060A0}" srcOrd="0" destOrd="0" presId="urn:microsoft.com/office/officeart/2005/8/layout/cycle4#1"/>
    <dgm:cxn modelId="{E7D27774-56C0-436B-98E2-DB5EE0CCF835}" srcId="{A9502274-FEC3-4187-A3B6-EBABD2276992}" destId="{893A41DC-D610-43BC-A974-406E128BD711}" srcOrd="1" destOrd="0" parTransId="{47C1B869-3BEA-4DA9-A27C-02C545F22D6E}" sibTransId="{EA5684E0-E17C-49FC-8462-81E782E98A9C}"/>
    <dgm:cxn modelId="{D6FC80C5-D2DB-4535-AF59-F56DF42BE41E}" type="presOf" srcId="{587722AF-0F10-4499-8D14-D16E68F43E3B}" destId="{BFF72BDD-57B6-4E38-961A-B079A9BE2309}" srcOrd="1" destOrd="1" presId="urn:microsoft.com/office/officeart/2005/8/layout/cycle4#1"/>
    <dgm:cxn modelId="{E2CB35E3-5BA2-4623-B754-4A62A082911C}" srcId="{2102D62B-F16D-4B41-8D75-A29332D577DE}" destId="{7192CFB8-0891-4220-B9C9-457A1FB5159C}" srcOrd="1" destOrd="0" parTransId="{48B29B1A-CCFC-4E4B-9841-8AB195011879}" sibTransId="{B1C8BD7C-E99D-43A6-AB26-536AC109634C}"/>
    <dgm:cxn modelId="{3816310B-59B1-49CA-9905-871127A7668E}" type="presOf" srcId="{587722AF-0F10-4499-8D14-D16E68F43E3B}" destId="{6463D0C1-6BEC-4F0E-918F-DF14D5037418}" srcOrd="0" destOrd="1" presId="urn:microsoft.com/office/officeart/2005/8/layout/cycle4#1"/>
    <dgm:cxn modelId="{23AFE429-E8DE-4D80-93C8-A7D1C5478656}" srcId="{2102D62B-F16D-4B41-8D75-A29332D577DE}" destId="{A9502274-FEC3-4187-A3B6-EBABD2276992}" srcOrd="2" destOrd="0" parTransId="{A41F4766-833B-44DC-9799-482FBFDB356C}" sibTransId="{7E051E01-E4CB-46A5-829C-B6A9843279D2}"/>
    <dgm:cxn modelId="{6D787EFC-2B62-4ECC-A0AB-23918CA99DAF}" srcId="{93BE5EA1-8B2D-4AC1-941E-3E924D69F124}" destId="{777BBBC0-EDDF-40FF-B2C7-B4F484EFD837}" srcOrd="0" destOrd="0" parTransId="{34F714E1-2EF8-477F-A330-08600556D86F}" sibTransId="{24239E08-4DFF-42E5-938D-CDE3310D71C5}"/>
    <dgm:cxn modelId="{287D6F19-E59F-4C92-80CF-566D2406D1F9}" type="presOf" srcId="{777BBBC0-EDDF-40FF-B2C7-B4F484EFD837}" destId="{AD86D73D-CCA3-47E5-9E74-ACA7748E79E2}" srcOrd="0" destOrd="0" presId="urn:microsoft.com/office/officeart/2005/8/layout/cycle4#1"/>
    <dgm:cxn modelId="{EF15DA83-386A-49C7-A7F2-170FC83C5F4C}" srcId="{7192CFB8-0891-4220-B9C9-457A1FB5159C}" destId="{587722AF-0F10-4499-8D14-D16E68F43E3B}" srcOrd="1" destOrd="0" parTransId="{F3708C88-1048-41F5-AA9E-6893292D3F9E}" sibTransId="{10DF77D1-11B3-4B1D-B8F6-F284C1F5758A}"/>
    <dgm:cxn modelId="{4F3A614D-46DD-4591-B197-E420713BB811}" type="presOf" srcId="{93BE5EA1-8B2D-4AC1-941E-3E924D69F124}" destId="{600C0E98-773F-470F-9813-7F0F9F5663F6}" srcOrd="0" destOrd="0" presId="urn:microsoft.com/office/officeart/2005/8/layout/cycle4#1"/>
    <dgm:cxn modelId="{39D8BEA2-4F0C-450D-9953-0ABED915FA40}" type="presOf" srcId="{3B551006-6991-4153-8C87-4E44245C2542}" destId="{AC48CB7B-342E-4491-B8CF-E0FA1E935183}" srcOrd="1" destOrd="0" presId="urn:microsoft.com/office/officeart/2005/8/layout/cycle4#1"/>
    <dgm:cxn modelId="{B42422ED-F13E-4FFB-94A5-8A9FB66821CB}" type="presOf" srcId="{AA0DAA5E-C2C0-4C9A-8FBD-015022093361}" destId="{0EAABDB6-7B15-4F03-8C78-128A3E75DFCF}" srcOrd="0" destOrd="0" presId="urn:microsoft.com/office/officeart/2005/8/layout/cycle4#1"/>
    <dgm:cxn modelId="{C616E3AA-7A2E-4B2A-B01E-57FE84C05775}" type="presOf" srcId="{CA83CE21-B96D-4539-B894-C94C1B3009B3}" destId="{BFF72BDD-57B6-4E38-961A-B079A9BE2309}" srcOrd="1" destOrd="0" presId="urn:microsoft.com/office/officeart/2005/8/layout/cycle4#1"/>
    <dgm:cxn modelId="{351EB80F-CB9E-4548-A079-E09326F58DAD}" type="presOf" srcId="{2102D62B-F16D-4B41-8D75-A29332D577DE}" destId="{F372F3C6-B834-4894-AC77-93D7D7671DC4}" srcOrd="0" destOrd="0" presId="urn:microsoft.com/office/officeart/2005/8/layout/cycle4#1"/>
    <dgm:cxn modelId="{782DB40B-FD3D-4979-BB25-E964339334AD}" type="presOf" srcId="{CA83CE21-B96D-4539-B894-C94C1B3009B3}" destId="{6463D0C1-6BEC-4F0E-918F-DF14D5037418}" srcOrd="0" destOrd="0" presId="urn:microsoft.com/office/officeart/2005/8/layout/cycle4#1"/>
    <dgm:cxn modelId="{809C856D-ADD1-4B7E-B2D0-4250658063D3}" type="presOf" srcId="{893A41DC-D610-43BC-A974-406E128BD711}" destId="{3C744628-B5A2-46C4-A43C-C7FDCDDC6AB0}" srcOrd="0" destOrd="1" presId="urn:microsoft.com/office/officeart/2005/8/layout/cycle4#1"/>
    <dgm:cxn modelId="{9660B0B4-EDF1-4FAD-9BA4-A7305317C581}" srcId="{0A75D662-BDED-4E60-AE73-05F5CC39493D}" destId="{AA0DAA5E-C2C0-4C9A-8FBD-015022093361}" srcOrd="0" destOrd="0" parTransId="{19574369-9D25-483E-AD0B-00E8566BEF8D}" sibTransId="{CD6D3678-12A2-4FDB-B0E5-37460A4AA166}"/>
    <dgm:cxn modelId="{8D77D921-2DED-459F-8E3C-262CB376B07D}" srcId="{2102D62B-F16D-4B41-8D75-A29332D577DE}" destId="{0A75D662-BDED-4E60-AE73-05F5CC39493D}" srcOrd="0" destOrd="0" parTransId="{66F845F7-FE19-4DA5-A1EB-FF50170DB36D}" sibTransId="{B0766B89-FB73-4071-B313-9765C9C757E6}"/>
    <dgm:cxn modelId="{8C5024E9-02EB-4744-8A31-70519ECA0296}" type="presOf" srcId="{3B551006-6991-4153-8C87-4E44245C2542}" destId="{3C744628-B5A2-46C4-A43C-C7FDCDDC6AB0}" srcOrd="0" destOrd="0" presId="urn:microsoft.com/office/officeart/2005/8/layout/cycle4#1"/>
    <dgm:cxn modelId="{5AF78050-A6E8-408E-812D-A99422B2AE9F}" type="presOf" srcId="{7192CFB8-0891-4220-B9C9-457A1FB5159C}" destId="{A885AA8B-428D-4878-B781-3240FB1B1487}" srcOrd="0" destOrd="0" presId="urn:microsoft.com/office/officeart/2005/8/layout/cycle4#1"/>
    <dgm:cxn modelId="{5666892C-E58F-488D-999D-E60C63AC119D}" type="presOf" srcId="{777BBBC0-EDDF-40FF-B2C7-B4F484EFD837}" destId="{6289BFF0-2CE2-456D-8157-FE84ACEDCA93}" srcOrd="1" destOrd="0" presId="urn:microsoft.com/office/officeart/2005/8/layout/cycle4#1"/>
    <dgm:cxn modelId="{8B4B31BF-39EF-4E09-8051-B3E021B4AF06}" srcId="{A9502274-FEC3-4187-A3B6-EBABD2276992}" destId="{3B551006-6991-4153-8C87-4E44245C2542}" srcOrd="0" destOrd="0" parTransId="{D01BC670-46AB-4150-9377-0E8526FECD53}" sibTransId="{9241423A-C41A-47F0-B6CE-D97BB60CB447}"/>
    <dgm:cxn modelId="{05B0F9FD-B1A3-4C20-B9E9-9E81800C48B7}" type="presOf" srcId="{893A41DC-D610-43BC-A974-406E128BD711}" destId="{AC48CB7B-342E-4491-B8CF-E0FA1E935183}" srcOrd="1" destOrd="1" presId="urn:microsoft.com/office/officeart/2005/8/layout/cycle4#1"/>
    <dgm:cxn modelId="{2989655C-2302-437A-ADD3-2641E3BA5C21}" type="presOf" srcId="{AA0DAA5E-C2C0-4C9A-8FBD-015022093361}" destId="{9308C06B-2569-4B5A-99A8-9FDE077A3773}" srcOrd="1" destOrd="0" presId="urn:microsoft.com/office/officeart/2005/8/layout/cycle4#1"/>
    <dgm:cxn modelId="{B57343F7-58A2-4E22-9B40-DB99863E3E9A}" type="presOf" srcId="{0A75D662-BDED-4E60-AE73-05F5CC39493D}" destId="{0BED1591-ACFA-463E-B34E-09B79565E891}" srcOrd="0" destOrd="0" presId="urn:microsoft.com/office/officeart/2005/8/layout/cycle4#1"/>
    <dgm:cxn modelId="{E12DE7B6-3258-4590-803F-850E7A238DC6}" srcId="{2102D62B-F16D-4B41-8D75-A29332D577DE}" destId="{93BE5EA1-8B2D-4AC1-941E-3E924D69F124}" srcOrd="3" destOrd="0" parTransId="{DD1336F0-B6B8-466F-8000-03AD5FB0931E}" sibTransId="{01767E3D-E846-4DFB-A947-1E0D8AE72A11}"/>
    <dgm:cxn modelId="{93AD472F-16CE-4D4F-AA11-BE28EC868720}" srcId="{7192CFB8-0891-4220-B9C9-457A1FB5159C}" destId="{CA83CE21-B96D-4539-B894-C94C1B3009B3}" srcOrd="0" destOrd="0" parTransId="{B074338D-BA0F-41F2-B0BE-5A053DC6CDF1}" sibTransId="{8591A7F2-03F3-4BDA-9C10-489FDA9D04C4}"/>
    <dgm:cxn modelId="{4899F21F-3209-4A8E-A440-2EE8260D9390}" type="presParOf" srcId="{F372F3C6-B834-4894-AC77-93D7D7671DC4}" destId="{ABC1577B-616B-4285-9160-974421BBA027}" srcOrd="0" destOrd="0" presId="urn:microsoft.com/office/officeart/2005/8/layout/cycle4#1"/>
    <dgm:cxn modelId="{0FC321BD-D60D-4731-97C6-F61505487FD9}" type="presParOf" srcId="{ABC1577B-616B-4285-9160-974421BBA027}" destId="{0AFB08C4-4A49-4A82-B8A6-3EA3D586DC86}" srcOrd="0" destOrd="0" presId="urn:microsoft.com/office/officeart/2005/8/layout/cycle4#1"/>
    <dgm:cxn modelId="{B6D1FCCC-972C-4EFA-A329-9BF4CBBE2D9E}" type="presParOf" srcId="{0AFB08C4-4A49-4A82-B8A6-3EA3D586DC86}" destId="{0EAABDB6-7B15-4F03-8C78-128A3E75DFCF}" srcOrd="0" destOrd="0" presId="urn:microsoft.com/office/officeart/2005/8/layout/cycle4#1"/>
    <dgm:cxn modelId="{1CB2BD56-05DB-472B-8809-A920CF6897AD}" type="presParOf" srcId="{0AFB08C4-4A49-4A82-B8A6-3EA3D586DC86}" destId="{9308C06B-2569-4B5A-99A8-9FDE077A3773}" srcOrd="1" destOrd="0" presId="urn:microsoft.com/office/officeart/2005/8/layout/cycle4#1"/>
    <dgm:cxn modelId="{2D9494ED-D4B2-46C1-9DFE-E3C099779F94}" type="presParOf" srcId="{ABC1577B-616B-4285-9160-974421BBA027}" destId="{1B11316F-2594-427F-965E-7B37B383198E}" srcOrd="1" destOrd="0" presId="urn:microsoft.com/office/officeart/2005/8/layout/cycle4#1"/>
    <dgm:cxn modelId="{23F702C6-02F0-411A-9C11-6B839BA9F91B}" type="presParOf" srcId="{1B11316F-2594-427F-965E-7B37B383198E}" destId="{6463D0C1-6BEC-4F0E-918F-DF14D5037418}" srcOrd="0" destOrd="0" presId="urn:microsoft.com/office/officeart/2005/8/layout/cycle4#1"/>
    <dgm:cxn modelId="{8F284058-21CA-4389-8951-0E6F81218216}" type="presParOf" srcId="{1B11316F-2594-427F-965E-7B37B383198E}" destId="{BFF72BDD-57B6-4E38-961A-B079A9BE2309}" srcOrd="1" destOrd="0" presId="urn:microsoft.com/office/officeart/2005/8/layout/cycle4#1"/>
    <dgm:cxn modelId="{61F18DCE-6F31-4EC0-A803-03A83A5D24EE}" type="presParOf" srcId="{ABC1577B-616B-4285-9160-974421BBA027}" destId="{B50715C2-3826-4C20-BDDA-9988F5A80769}" srcOrd="2" destOrd="0" presId="urn:microsoft.com/office/officeart/2005/8/layout/cycle4#1"/>
    <dgm:cxn modelId="{F2DAD64E-CE47-450D-B0DC-BB5DD9BB4640}" type="presParOf" srcId="{B50715C2-3826-4C20-BDDA-9988F5A80769}" destId="{3C744628-B5A2-46C4-A43C-C7FDCDDC6AB0}" srcOrd="0" destOrd="0" presId="urn:microsoft.com/office/officeart/2005/8/layout/cycle4#1"/>
    <dgm:cxn modelId="{A4F9A9CE-0C89-4930-8B9B-E96BB4CF8A10}" type="presParOf" srcId="{B50715C2-3826-4C20-BDDA-9988F5A80769}" destId="{AC48CB7B-342E-4491-B8CF-E0FA1E935183}" srcOrd="1" destOrd="0" presId="urn:microsoft.com/office/officeart/2005/8/layout/cycle4#1"/>
    <dgm:cxn modelId="{ADC6A394-ED9F-4EE8-A773-ABEE7DFB3BDF}" type="presParOf" srcId="{ABC1577B-616B-4285-9160-974421BBA027}" destId="{6A871B9E-3556-41DA-9483-B584ED58E5FB}" srcOrd="3" destOrd="0" presId="urn:microsoft.com/office/officeart/2005/8/layout/cycle4#1"/>
    <dgm:cxn modelId="{A04C8BE2-6E5B-48A6-B4FA-077E10358866}" type="presParOf" srcId="{6A871B9E-3556-41DA-9483-B584ED58E5FB}" destId="{AD86D73D-CCA3-47E5-9E74-ACA7748E79E2}" srcOrd="0" destOrd="0" presId="urn:microsoft.com/office/officeart/2005/8/layout/cycle4#1"/>
    <dgm:cxn modelId="{54712E4F-7E05-4F2B-9FEB-49BF29B892B7}" type="presParOf" srcId="{6A871B9E-3556-41DA-9483-B584ED58E5FB}" destId="{6289BFF0-2CE2-456D-8157-FE84ACEDCA93}" srcOrd="1" destOrd="0" presId="urn:microsoft.com/office/officeart/2005/8/layout/cycle4#1"/>
    <dgm:cxn modelId="{C6D15721-81E7-43CA-9F2C-1C9C8810F26B}" type="presParOf" srcId="{ABC1577B-616B-4285-9160-974421BBA027}" destId="{9B369528-CE1A-42CB-B883-02A6E209036C}" srcOrd="4" destOrd="0" presId="urn:microsoft.com/office/officeart/2005/8/layout/cycle4#1"/>
    <dgm:cxn modelId="{9A1123F7-0253-4829-A42E-A016EC68A1CD}" type="presParOf" srcId="{F372F3C6-B834-4894-AC77-93D7D7671DC4}" destId="{1655B035-D3C7-48F7-9E9E-EE54F3B7D71E}" srcOrd="1" destOrd="0" presId="urn:microsoft.com/office/officeart/2005/8/layout/cycle4#1"/>
    <dgm:cxn modelId="{D87C78B3-D2A3-42D5-8115-9F3837226B11}" type="presParOf" srcId="{1655B035-D3C7-48F7-9E9E-EE54F3B7D71E}" destId="{0BED1591-ACFA-463E-B34E-09B79565E891}" srcOrd="0" destOrd="0" presId="urn:microsoft.com/office/officeart/2005/8/layout/cycle4#1"/>
    <dgm:cxn modelId="{AA46336B-0FBF-4E2E-B0A4-D5349B768E61}" type="presParOf" srcId="{1655B035-D3C7-48F7-9E9E-EE54F3B7D71E}" destId="{A885AA8B-428D-4878-B781-3240FB1B1487}" srcOrd="1" destOrd="0" presId="urn:microsoft.com/office/officeart/2005/8/layout/cycle4#1"/>
    <dgm:cxn modelId="{1665EF1B-A29A-436F-B90B-F4CF47469374}" type="presParOf" srcId="{1655B035-D3C7-48F7-9E9E-EE54F3B7D71E}" destId="{F1ADBE8F-B7D3-405D-B53B-B7C0F56060A0}" srcOrd="2" destOrd="0" presId="urn:microsoft.com/office/officeart/2005/8/layout/cycle4#1"/>
    <dgm:cxn modelId="{EAB62C9A-908A-40CC-A9DB-719D155EE4B3}" type="presParOf" srcId="{1655B035-D3C7-48F7-9E9E-EE54F3B7D71E}" destId="{600C0E98-773F-470F-9813-7F0F9F5663F6}" srcOrd="3" destOrd="0" presId="urn:microsoft.com/office/officeart/2005/8/layout/cycle4#1"/>
    <dgm:cxn modelId="{01611980-E5EC-4425-8ED4-42D1808F4F61}" type="presParOf" srcId="{1655B035-D3C7-48F7-9E9E-EE54F3B7D71E}" destId="{D65B39F6-516A-4CF4-BFFA-B293ED0D6DFC}" srcOrd="4" destOrd="0" presId="urn:microsoft.com/office/officeart/2005/8/layout/cycle4#1"/>
    <dgm:cxn modelId="{FE6F299F-E521-4B89-8238-48927DFE2250}" type="presParOf" srcId="{F372F3C6-B834-4894-AC77-93D7D7671DC4}" destId="{7B614E50-A08E-45E7-947A-E87DB3D00F5A}" srcOrd="2" destOrd="0" presId="urn:microsoft.com/office/officeart/2005/8/layout/cycle4#1"/>
    <dgm:cxn modelId="{D0E5E275-015A-4B3E-97E2-8D640D6DD06B}" type="presParOf" srcId="{F372F3C6-B834-4894-AC77-93D7D7671DC4}" destId="{309E94EF-42B0-4988-AC14-36BA3C7CE713}" srcOrd="3" destOrd="0" presId="urn:microsoft.com/office/officeart/2005/8/layout/cycle4#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44628-B5A2-46C4-A43C-C7FDCDDC6AB0}">
      <dsp:nvSpPr>
        <dsp:cNvPr id="0" name=""/>
        <dsp:cNvSpPr/>
      </dsp:nvSpPr>
      <dsp:spPr>
        <a:xfrm>
          <a:off x="5364395" y="2935425"/>
          <a:ext cx="2561310" cy="258409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LLD</a:t>
          </a:r>
          <a:endParaRPr lang="en-US" sz="1600" b="1" kern="1200" dirty="0"/>
        </a:p>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Test Cases</a:t>
          </a:r>
          <a:endParaRPr lang="en-US" sz="1600" b="1" kern="1200" dirty="0">
            <a:solidFill>
              <a:schemeClr val="dk1"/>
            </a:solidFill>
            <a:ea typeface="Quicksand"/>
            <a:cs typeface="Quicksand"/>
            <a:sym typeface="Quicksand"/>
          </a:endParaRPr>
        </a:p>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Development</a:t>
          </a:r>
          <a:endParaRPr lang="en-US" sz="1600" b="1" kern="1200" dirty="0">
            <a:solidFill>
              <a:schemeClr val="dk1"/>
            </a:solidFill>
            <a:ea typeface="Quicksand"/>
            <a:cs typeface="Quicksand"/>
            <a:sym typeface="Quicksand"/>
          </a:endParaRPr>
        </a:p>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Code Review</a:t>
          </a:r>
          <a:endParaRPr lang="en-US" sz="1600" b="1" kern="1200" dirty="0">
            <a:solidFill>
              <a:schemeClr val="dk1"/>
            </a:solidFill>
            <a:ea typeface="Quicksand"/>
            <a:cs typeface="Quicksand"/>
            <a:sym typeface="Quicksand"/>
          </a:endParaRPr>
        </a:p>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Pipeline Build</a:t>
          </a:r>
          <a:endParaRPr lang="en-US" sz="1600" b="1" kern="1200" dirty="0">
            <a:solidFill>
              <a:schemeClr val="dk1"/>
            </a:solidFill>
            <a:ea typeface="Quicksand"/>
            <a:cs typeface="Quicksand"/>
            <a:sym typeface="Quicksand"/>
          </a:endParaRPr>
        </a:p>
        <a:p>
          <a:pPr marL="171450" lvl="1" indent="-171450" algn="l" defTabSz="711200">
            <a:lnSpc>
              <a:spcPct val="90000"/>
            </a:lnSpc>
            <a:spcBef>
              <a:spcPct val="0"/>
            </a:spcBef>
            <a:spcAft>
              <a:spcPct val="15000"/>
            </a:spcAft>
            <a:buChar char="••"/>
          </a:pPr>
          <a:r>
            <a:rPr lang="en-US" sz="1600" b="1" kern="1200" dirty="0" smtClean="0">
              <a:solidFill>
                <a:schemeClr val="dk1"/>
              </a:solidFill>
              <a:ea typeface="Quicksand"/>
              <a:cs typeface="Quicksand"/>
              <a:sym typeface="Quicksand"/>
            </a:rPr>
            <a:t>Commit</a:t>
          </a:r>
          <a:endParaRPr lang="en-US" sz="1600" b="1" kern="1200" dirty="0">
            <a:solidFill>
              <a:schemeClr val="dk1"/>
            </a:solidFill>
            <a:ea typeface="Quicksand"/>
            <a:cs typeface="Quicksand"/>
            <a:sym typeface="Quicksand"/>
          </a:endParaRPr>
        </a:p>
      </dsp:txBody>
      <dsp:txXfrm>
        <a:off x="6185301" y="3633961"/>
        <a:ext cx="1687891" cy="1833041"/>
      </dsp:txXfrm>
    </dsp:sp>
    <dsp:sp modelId="{AD86D73D-CCA3-47E5-9E74-ACA7748E79E2}">
      <dsp:nvSpPr>
        <dsp:cNvPr id="0" name=""/>
        <dsp:cNvSpPr/>
      </dsp:nvSpPr>
      <dsp:spPr>
        <a:xfrm>
          <a:off x="566294" y="3411369"/>
          <a:ext cx="2561310"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solidFill>
                <a:srgbClr val="000000"/>
              </a:solidFill>
              <a:latin typeface="+mn-lt"/>
              <a:ea typeface="Quicksand"/>
              <a:cs typeface="Quicksand"/>
              <a:sym typeface="Quicksand"/>
            </a:rPr>
            <a:t>Integrate</a:t>
          </a:r>
          <a:endParaRPr lang="en-US" sz="1600" b="1" kern="1200" dirty="0">
            <a:latin typeface="+mn-lt"/>
          </a:endParaRPr>
        </a:p>
        <a:p>
          <a:pPr marL="171450" lvl="1" indent="-171450" algn="l" defTabSz="711200">
            <a:lnSpc>
              <a:spcPct val="90000"/>
            </a:lnSpc>
            <a:spcBef>
              <a:spcPct val="0"/>
            </a:spcBef>
            <a:spcAft>
              <a:spcPct val="15000"/>
            </a:spcAft>
            <a:buChar char="••"/>
          </a:pPr>
          <a:r>
            <a:rPr lang="en-US" sz="1600" b="1" kern="1200" dirty="0" smtClean="0">
              <a:solidFill>
                <a:srgbClr val="000000"/>
              </a:solidFill>
              <a:latin typeface="+mn-lt"/>
              <a:ea typeface="Quicksand"/>
              <a:cs typeface="Quicksand"/>
              <a:sym typeface="Quicksand"/>
            </a:rPr>
            <a:t>Deploy</a:t>
          </a:r>
          <a:endParaRPr lang="en-US" sz="1600" b="1" kern="1200" dirty="0">
            <a:latin typeface="+mn-lt"/>
          </a:endParaRPr>
        </a:p>
        <a:p>
          <a:pPr marL="171450" lvl="1" indent="-171450" algn="l" defTabSz="711200">
            <a:lnSpc>
              <a:spcPct val="90000"/>
            </a:lnSpc>
            <a:spcBef>
              <a:spcPct val="0"/>
            </a:spcBef>
            <a:spcAft>
              <a:spcPct val="15000"/>
            </a:spcAft>
            <a:buChar char="••"/>
          </a:pPr>
          <a:r>
            <a:rPr lang="en-US" sz="1600" b="1" kern="1200" dirty="0" smtClean="0">
              <a:solidFill>
                <a:srgbClr val="000000"/>
              </a:solidFill>
              <a:latin typeface="+mn-lt"/>
              <a:ea typeface="Quicksand"/>
              <a:cs typeface="Quicksand"/>
              <a:sym typeface="Quicksand"/>
            </a:rPr>
            <a:t>Test</a:t>
          </a:r>
          <a:endParaRPr lang="en-US" sz="1600" b="1" kern="1200" dirty="0">
            <a:solidFill>
              <a:srgbClr val="000000"/>
            </a:solidFill>
            <a:latin typeface="+mn-lt"/>
            <a:ea typeface="Quicksand"/>
            <a:cs typeface="Quicksand"/>
            <a:sym typeface="Quicksand"/>
          </a:endParaRPr>
        </a:p>
      </dsp:txBody>
      <dsp:txXfrm>
        <a:off x="602740" y="3862602"/>
        <a:ext cx="1720025" cy="1171469"/>
      </dsp:txXfrm>
    </dsp:sp>
    <dsp:sp modelId="{6463D0C1-6BEC-4F0E-918F-DF14D5037418}">
      <dsp:nvSpPr>
        <dsp:cNvPr id="0" name=""/>
        <dsp:cNvSpPr/>
      </dsp:nvSpPr>
      <dsp:spPr>
        <a:xfrm>
          <a:off x="4880525" y="-114321"/>
          <a:ext cx="3071549"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ea typeface="Quicksand"/>
              <a:cs typeface="Quicksand"/>
              <a:sym typeface="Quicksand"/>
            </a:rPr>
            <a:t>Requirement understanding</a:t>
          </a:r>
          <a:endParaRPr lang="en-US" sz="1600" b="1" kern="1200" dirty="0"/>
        </a:p>
        <a:p>
          <a:pPr marL="171450" lvl="1" indent="-171450" algn="l" defTabSz="711200">
            <a:lnSpc>
              <a:spcPct val="90000"/>
            </a:lnSpc>
            <a:spcBef>
              <a:spcPct val="0"/>
            </a:spcBef>
            <a:spcAft>
              <a:spcPct val="15000"/>
            </a:spcAft>
            <a:buChar char="••"/>
          </a:pPr>
          <a:r>
            <a:rPr lang="en-US" sz="1600" b="1" kern="1200" dirty="0" smtClean="0">
              <a:ea typeface="Quicksand"/>
              <a:cs typeface="Quicksand"/>
              <a:sym typeface="Quicksand"/>
            </a:rPr>
            <a:t>Research and analysis</a:t>
          </a:r>
          <a:endParaRPr lang="en-US" sz="1600" b="1" kern="1200" dirty="0" smtClean="0"/>
        </a:p>
        <a:p>
          <a:pPr marL="171450" lvl="1" indent="-171450" algn="l" defTabSz="711200">
            <a:lnSpc>
              <a:spcPct val="90000"/>
            </a:lnSpc>
            <a:spcBef>
              <a:spcPct val="0"/>
            </a:spcBef>
            <a:spcAft>
              <a:spcPct val="15000"/>
            </a:spcAft>
            <a:buChar char="••"/>
          </a:pPr>
          <a:r>
            <a:rPr lang="en-US" sz="1600" b="1" kern="1200" dirty="0" smtClean="0">
              <a:ea typeface="Quicksand"/>
              <a:cs typeface="Quicksand"/>
              <a:sym typeface="Quicksand"/>
            </a:rPr>
            <a:t>Estimation</a:t>
          </a:r>
          <a:endParaRPr lang="en-US" sz="1600" b="1" kern="1200" dirty="0">
            <a:ea typeface="Quicksand"/>
            <a:cs typeface="Quicksand"/>
            <a:sym typeface="Quicksand"/>
          </a:endParaRPr>
        </a:p>
      </dsp:txBody>
      <dsp:txXfrm>
        <a:off x="5838435" y="-77875"/>
        <a:ext cx="2077192" cy="1171469"/>
      </dsp:txXfrm>
    </dsp:sp>
    <dsp:sp modelId="{0EAABDB6-7B15-4F03-8C78-128A3E75DFCF}">
      <dsp:nvSpPr>
        <dsp:cNvPr id="0" name=""/>
        <dsp:cNvSpPr/>
      </dsp:nvSpPr>
      <dsp:spPr>
        <a:xfrm>
          <a:off x="566294" y="-114321"/>
          <a:ext cx="2561310" cy="16591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t" anchorCtr="0">
          <a:noAutofit/>
        </a:bodyPr>
        <a:lstStyle/>
        <a:p>
          <a:pPr marL="285750" lvl="1" indent="-285750" algn="l" defTabSz="1466850">
            <a:lnSpc>
              <a:spcPct val="90000"/>
            </a:lnSpc>
            <a:spcBef>
              <a:spcPct val="0"/>
            </a:spcBef>
            <a:spcAft>
              <a:spcPct val="15000"/>
            </a:spcAft>
            <a:buChar char="••"/>
          </a:pPr>
          <a:endParaRPr lang="en-US" sz="3300" kern="1200" dirty="0"/>
        </a:p>
      </dsp:txBody>
      <dsp:txXfrm>
        <a:off x="602740" y="-77875"/>
        <a:ext cx="1720025" cy="1171469"/>
      </dsp:txXfrm>
    </dsp:sp>
    <dsp:sp modelId="{0BED1591-ACFA-463E-B34E-09B79565E891}">
      <dsp:nvSpPr>
        <dsp:cNvPr id="0" name=""/>
        <dsp:cNvSpPr/>
      </dsp:nvSpPr>
      <dsp:spPr>
        <a:xfrm>
          <a:off x="1767116" y="412449"/>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Sprint Planning</a:t>
          </a:r>
          <a:endParaRPr lang="en-US" sz="2200" kern="1200" dirty="0"/>
        </a:p>
      </dsp:txBody>
      <dsp:txXfrm>
        <a:off x="2424672" y="1070005"/>
        <a:ext cx="1587479" cy="1587479"/>
      </dsp:txXfrm>
    </dsp:sp>
    <dsp:sp modelId="{A885AA8B-428D-4878-B781-3240FB1B1487}">
      <dsp:nvSpPr>
        <dsp:cNvPr id="0" name=""/>
        <dsp:cNvSpPr/>
      </dsp:nvSpPr>
      <dsp:spPr>
        <a:xfrm rot="5400000">
          <a:off x="4144001" y="376170"/>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Spring Grooming   </a:t>
          </a:r>
          <a:endParaRPr lang="en-US" sz="2200" kern="1200" dirty="0"/>
        </a:p>
      </dsp:txBody>
      <dsp:txXfrm rot="-5400000">
        <a:off x="4144001" y="1033726"/>
        <a:ext cx="1587479" cy="1587479"/>
      </dsp:txXfrm>
    </dsp:sp>
    <dsp:sp modelId="{F1ADBE8F-B7D3-405D-B53B-B7C0F56060A0}">
      <dsp:nvSpPr>
        <dsp:cNvPr id="0" name=""/>
        <dsp:cNvSpPr/>
      </dsp:nvSpPr>
      <dsp:spPr>
        <a:xfrm rot="10800000">
          <a:off x="4115848" y="2761181"/>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Sprint Implementation</a:t>
          </a:r>
          <a:endParaRPr lang="en-US" sz="2200" kern="1200" dirty="0"/>
        </a:p>
      </dsp:txBody>
      <dsp:txXfrm rot="10800000">
        <a:off x="4115848" y="2761181"/>
        <a:ext cx="1587479" cy="1587479"/>
      </dsp:txXfrm>
    </dsp:sp>
    <dsp:sp modelId="{600C0E98-773F-470F-9813-7F0F9F5663F6}">
      <dsp:nvSpPr>
        <dsp:cNvPr id="0" name=""/>
        <dsp:cNvSpPr/>
      </dsp:nvSpPr>
      <dsp:spPr>
        <a:xfrm rot="16200000">
          <a:off x="1767116" y="2761181"/>
          <a:ext cx="2245035" cy="2245035"/>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Delivery</a:t>
          </a:r>
          <a:endParaRPr lang="en-US" sz="2200" kern="1200" dirty="0"/>
        </a:p>
      </dsp:txBody>
      <dsp:txXfrm rot="5400000">
        <a:off x="2424672" y="2761181"/>
        <a:ext cx="1587479" cy="1587479"/>
      </dsp:txXfrm>
    </dsp:sp>
    <dsp:sp modelId="{7B614E50-A08E-45E7-947A-E87DB3D00F5A}">
      <dsp:nvSpPr>
        <dsp:cNvPr id="0" name=""/>
        <dsp:cNvSpPr/>
      </dsp:nvSpPr>
      <dsp:spPr>
        <a:xfrm>
          <a:off x="3676433" y="2242697"/>
          <a:ext cx="775133" cy="674029"/>
        </a:xfrm>
        <a:prstGeom prst="circular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309E94EF-42B0-4988-AC14-36BA3C7CE713}">
      <dsp:nvSpPr>
        <dsp:cNvPr id="0" name=""/>
        <dsp:cNvSpPr/>
      </dsp:nvSpPr>
      <dsp:spPr>
        <a:xfrm rot="10800000">
          <a:off x="3676433" y="2501939"/>
          <a:ext cx="775133" cy="674029"/>
        </a:xfrm>
        <a:prstGeom prst="circularArrow">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8/22/2020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xmlns=""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2</a:t>
            </a:fld>
            <a:endParaRPr lang="en-US"/>
          </a:p>
        </p:txBody>
      </p:sp>
    </p:spTree>
    <p:extLst>
      <p:ext uri="{BB962C8B-B14F-4D97-AF65-F5344CB8AC3E}">
        <p14:creationId xmlns:p14="http://schemas.microsoft.com/office/powerpoint/2010/main" xmlns="" val="3946965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13</a:t>
            </a:fld>
            <a:endParaRPr lang="en-US"/>
          </a:p>
        </p:txBody>
      </p:sp>
    </p:spTree>
    <p:extLst>
      <p:ext uri="{BB962C8B-B14F-4D97-AF65-F5344CB8AC3E}">
        <p14:creationId xmlns:p14="http://schemas.microsoft.com/office/powerpoint/2010/main" xmlns="" val="430630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satisfaction</a:t>
            </a:r>
            <a:r>
              <a:rPr lang="en-US" baseline="0" dirty="0"/>
              <a:t> and brand value</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14</a:t>
            </a:fld>
            <a:endParaRPr lang="en-US"/>
          </a:p>
        </p:txBody>
      </p:sp>
    </p:spTree>
    <p:extLst>
      <p:ext uri="{BB962C8B-B14F-4D97-AF65-F5344CB8AC3E}">
        <p14:creationId xmlns:p14="http://schemas.microsoft.com/office/powerpoint/2010/main" xmlns="" val="3150539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t>
            </a:r>
          </a:p>
          <a:p>
            <a:r>
              <a:rPr lang="en-US" dirty="0"/>
              <a:t>Architecture – 5 </a:t>
            </a:r>
            <a:r>
              <a:rPr lang="en-US" dirty="0" err="1"/>
              <a:t>mins</a:t>
            </a:r>
            <a:endParaRPr lang="en-US" dirty="0"/>
          </a:p>
          <a:p>
            <a:r>
              <a:rPr lang="en-US" dirty="0"/>
              <a:t>NFR Dashboard – 3 </a:t>
            </a:r>
            <a:r>
              <a:rPr lang="en-US" dirty="0" err="1"/>
              <a:t>mins</a:t>
            </a:r>
            <a:endParaRPr lang="en-US" dirty="0"/>
          </a:p>
          <a:p>
            <a:r>
              <a:rPr lang="en-US" dirty="0"/>
              <a:t>Demo –</a:t>
            </a:r>
            <a:r>
              <a:rPr lang="en-US" baseline="0" dirty="0"/>
              <a:t> 10 </a:t>
            </a:r>
            <a:r>
              <a:rPr lang="en-US" baseline="0" dirty="0" err="1"/>
              <a:t>mins</a:t>
            </a:r>
            <a:r>
              <a:rPr lang="en-US" baseline="0" dirty="0"/>
              <a:t> </a:t>
            </a:r>
          </a:p>
          <a:p>
            <a:r>
              <a:rPr lang="en-US" baseline="0" dirty="0"/>
              <a:t>    1. Show the Responsiveness and Wave tool first </a:t>
            </a:r>
            <a:endParaRPr lang="en-US" dirty="0"/>
          </a:p>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15</a:t>
            </a:fld>
            <a:endParaRPr lang="en-US"/>
          </a:p>
        </p:txBody>
      </p:sp>
    </p:spTree>
    <p:extLst>
      <p:ext uri="{BB962C8B-B14F-4D97-AF65-F5344CB8AC3E}">
        <p14:creationId xmlns:p14="http://schemas.microsoft.com/office/powerpoint/2010/main" xmlns="" val="1442884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After</a:t>
            </a:r>
            <a:r>
              <a:rPr lang="en-US" baseline="0" dirty="0"/>
              <a:t> this show the testimonial video. 1 min</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19</a:t>
            </a:fld>
            <a:endParaRPr lang="en-US"/>
          </a:p>
        </p:txBody>
      </p:sp>
    </p:spTree>
    <p:extLst>
      <p:ext uri="{BB962C8B-B14F-4D97-AF65-F5344CB8AC3E}">
        <p14:creationId xmlns:p14="http://schemas.microsoft.com/office/powerpoint/2010/main" xmlns="" val="253441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4</a:t>
            </a:fld>
            <a:endParaRPr lang="en-US"/>
          </a:p>
        </p:txBody>
      </p:sp>
    </p:spTree>
    <p:extLst>
      <p:ext uri="{BB962C8B-B14F-4D97-AF65-F5344CB8AC3E}">
        <p14:creationId xmlns:p14="http://schemas.microsoft.com/office/powerpoint/2010/main" xmlns="" val="227831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5</a:t>
            </a:fld>
            <a:endParaRPr lang="en-US"/>
          </a:p>
        </p:txBody>
      </p:sp>
    </p:spTree>
    <p:extLst>
      <p:ext uri="{BB962C8B-B14F-4D97-AF65-F5344CB8AC3E}">
        <p14:creationId xmlns:p14="http://schemas.microsoft.com/office/powerpoint/2010/main" xmlns="" val="904414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3 </a:t>
            </a:r>
            <a:r>
              <a:rPr lang="en-US" dirty="0" err="1"/>
              <a:t>mins</a:t>
            </a:r>
            <a:r>
              <a:rPr lang="en-US" dirty="0"/>
              <a:t>	</a:t>
            </a:r>
          </a:p>
        </p:txBody>
      </p:sp>
      <p:sp>
        <p:nvSpPr>
          <p:cNvPr id="4" name="Slide Number Placeholder 3"/>
          <p:cNvSpPr>
            <a:spLocks noGrp="1"/>
          </p:cNvSpPr>
          <p:nvPr>
            <p:ph type="sldNum" sz="quarter" idx="10"/>
          </p:nvPr>
        </p:nvSpPr>
        <p:spPr/>
        <p:txBody>
          <a:bodyPr/>
          <a:lstStyle/>
          <a:p>
            <a:fld id="{7A98D17C-A7EE-D345-89E6-D3D1C299CC23}" type="slidenum">
              <a:rPr lang="en-US" smtClean="0"/>
              <a:pPr/>
              <a:t>6</a:t>
            </a:fld>
            <a:endParaRPr lang="en-US"/>
          </a:p>
        </p:txBody>
      </p:sp>
    </p:spTree>
    <p:extLst>
      <p:ext uri="{BB962C8B-B14F-4D97-AF65-F5344CB8AC3E}">
        <p14:creationId xmlns:p14="http://schemas.microsoft.com/office/powerpoint/2010/main" xmlns="" val="318099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satisfaction</a:t>
            </a:r>
            <a:r>
              <a:rPr lang="en-US" baseline="0" dirty="0"/>
              <a:t> and brand value</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8</a:t>
            </a:fld>
            <a:endParaRPr lang="en-US"/>
          </a:p>
        </p:txBody>
      </p:sp>
    </p:spTree>
    <p:extLst>
      <p:ext uri="{BB962C8B-B14F-4D97-AF65-F5344CB8AC3E}">
        <p14:creationId xmlns:p14="http://schemas.microsoft.com/office/powerpoint/2010/main" xmlns="" val="1535006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2 </a:t>
            </a:r>
            <a:r>
              <a:rPr lang="en-US" dirty="0" err="1"/>
              <a:t>mins</a:t>
            </a:r>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9</a:t>
            </a:fld>
            <a:endParaRPr lang="en-US"/>
          </a:p>
        </p:txBody>
      </p:sp>
    </p:spTree>
    <p:extLst>
      <p:ext uri="{BB962C8B-B14F-4D97-AF65-F5344CB8AC3E}">
        <p14:creationId xmlns:p14="http://schemas.microsoft.com/office/powerpoint/2010/main" xmlns="" val="349153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10</a:t>
            </a:fld>
            <a:endParaRPr lang="en-US"/>
          </a:p>
        </p:txBody>
      </p:sp>
    </p:spTree>
    <p:extLst>
      <p:ext uri="{BB962C8B-B14F-4D97-AF65-F5344CB8AC3E}">
        <p14:creationId xmlns:p14="http://schemas.microsoft.com/office/powerpoint/2010/main" xmlns="" val="618787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11</a:t>
            </a:fld>
            <a:endParaRPr lang="en-US"/>
          </a:p>
        </p:txBody>
      </p:sp>
    </p:spTree>
    <p:extLst>
      <p:ext uri="{BB962C8B-B14F-4D97-AF65-F5344CB8AC3E}">
        <p14:creationId xmlns:p14="http://schemas.microsoft.com/office/powerpoint/2010/main" xmlns="" val="116944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 min</a:t>
            </a:r>
          </a:p>
        </p:txBody>
      </p:sp>
      <p:sp>
        <p:nvSpPr>
          <p:cNvPr id="4" name="Slide Number Placeholder 3"/>
          <p:cNvSpPr>
            <a:spLocks noGrp="1"/>
          </p:cNvSpPr>
          <p:nvPr>
            <p:ph type="sldNum" sz="quarter" idx="10"/>
          </p:nvPr>
        </p:nvSpPr>
        <p:spPr/>
        <p:txBody>
          <a:bodyPr/>
          <a:lstStyle/>
          <a:p>
            <a:fld id="{7A98D17C-A7EE-D345-89E6-D3D1C299CC23}" type="slidenum">
              <a:rPr lang="en-US" smtClean="0"/>
              <a:pPr/>
              <a:t>12</a:t>
            </a:fld>
            <a:endParaRPr lang="en-US"/>
          </a:p>
        </p:txBody>
      </p:sp>
    </p:spTree>
    <p:extLst>
      <p:ext uri="{BB962C8B-B14F-4D97-AF65-F5344CB8AC3E}">
        <p14:creationId xmlns:p14="http://schemas.microsoft.com/office/powerpoint/2010/main" xmlns="" val="3538041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xmlns=""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xmlns=""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xmlns=""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78061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xmlns=""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xmlns=""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xmlns=""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20960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xmlns=""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xmlns=""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xmlns=""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xmlns=""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84381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xmlns=""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97731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04819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996813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71019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95808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xmlns=""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366165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25607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xmlns=""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61141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050245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995358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xmlns=""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xmlns=""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986155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xmlns=""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xmlns=""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636598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xmlns=""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xmlns=""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801521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xmlns=""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xmlns=""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69120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xmlns=""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638985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
        <p:nvSpPr>
          <p:cNvPr id="4" name="Title 1">
            <a:extLst>
              <a:ext uri="{FF2B5EF4-FFF2-40B4-BE49-F238E27FC236}">
                <a16:creationId xmlns:a16="http://schemas.microsoft.com/office/drawing/2014/main" xmlns=""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Tree>
    <p:extLst>
      <p:ext uri="{BB962C8B-B14F-4D97-AF65-F5344CB8AC3E}">
        <p14:creationId xmlns:p14="http://schemas.microsoft.com/office/powerpoint/2010/main" xmlns="" val="933022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5" name="Slide Number Placeholder 2">
            <a:extLst>
              <a:ext uri="{FF2B5EF4-FFF2-40B4-BE49-F238E27FC236}">
                <a16:creationId xmlns:a16="http://schemas.microsoft.com/office/drawing/2014/main" xmlns=""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7636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xmlns=""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xmlns=""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40285935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xmlns=""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xmlns=""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968829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xmlns=""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xmlns=""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6881828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xmlns=""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xmlns=""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40368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xmlns=""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itle 1">
            <a:extLst>
              <a:ext uri="{FF2B5EF4-FFF2-40B4-BE49-F238E27FC236}">
                <a16:creationId xmlns:a16="http://schemas.microsoft.com/office/drawing/2014/main" xmlns=""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3" name="Slide Number Placeholder 2">
            <a:extLst>
              <a:ext uri="{FF2B5EF4-FFF2-40B4-BE49-F238E27FC236}">
                <a16:creationId xmlns:a16="http://schemas.microsoft.com/office/drawing/2014/main" xmlns=""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0306768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xmlns=""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itle 1">
            <a:extLst>
              <a:ext uri="{FF2B5EF4-FFF2-40B4-BE49-F238E27FC236}">
                <a16:creationId xmlns:a16="http://schemas.microsoft.com/office/drawing/2014/main" xmlns=""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xmlns=""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9527206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xmlns=""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9" name="Title 1">
            <a:extLst>
              <a:ext uri="{FF2B5EF4-FFF2-40B4-BE49-F238E27FC236}">
                <a16:creationId xmlns:a16="http://schemas.microsoft.com/office/drawing/2014/main" xmlns=""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xmlns=""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900823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Freeform 10">
            <a:extLst>
              <a:ext uri="{FF2B5EF4-FFF2-40B4-BE49-F238E27FC236}">
                <a16:creationId xmlns:a16="http://schemas.microsoft.com/office/drawing/2014/main" xmlns=""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xmlns=""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556065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xmlns=""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xmlns=""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9270787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xmlns=""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xmlns=""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796476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xmlns=""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xmlns=""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66562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xmlns=""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5015469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xmlns=""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xmlns=""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6141547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xmlns=""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xmlns=""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530002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xmlns=""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xmlns=""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9206727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xmlns=""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xmlns=""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xmlns=""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xmlns="" val="470283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xmlns=""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xmlns=""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xmlns=""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xmlns="" val="1964080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xmlns=""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xmlns=""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8384164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xmlns=""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xmlns=""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40132034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xmlns=""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xmlns=""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893663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xmlns=""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547996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xmlns=""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xmlns=""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xmlns=""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65828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xmlns=""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xmlns=""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xmlns="" val="20549260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xmlns=""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xmlns=""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xmlns=""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0609477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9276522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xmlns=""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 Next Medium" panose="020B0602020204020303" pitchFamily="34" charset="77"/>
              </a:rPr>
              <a:t>copyright </a:t>
            </a:r>
            <a:r>
              <a:rPr lang="en-US" sz="700" b="0" i="0" spc="20" baseline="0" err="1">
                <a:latin typeface="Futura Next Medium" panose="020B0602020204020303" pitchFamily="34" charset="77"/>
              </a:rPr>
              <a:t>publicis</a:t>
            </a:r>
            <a:r>
              <a:rPr lang="en-US" sz="700" b="0" i="0" spc="20" baseline="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xmlns=""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8717703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xmlns=""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xmlns=""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4690897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xmlns=""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xmlns=""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xmlns=""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xmlns=""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xmlns="" val="221756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xmlns=""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xmlns=""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xmlns="" val="377391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xmlns=""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xmlns=""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xmlns=""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xmlns="" val="47351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xmlns=""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xmlns=""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xmlns=""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xmlns=""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xmlns=""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xmlns=""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xmlns="" val="2708479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xmlns=""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34" r:id="rId3"/>
    <p:sldLayoutId id="2147483735"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xmlns=""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 id="2147483739"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xmlns=""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xmlns=""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xmlns="" id="{254A7101-FB7A-D449-9DDB-954242EF5913}"/>
              </a:ext>
            </a:extLst>
          </p:cNvPr>
          <p:cNvSpPr>
            <a:spLocks noGrp="1"/>
          </p:cNvSpPr>
          <p:nvPr>
            <p:ph type="subTitle" idx="1"/>
          </p:nvPr>
        </p:nvSpPr>
        <p:spPr/>
        <p:txBody>
          <a:bodyPr/>
          <a:lstStyle/>
          <a:p>
            <a:r>
              <a:rPr lang="en-US" dirty="0" smtClean="0"/>
              <a:t>Welcome</a:t>
            </a:r>
            <a:endParaRPr lang="en-US" dirty="0"/>
          </a:p>
        </p:txBody>
      </p:sp>
      <p:sp>
        <p:nvSpPr>
          <p:cNvPr id="8" name="Slide Number Placeholder 7">
            <a:extLst>
              <a:ext uri="{FF2B5EF4-FFF2-40B4-BE49-F238E27FC236}">
                <a16:creationId xmlns:a16="http://schemas.microsoft.com/office/drawing/2014/main" xmlns=""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a:t>
            </a:fld>
            <a:endParaRPr lang="en-US"/>
          </a:p>
        </p:txBody>
      </p:sp>
      <p:sp>
        <p:nvSpPr>
          <p:cNvPr id="5" name="Subtitle 6">
            <a:extLst>
              <a:ext uri="{FF2B5EF4-FFF2-40B4-BE49-F238E27FC236}">
                <a16:creationId xmlns:a16="http://schemas.microsoft.com/office/drawing/2014/main" xmlns="" id="{2E7F9DD6-4565-AC46-9FC1-AA56FFB41301}"/>
              </a:ext>
            </a:extLst>
          </p:cNvPr>
          <p:cNvSpPr txBox="1">
            <a:spLocks/>
          </p:cNvSpPr>
          <p:nvPr/>
        </p:nvSpPr>
        <p:spPr>
          <a:xfrm>
            <a:off x="685978" y="3700789"/>
            <a:ext cx="10820170" cy="1148071"/>
          </a:xfrm>
          <a:prstGeom prst="rect">
            <a:avLst/>
          </a:prstGeom>
        </p:spPr>
        <p:txBody>
          <a:bodyPr vert="horz" lIns="0" tIns="0" rIns="0" bIns="0" rtlCol="0" anchor="t" anchorCtr="0">
            <a:noAutofit/>
          </a:bodyPr>
          <a:lstStyle>
            <a:defPPr>
              <a:defRPr lang="en-US"/>
            </a:defPPr>
            <a:lvl1pPr indent="0">
              <a:lnSpc>
                <a:spcPct val="110000"/>
              </a:lnSpc>
              <a:spcBef>
                <a:spcPts val="0"/>
              </a:spcBef>
              <a:spcAft>
                <a:spcPts val="0"/>
              </a:spcAft>
              <a:buFontTx/>
              <a:buNone/>
              <a:defRPr sz="2000" b="0" i="0" baseline="0">
                <a:solidFill>
                  <a:schemeClr val="accent6"/>
                </a:solidFill>
                <a:latin typeface="Zapfino" panose="03030300040707070C03" pitchFamily="66" charset="77"/>
                <a:cs typeface="Apple Chancery" panose="03020702040506060504" pitchFamily="66" charset="-79"/>
              </a:defRPr>
            </a:lvl1pPr>
            <a:lvl2pPr marL="457337"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2pPr>
            <a:lvl3pPr marL="914674"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3pPr>
            <a:lvl4pPr marL="1372011"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4pPr>
            <a:lvl5pPr marL="1829349" indent="0" algn="ctr">
              <a:lnSpc>
                <a:spcPts val="2200"/>
              </a:lnSpc>
              <a:spcBef>
                <a:spcPts val="500"/>
              </a:spcBef>
              <a:buFont typeface="Arial" panose="020B0604020202020204" pitchFamily="34" charset="0"/>
              <a:buNone/>
              <a:tabLst/>
              <a:defRPr sz="1400" b="0" i="0">
                <a:solidFill>
                  <a:schemeClr val="tx1">
                    <a:tint val="75000"/>
                  </a:schemeClr>
                </a:solidFill>
                <a:latin typeface="Futura Next Book" panose="020B0502020204020303" pitchFamily="34" charset="77"/>
              </a:defRPr>
            </a:lvl5pPr>
            <a:lvl6pPr marL="2286686" indent="0" algn="ctr">
              <a:lnSpc>
                <a:spcPct val="90000"/>
              </a:lnSpc>
              <a:spcBef>
                <a:spcPts val="500"/>
              </a:spcBef>
              <a:buFont typeface="Arial" panose="020B0604020202020204" pitchFamily="34" charset="0"/>
              <a:buNone/>
              <a:defRPr>
                <a:solidFill>
                  <a:schemeClr val="tx1">
                    <a:tint val="75000"/>
                  </a:schemeClr>
                </a:solidFill>
              </a:defRPr>
            </a:lvl6pPr>
            <a:lvl7pPr marL="2744023" indent="0" algn="ctr">
              <a:lnSpc>
                <a:spcPct val="90000"/>
              </a:lnSpc>
              <a:spcBef>
                <a:spcPts val="500"/>
              </a:spcBef>
              <a:buFont typeface="Arial" panose="020B0604020202020204" pitchFamily="34" charset="0"/>
              <a:buNone/>
              <a:defRPr>
                <a:solidFill>
                  <a:schemeClr val="tx1">
                    <a:tint val="75000"/>
                  </a:schemeClr>
                </a:solidFill>
              </a:defRPr>
            </a:lvl7pPr>
            <a:lvl8pPr marL="3201360" indent="0" algn="ctr">
              <a:lnSpc>
                <a:spcPct val="90000"/>
              </a:lnSpc>
              <a:spcBef>
                <a:spcPts val="500"/>
              </a:spcBef>
              <a:buFont typeface="Arial" panose="020B0604020202020204" pitchFamily="34" charset="0"/>
              <a:buNone/>
              <a:defRPr>
                <a:solidFill>
                  <a:schemeClr val="tx1">
                    <a:tint val="75000"/>
                  </a:schemeClr>
                </a:solidFill>
              </a:defRPr>
            </a:lvl8pPr>
            <a:lvl9pPr marL="3658697" indent="0" algn="ctr">
              <a:lnSpc>
                <a:spcPct val="90000"/>
              </a:lnSpc>
              <a:spcBef>
                <a:spcPts val="500"/>
              </a:spcBef>
              <a:buFont typeface="Arial" panose="020B0604020202020204" pitchFamily="34" charset="0"/>
              <a:buNone/>
              <a:defRPr>
                <a:solidFill>
                  <a:schemeClr val="tx1">
                    <a:tint val="75000"/>
                  </a:schemeClr>
                </a:solidFill>
              </a:defRPr>
            </a:lvl9pPr>
          </a:lstStyle>
          <a:p>
            <a:r>
              <a:rPr lang="en-US" dirty="0">
                <a:solidFill>
                  <a:schemeClr val="accent5"/>
                </a:solidFill>
              </a:rPr>
              <a:t>…..</a:t>
            </a:r>
          </a:p>
        </p:txBody>
      </p:sp>
    </p:spTree>
    <p:extLst>
      <p:ext uri="{BB962C8B-B14F-4D97-AF65-F5344CB8AC3E}">
        <p14:creationId xmlns:p14="http://schemas.microsoft.com/office/powerpoint/2010/main" xmlns="" val="3102852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fld id="{58B792A5-9BAE-6942-BFE1-9FCDB51EA51E}" type="slidenum">
              <a:rPr lang="en-US" smtClean="0"/>
              <a:pPr/>
              <a:t>10</a:t>
            </a:fld>
            <a:endParaRPr lang="en-US"/>
          </a:p>
        </p:txBody>
      </p:sp>
      <p:sp>
        <p:nvSpPr>
          <p:cNvPr id="14" name="Rectangle 13"/>
          <p:cNvSpPr/>
          <p:nvPr/>
        </p:nvSpPr>
        <p:spPr>
          <a:xfrm>
            <a:off x="1490046" y="1086658"/>
            <a:ext cx="2194560" cy="676604"/>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Frontend</a:t>
            </a:r>
          </a:p>
        </p:txBody>
      </p:sp>
      <p:sp>
        <p:nvSpPr>
          <p:cNvPr id="15" name="Rectangle 14"/>
          <p:cNvSpPr/>
          <p:nvPr/>
        </p:nvSpPr>
        <p:spPr>
          <a:xfrm>
            <a:off x="4911667" y="1035858"/>
            <a:ext cx="2194560" cy="676604"/>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 Base</a:t>
            </a:r>
            <a:endParaRPr lang="en-US" sz="2800" dirty="0"/>
          </a:p>
        </p:txBody>
      </p:sp>
      <p:sp>
        <p:nvSpPr>
          <p:cNvPr id="17" name="Rectangle 16"/>
          <p:cNvSpPr/>
          <p:nvPr/>
        </p:nvSpPr>
        <p:spPr>
          <a:xfrm>
            <a:off x="8412012" y="1024563"/>
            <a:ext cx="2194560" cy="705487"/>
          </a:xfrm>
          <a:prstGeom prst="rect">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Tool</a:t>
            </a:r>
            <a:endParaRPr lang="en-US" sz="2800" dirty="0"/>
          </a:p>
        </p:txBody>
      </p:sp>
      <p:sp>
        <p:nvSpPr>
          <p:cNvPr id="23" name="Rectangle 22"/>
          <p:cNvSpPr/>
          <p:nvPr/>
        </p:nvSpPr>
        <p:spPr>
          <a:xfrm>
            <a:off x="245912" y="4859099"/>
            <a:ext cx="2194560" cy="141800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rotWithShape="1">
          <a:blip r:embed="rId3">
            <a:extLst>
              <a:ext uri="{28A0092B-C50C-407E-A947-70E740481C1C}">
                <a14:useLocalDpi xmlns:a14="http://schemas.microsoft.com/office/drawing/2010/main" xmlns="" val="0"/>
              </a:ext>
            </a:extLst>
          </a:blip>
          <a:srcRect t="18284" b="13997"/>
          <a:stretch/>
        </p:blipFill>
        <p:spPr>
          <a:xfrm>
            <a:off x="1929089" y="1972195"/>
            <a:ext cx="1315645" cy="542405"/>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057400" y="2829743"/>
            <a:ext cx="1193800" cy="491015"/>
          </a:xfrm>
          <a:prstGeom prst="rect">
            <a:avLst/>
          </a:prstGeom>
        </p:spPr>
      </p:pic>
      <p:sp>
        <p:nvSpPr>
          <p:cNvPr id="57" name="Rectangle 56"/>
          <p:cNvSpPr/>
          <p:nvPr/>
        </p:nvSpPr>
        <p:spPr>
          <a:xfrm>
            <a:off x="8437412" y="1727200"/>
            <a:ext cx="2181394" cy="217259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911657" y="1052067"/>
            <a:ext cx="2177984" cy="285803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02747" y="1750567"/>
            <a:ext cx="2184690" cy="218643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5"/>
          <a:srcRect/>
          <a:stretch>
            <a:fillRect/>
          </a:stretch>
        </p:blipFill>
        <p:spPr bwMode="auto">
          <a:xfrm>
            <a:off x="8907463" y="2856050"/>
            <a:ext cx="1379537" cy="5856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8920163" y="1989186"/>
            <a:ext cx="1239837" cy="633363"/>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5410200" y="2778124"/>
            <a:ext cx="1397000" cy="7334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8"/>
          <a:srcRect/>
          <a:stretch>
            <a:fillRect/>
          </a:stretch>
        </p:blipFill>
        <p:spPr bwMode="auto">
          <a:xfrm>
            <a:off x="4720389" y="1852863"/>
            <a:ext cx="2233863" cy="825918"/>
          </a:xfrm>
          <a:prstGeom prst="rect">
            <a:avLst/>
          </a:prstGeom>
          <a:noFill/>
          <a:ln w="9525">
            <a:noFill/>
            <a:miter lim="800000"/>
            <a:headEnd/>
            <a:tailEnd/>
          </a:ln>
          <a:effectLst/>
        </p:spPr>
      </p:pic>
    </p:spTree>
    <p:extLst>
      <p:ext uri="{BB962C8B-B14F-4D97-AF65-F5344CB8AC3E}">
        <p14:creationId xmlns:p14="http://schemas.microsoft.com/office/powerpoint/2010/main" xmlns="" val="2848128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72245" y="2847167"/>
            <a:ext cx="3424516" cy="581833"/>
          </a:xfrm>
        </p:spPr>
        <p:txBody>
          <a:bodyPr/>
          <a:lstStyle/>
          <a:p>
            <a:r>
              <a:rPr lang="en-US" sz="4400" dirty="0"/>
              <a:t>Development</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11</a:t>
            </a:fld>
            <a:endParaRPr lang="en-US"/>
          </a:p>
        </p:txBody>
      </p:sp>
      <p:pic>
        <p:nvPicPr>
          <p:cNvPr id="9" name="Picture Placeholder 8"/>
          <p:cNvPicPr>
            <a:picLocks noGrp="1" noChangeAspect="1"/>
          </p:cNvPicPr>
          <p:nvPr>
            <p:ph type="pic" sz="quarter" idx="14"/>
          </p:nvPr>
        </p:nvPicPr>
        <p:blipFill rotWithShape="1">
          <a:blip r:embed="rId3">
            <a:extLst>
              <a:ext uri="{28A0092B-C50C-407E-A947-70E740481C1C}">
                <a14:useLocalDpi xmlns:a14="http://schemas.microsoft.com/office/drawing/2010/main" xmlns="" val="0"/>
              </a:ext>
            </a:extLst>
          </a:blip>
          <a:srcRect l="13292" t="-1905" r="33896" b="1905"/>
          <a:stretch/>
        </p:blipFill>
        <p:spPr>
          <a:solidFill>
            <a:schemeClr val="accent6">
              <a:lumMod val="75000"/>
            </a:schemeClr>
          </a:solidFill>
        </p:spPr>
      </p:pic>
    </p:spTree>
    <p:extLst>
      <p:ext uri="{BB962C8B-B14F-4D97-AF65-F5344CB8AC3E}">
        <p14:creationId xmlns:p14="http://schemas.microsoft.com/office/powerpoint/2010/main" xmlns="" val="193168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Diagram 28"/>
          <p:cNvGraphicFramePr/>
          <p:nvPr>
            <p:extLst>
              <p:ext uri="{D42A27DB-BD31-4B8C-83A1-F6EECF244321}">
                <p14:modId xmlns:p14="http://schemas.microsoft.com/office/powerpoint/2010/main" xmlns="" val="2970026880"/>
              </p:ext>
            </p:extLst>
          </p:nvPr>
        </p:nvGraphicFramePr>
        <p:xfrm>
          <a:off x="2047757" y="48770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Oval 30"/>
          <p:cNvSpPr/>
          <p:nvPr/>
        </p:nvSpPr>
        <p:spPr>
          <a:xfrm>
            <a:off x="7540283" y="2011680"/>
            <a:ext cx="45719" cy="4571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49973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06502" y="2262323"/>
            <a:ext cx="3424516" cy="2079156"/>
          </a:xfrm>
        </p:spPr>
        <p:txBody>
          <a:bodyPr/>
          <a:lstStyle/>
          <a:p>
            <a:pPr algn="ctr"/>
            <a:r>
              <a:rPr lang="en-US" sz="4400" dirty="0"/>
              <a:t>Challenges </a:t>
            </a:r>
            <a:br>
              <a:rPr lang="en-US" sz="4400" dirty="0"/>
            </a:br>
            <a:r>
              <a:rPr lang="en-US" sz="4400" dirty="0"/>
              <a:t>&amp;</a:t>
            </a:r>
            <a:br>
              <a:rPr lang="en-US" sz="4400" dirty="0"/>
            </a:br>
            <a:r>
              <a:rPr lang="en-US" sz="4400" dirty="0"/>
              <a:t>Learnings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13</a:t>
            </a:fld>
            <a:endParaRPr lang="en-US"/>
          </a:p>
        </p:txBody>
      </p:sp>
      <p:pic>
        <p:nvPicPr>
          <p:cNvPr id="13" name="Picture Placeholder 12"/>
          <p:cNvPicPr>
            <a:picLocks noGrp="1" noChangeAspect="1"/>
          </p:cNvPicPr>
          <p:nvPr>
            <p:ph type="pic" sz="quarter" idx="14"/>
          </p:nvPr>
        </p:nvPicPr>
        <p:blipFill rotWithShape="1">
          <a:blip r:embed="rId3">
            <a:extLst>
              <a:ext uri="{28A0092B-C50C-407E-A947-70E740481C1C}">
                <a14:useLocalDpi xmlns:a14="http://schemas.microsoft.com/office/drawing/2010/main" xmlns="" val="0"/>
              </a:ext>
            </a:extLst>
          </a:blip>
          <a:srcRect l="10034" t="304" r="11851" b="-212"/>
          <a:stretch/>
        </p:blipFill>
        <p:spPr/>
      </p:pic>
    </p:spTree>
    <p:extLst>
      <p:ext uri="{BB962C8B-B14F-4D97-AF65-F5344CB8AC3E}">
        <p14:creationId xmlns:p14="http://schemas.microsoft.com/office/powerpoint/2010/main" xmlns="" val="1485605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732687" y="2388302"/>
            <a:ext cx="10705706" cy="2008407"/>
            <a:chOff x="464184" y="1953234"/>
            <a:chExt cx="11727816" cy="2208219"/>
          </a:xfrm>
        </p:grpSpPr>
        <p:grpSp>
          <p:nvGrpSpPr>
            <p:cNvPr id="9" name="Group 8"/>
            <p:cNvGrpSpPr/>
            <p:nvPr/>
          </p:nvGrpSpPr>
          <p:grpSpPr>
            <a:xfrm>
              <a:off x="5208017" y="1956086"/>
              <a:ext cx="2057671" cy="2205367"/>
              <a:chOff x="6219084" y="1435608"/>
              <a:chExt cx="2456822" cy="2596067"/>
            </a:xfrm>
          </p:grpSpPr>
          <p:sp>
            <p:nvSpPr>
              <p:cNvPr id="6" name="Oval 5"/>
              <p:cNvSpPr/>
              <p:nvPr/>
            </p:nvSpPr>
            <p:spPr>
              <a:xfrm>
                <a:off x="6219084" y="1579419"/>
                <a:ext cx="2456822" cy="2452256"/>
              </a:xfrm>
              <a:prstGeom prst="ellipse">
                <a:avLst/>
              </a:prstGeom>
              <a:blipFill dpi="0" rotWithShape="1">
                <a:blip r:embed="rId3">
                  <a:extLst>
                    <a:ext uri="{28A0092B-C50C-407E-A947-70E740481C1C}">
                      <a14:useLocalDpi xmlns:a14="http://schemas.microsoft.com/office/drawing/2010/main" xmlns="" val="0"/>
                    </a:ext>
                  </a:extLst>
                </a:blip>
                <a:srcRect/>
                <a:stretch>
                  <a:fillRect/>
                </a:stretch>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64924" y="1435608"/>
                <a:ext cx="694113" cy="731521"/>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81302" y="1579419"/>
                <a:ext cx="461356" cy="400110"/>
              </a:xfrm>
              <a:prstGeom prst="rect">
                <a:avLst/>
              </a:prstGeom>
              <a:noFill/>
            </p:spPr>
            <p:txBody>
              <a:bodyPr wrap="square" rtlCol="0">
                <a:spAutoFit/>
              </a:bodyPr>
              <a:lstStyle/>
              <a:p>
                <a:pPr algn="ctr"/>
                <a:r>
                  <a:rPr lang="en-US" sz="2000" dirty="0"/>
                  <a:t>3</a:t>
                </a:r>
              </a:p>
            </p:txBody>
          </p:sp>
        </p:grpSp>
        <p:grpSp>
          <p:nvGrpSpPr>
            <p:cNvPr id="3" name="Group 2"/>
            <p:cNvGrpSpPr/>
            <p:nvPr/>
          </p:nvGrpSpPr>
          <p:grpSpPr>
            <a:xfrm>
              <a:off x="464184" y="1956086"/>
              <a:ext cx="2024150" cy="2202515"/>
              <a:chOff x="403166" y="1435608"/>
              <a:chExt cx="2456822" cy="2629318"/>
            </a:xfrm>
          </p:grpSpPr>
          <p:sp>
            <p:nvSpPr>
              <p:cNvPr id="4" name="Oval 3"/>
              <p:cNvSpPr/>
              <p:nvPr/>
            </p:nvSpPr>
            <p:spPr>
              <a:xfrm>
                <a:off x="403166" y="1612670"/>
                <a:ext cx="2456822" cy="2452256"/>
              </a:xfrm>
              <a:prstGeom prst="ellipse">
                <a:avLst/>
              </a:prstGeom>
              <a:blipFill dpi="0" rotWithShape="1">
                <a:blip r:embed="rId4">
                  <a:extLst>
                    <a:ext uri="{28A0092B-C50C-407E-A947-70E740481C1C}">
                      <a14:useLocalDpi xmlns:a14="http://schemas.microsoft.com/office/drawing/2010/main" xmlns="" val="0"/>
                    </a:ext>
                  </a:extLst>
                </a:blip>
                <a:srcRect/>
                <a:stretch>
                  <a:fillRect/>
                </a:stretch>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3783"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26842" y="1566664"/>
                <a:ext cx="379271" cy="412865"/>
              </a:xfrm>
              <a:prstGeom prst="rect">
                <a:avLst/>
              </a:prstGeom>
              <a:noFill/>
            </p:spPr>
            <p:txBody>
              <a:bodyPr wrap="square" rtlCol="0">
                <a:spAutoFit/>
              </a:bodyPr>
              <a:lstStyle/>
              <a:p>
                <a:pPr algn="ctr"/>
                <a:r>
                  <a:rPr lang="en-US" sz="2000" dirty="0"/>
                  <a:t>1</a:t>
                </a:r>
              </a:p>
            </p:txBody>
          </p:sp>
        </p:grpSp>
        <p:grpSp>
          <p:nvGrpSpPr>
            <p:cNvPr id="8" name="Group 7"/>
            <p:cNvGrpSpPr/>
            <p:nvPr/>
          </p:nvGrpSpPr>
          <p:grpSpPr>
            <a:xfrm>
              <a:off x="2869856" y="2003111"/>
              <a:ext cx="2057537" cy="2155489"/>
              <a:chOff x="3362363" y="1435608"/>
              <a:chExt cx="2456822" cy="2596067"/>
            </a:xfrm>
          </p:grpSpPr>
          <p:sp>
            <p:nvSpPr>
              <p:cNvPr id="5" name="Oval 4"/>
              <p:cNvSpPr/>
              <p:nvPr/>
            </p:nvSpPr>
            <p:spPr>
              <a:xfrm>
                <a:off x="3362363" y="1579419"/>
                <a:ext cx="2456822" cy="24522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0165" y="1435608"/>
                <a:ext cx="694113" cy="731520"/>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76543" y="1566664"/>
                <a:ext cx="461356" cy="400110"/>
              </a:xfrm>
              <a:prstGeom prst="rect">
                <a:avLst/>
              </a:prstGeom>
              <a:noFill/>
            </p:spPr>
            <p:txBody>
              <a:bodyPr wrap="square" rtlCol="0">
                <a:spAutoFit/>
              </a:bodyPr>
              <a:lstStyle/>
              <a:p>
                <a:pPr algn="ctr"/>
                <a:r>
                  <a:rPr lang="en-US" sz="2000" dirty="0"/>
                  <a:t>2</a:t>
                </a:r>
              </a:p>
            </p:txBody>
          </p:sp>
        </p:grpSp>
        <p:grpSp>
          <p:nvGrpSpPr>
            <p:cNvPr id="28" name="Group 27"/>
            <p:cNvGrpSpPr/>
            <p:nvPr/>
          </p:nvGrpSpPr>
          <p:grpSpPr>
            <a:xfrm>
              <a:off x="7647713" y="1953234"/>
              <a:ext cx="2094807" cy="2205367"/>
              <a:chOff x="9240849" y="1435608"/>
              <a:chExt cx="1936486" cy="2205367"/>
            </a:xfrm>
          </p:grpSpPr>
          <p:sp>
            <p:nvSpPr>
              <p:cNvPr id="7" name="Oval 6"/>
              <p:cNvSpPr/>
              <p:nvPr/>
            </p:nvSpPr>
            <p:spPr>
              <a:xfrm>
                <a:off x="9240849" y="1582630"/>
                <a:ext cx="1936486" cy="2058345"/>
              </a:xfrm>
              <a:prstGeom prst="ellipse">
                <a:avLst/>
              </a:prstGeom>
              <a:blipFill dpi="0" rotWithShape="1">
                <a:blip r:embed="rId5">
                  <a:extLst>
                    <a:ext uri="{28A0092B-C50C-407E-A947-70E740481C1C}">
                      <a14:useLocalDpi xmlns:a14="http://schemas.microsoft.com/office/drawing/2010/main" xmlns="" val="0"/>
                    </a:ext>
                  </a:extLst>
                </a:blip>
                <a:srcRect/>
                <a:stretch>
                  <a:fillRect/>
                </a:stretch>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319033" y="1435608"/>
                <a:ext cx="567308" cy="624281"/>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10109834" y="1953234"/>
              <a:ext cx="2082166" cy="2205367"/>
              <a:chOff x="9314007" y="1435608"/>
              <a:chExt cx="1924800" cy="2205367"/>
            </a:xfrm>
          </p:grpSpPr>
          <p:sp>
            <p:nvSpPr>
              <p:cNvPr id="37" name="Oval 36"/>
              <p:cNvSpPr/>
              <p:nvPr/>
            </p:nvSpPr>
            <p:spPr>
              <a:xfrm>
                <a:off x="9314007" y="1582630"/>
                <a:ext cx="1924800" cy="2058345"/>
              </a:xfrm>
              <a:prstGeom prst="ellipse">
                <a:avLst/>
              </a:prstGeom>
              <a:blipFill dpi="0" rotWithShape="1">
                <a:blip r:embed="rId6">
                  <a:extLst>
                    <a:ext uri="{28A0092B-C50C-407E-A947-70E740481C1C}">
                      <a14:useLocalDpi xmlns:a14="http://schemas.microsoft.com/office/drawing/2010/main" xmlns="" val="0"/>
                    </a:ext>
                  </a:extLst>
                </a:blip>
                <a:srcRect/>
                <a:stretch>
                  <a:fillRect/>
                </a:stretch>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380505" y="1435608"/>
                <a:ext cx="577557" cy="657251"/>
              </a:xfrm>
              <a:prstGeom prst="ellipse">
                <a:avLst/>
              </a:prstGeom>
              <a:solidFill>
                <a:srgbClr val="EE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 name="Rectangle 40"/>
          <p:cNvSpPr/>
          <p:nvPr/>
        </p:nvSpPr>
        <p:spPr>
          <a:xfrm>
            <a:off x="3610559" y="199506"/>
            <a:ext cx="4931419" cy="970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p:cNvCxnSpPr/>
          <p:nvPr/>
        </p:nvCxnSpPr>
        <p:spPr>
          <a:xfrm>
            <a:off x="5447551" y="1560339"/>
            <a:ext cx="5040492" cy="94249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flipV="1">
            <a:off x="1369916" y="1560094"/>
            <a:ext cx="4724560" cy="960951"/>
          </a:xfrm>
          <a:prstGeom prst="bentConnector3">
            <a:avLst>
              <a:gd name="adj1" fmla="val 999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080830" y="1169605"/>
            <a:ext cx="13646" cy="1264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 idx="0"/>
          </p:cNvCxnSpPr>
          <p:nvPr/>
        </p:nvCxnSpPr>
        <p:spPr>
          <a:xfrm>
            <a:off x="3853309" y="1548504"/>
            <a:ext cx="14498" cy="9937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541979" y="1560093"/>
            <a:ext cx="11959" cy="9780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14263" y="4553453"/>
            <a:ext cx="10947580" cy="461665"/>
            <a:chOff x="702493" y="4937762"/>
            <a:chExt cx="10947580" cy="461665"/>
          </a:xfrm>
        </p:grpSpPr>
        <p:sp>
          <p:nvSpPr>
            <p:cNvPr id="58" name="TextBox 57"/>
            <p:cNvSpPr txBox="1"/>
            <p:nvPr/>
          </p:nvSpPr>
          <p:spPr>
            <a:xfrm>
              <a:off x="702493" y="4937762"/>
              <a:ext cx="2024150" cy="461665"/>
            </a:xfrm>
            <a:prstGeom prst="rect">
              <a:avLst/>
            </a:prstGeom>
            <a:noFill/>
          </p:spPr>
          <p:txBody>
            <a:bodyPr wrap="square" rtlCol="0">
              <a:spAutoFit/>
            </a:bodyPr>
            <a:lstStyle/>
            <a:p>
              <a:pPr algn="ctr"/>
              <a:r>
                <a:rPr lang="en-US" sz="2400" dirty="0"/>
                <a:t>Mindset</a:t>
              </a:r>
            </a:p>
          </p:txBody>
        </p:sp>
        <p:sp>
          <p:nvSpPr>
            <p:cNvPr id="59" name="TextBox 58"/>
            <p:cNvSpPr txBox="1"/>
            <p:nvPr/>
          </p:nvSpPr>
          <p:spPr>
            <a:xfrm>
              <a:off x="2943961" y="4937762"/>
              <a:ext cx="2024150" cy="461665"/>
            </a:xfrm>
            <a:prstGeom prst="rect">
              <a:avLst/>
            </a:prstGeom>
            <a:noFill/>
          </p:spPr>
          <p:txBody>
            <a:bodyPr wrap="square" rtlCol="0">
              <a:spAutoFit/>
            </a:bodyPr>
            <a:lstStyle/>
            <a:p>
              <a:pPr algn="ctr"/>
              <a:r>
                <a:rPr lang="en-US" sz="2400" dirty="0"/>
                <a:t>Estimation</a:t>
              </a:r>
            </a:p>
          </p:txBody>
        </p:sp>
        <p:sp>
          <p:nvSpPr>
            <p:cNvPr id="60" name="TextBox 59"/>
            <p:cNvSpPr txBox="1"/>
            <p:nvPr/>
          </p:nvSpPr>
          <p:spPr>
            <a:xfrm>
              <a:off x="4991549" y="4937762"/>
              <a:ext cx="2338300" cy="461665"/>
            </a:xfrm>
            <a:prstGeom prst="rect">
              <a:avLst/>
            </a:prstGeom>
            <a:noFill/>
          </p:spPr>
          <p:txBody>
            <a:bodyPr wrap="square" rtlCol="0">
              <a:spAutoFit/>
            </a:bodyPr>
            <a:lstStyle/>
            <a:p>
              <a:pPr algn="ctr"/>
              <a:r>
                <a:rPr lang="en-US" sz="2400" dirty="0"/>
                <a:t>Communication</a:t>
              </a:r>
            </a:p>
          </p:txBody>
        </p:sp>
        <p:sp>
          <p:nvSpPr>
            <p:cNvPr id="61" name="TextBox 60"/>
            <p:cNvSpPr txBox="1"/>
            <p:nvPr/>
          </p:nvSpPr>
          <p:spPr>
            <a:xfrm>
              <a:off x="7377470" y="4937762"/>
              <a:ext cx="2024150" cy="461665"/>
            </a:xfrm>
            <a:prstGeom prst="rect">
              <a:avLst/>
            </a:prstGeom>
            <a:noFill/>
          </p:spPr>
          <p:txBody>
            <a:bodyPr wrap="square" rtlCol="0">
              <a:spAutoFit/>
            </a:bodyPr>
            <a:lstStyle/>
            <a:p>
              <a:pPr algn="ctr"/>
              <a:r>
                <a:rPr lang="en-US" sz="2400" dirty="0"/>
                <a:t>Management</a:t>
              </a:r>
            </a:p>
          </p:txBody>
        </p:sp>
        <p:sp>
          <p:nvSpPr>
            <p:cNvPr id="62" name="TextBox 61"/>
            <p:cNvSpPr txBox="1"/>
            <p:nvPr/>
          </p:nvSpPr>
          <p:spPr>
            <a:xfrm>
              <a:off x="9625923" y="4937762"/>
              <a:ext cx="2024150" cy="461665"/>
            </a:xfrm>
            <a:prstGeom prst="rect">
              <a:avLst/>
            </a:prstGeom>
            <a:noFill/>
          </p:spPr>
          <p:txBody>
            <a:bodyPr wrap="square" rtlCol="0">
              <a:spAutoFit/>
            </a:bodyPr>
            <a:lstStyle/>
            <a:p>
              <a:pPr algn="ctr"/>
              <a:r>
                <a:rPr lang="en-US" sz="2400" dirty="0"/>
                <a:t>Leadership</a:t>
              </a:r>
            </a:p>
          </p:txBody>
        </p:sp>
      </p:grpSp>
      <p:sp>
        <p:nvSpPr>
          <p:cNvPr id="64" name="TextBox 63"/>
          <p:cNvSpPr txBox="1"/>
          <p:nvPr/>
        </p:nvSpPr>
        <p:spPr>
          <a:xfrm>
            <a:off x="7464829" y="2483652"/>
            <a:ext cx="386401" cy="400110"/>
          </a:xfrm>
          <a:prstGeom prst="rect">
            <a:avLst/>
          </a:prstGeom>
          <a:noFill/>
        </p:spPr>
        <p:txBody>
          <a:bodyPr wrap="square" rtlCol="0">
            <a:spAutoFit/>
          </a:bodyPr>
          <a:lstStyle/>
          <a:p>
            <a:pPr algn="ctr"/>
            <a:r>
              <a:rPr lang="en-US" sz="2000" dirty="0"/>
              <a:t>4</a:t>
            </a:r>
          </a:p>
        </p:txBody>
      </p:sp>
      <p:sp>
        <p:nvSpPr>
          <p:cNvPr id="65" name="TextBox 64"/>
          <p:cNvSpPr txBox="1"/>
          <p:nvPr/>
        </p:nvSpPr>
        <p:spPr>
          <a:xfrm>
            <a:off x="9695320" y="2469505"/>
            <a:ext cx="386401" cy="400110"/>
          </a:xfrm>
          <a:prstGeom prst="rect">
            <a:avLst/>
          </a:prstGeom>
          <a:noFill/>
        </p:spPr>
        <p:txBody>
          <a:bodyPr wrap="square" rtlCol="0">
            <a:spAutoFit/>
          </a:bodyPr>
          <a:lstStyle/>
          <a:p>
            <a:pPr algn="ctr"/>
            <a:r>
              <a:rPr lang="en-US" sz="2000" dirty="0"/>
              <a:t>5</a:t>
            </a:r>
          </a:p>
        </p:txBody>
      </p:sp>
      <p:pic>
        <p:nvPicPr>
          <p:cNvPr id="14" name="Picture 13"/>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3224877" y="2805298"/>
            <a:ext cx="1573295" cy="1485123"/>
          </a:xfrm>
          <a:prstGeom prst="rect">
            <a:avLst/>
          </a:prstGeom>
        </p:spPr>
      </p:pic>
      <p:sp>
        <p:nvSpPr>
          <p:cNvPr id="38" name="Title 1"/>
          <p:cNvSpPr txBox="1">
            <a:spLocks/>
          </p:cNvSpPr>
          <p:nvPr/>
        </p:nvSpPr>
        <p:spPr>
          <a:xfrm>
            <a:off x="685800" y="419797"/>
            <a:ext cx="10817352" cy="74980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a:lstStyle>
          <a:p>
            <a:pPr algn="ctr"/>
            <a:r>
              <a:rPr lang="en" sz="3200" dirty="0">
                <a:solidFill>
                  <a:schemeClr val="dk1"/>
                </a:solidFill>
              </a:rPr>
              <a:t>Challenges &amp; Learnings</a:t>
            </a:r>
            <a:endParaRPr lang="en-US" sz="3200" dirty="0"/>
          </a:p>
        </p:txBody>
      </p:sp>
      <p:sp>
        <p:nvSpPr>
          <p:cNvPr id="21" name="TextBox 20"/>
          <p:cNvSpPr txBox="1"/>
          <p:nvPr/>
        </p:nvSpPr>
        <p:spPr>
          <a:xfrm>
            <a:off x="315884" y="5174456"/>
            <a:ext cx="2372067" cy="1200329"/>
          </a:xfrm>
          <a:prstGeom prst="rect">
            <a:avLst/>
          </a:prstGeom>
          <a:solidFill>
            <a:srgbClr val="FF6464"/>
          </a:solidFill>
          <a:ln>
            <a:solidFill>
              <a:schemeClr val="bg1">
                <a:lumMod val="50000"/>
              </a:schemeClr>
            </a:solidFill>
          </a:ln>
        </p:spPr>
        <p:txBody>
          <a:bodyPr wrap="square" rtlCol="0">
            <a:spAutoFit/>
          </a:bodyPr>
          <a:lstStyle/>
          <a:p>
            <a:pPr algn="ctr"/>
            <a:r>
              <a:rPr lang="en-US" dirty="0"/>
              <a:t>Change from Coding Mindset to </a:t>
            </a:r>
          </a:p>
          <a:p>
            <a:pPr algn="ctr"/>
            <a:r>
              <a:rPr lang="en-US" dirty="0"/>
              <a:t>Product Engineering Mindset </a:t>
            </a:r>
          </a:p>
        </p:txBody>
      </p:sp>
      <p:sp>
        <p:nvSpPr>
          <p:cNvPr id="74" name="TextBox 73"/>
          <p:cNvSpPr txBox="1"/>
          <p:nvPr/>
        </p:nvSpPr>
        <p:spPr>
          <a:xfrm>
            <a:off x="2806192" y="5174456"/>
            <a:ext cx="2123227" cy="1200329"/>
          </a:xfrm>
          <a:prstGeom prst="rect">
            <a:avLst/>
          </a:prstGeom>
          <a:solidFill>
            <a:srgbClr val="FF6464"/>
          </a:solidFill>
          <a:ln>
            <a:solidFill>
              <a:schemeClr val="bg1">
                <a:lumMod val="50000"/>
              </a:schemeClr>
            </a:solidFill>
          </a:ln>
        </p:spPr>
        <p:txBody>
          <a:bodyPr wrap="square" rtlCol="0">
            <a:spAutoFit/>
          </a:bodyPr>
          <a:lstStyle/>
          <a:p>
            <a:pPr algn="ctr"/>
            <a:r>
              <a:rPr lang="en-US" dirty="0"/>
              <a:t>No idea about estimation to better estimation of tasks.  </a:t>
            </a:r>
          </a:p>
        </p:txBody>
      </p:sp>
      <p:sp>
        <p:nvSpPr>
          <p:cNvPr id="75" name="TextBox 74"/>
          <p:cNvSpPr txBox="1"/>
          <p:nvPr/>
        </p:nvSpPr>
        <p:spPr>
          <a:xfrm>
            <a:off x="5022694" y="5171862"/>
            <a:ext cx="2123227" cy="1200329"/>
          </a:xfrm>
          <a:prstGeom prst="rect">
            <a:avLst/>
          </a:prstGeom>
          <a:solidFill>
            <a:srgbClr val="FF6464"/>
          </a:solidFill>
          <a:ln>
            <a:solidFill>
              <a:schemeClr val="bg1">
                <a:lumMod val="50000"/>
              </a:schemeClr>
            </a:solidFill>
          </a:ln>
        </p:spPr>
        <p:txBody>
          <a:bodyPr wrap="square" rtlCol="0">
            <a:spAutoFit/>
          </a:bodyPr>
          <a:lstStyle/>
          <a:p>
            <a:pPr algn="ctr"/>
            <a:r>
              <a:rPr lang="en-US" dirty="0"/>
              <a:t>Silence in the room to daily individual &amp; team discussions. </a:t>
            </a:r>
          </a:p>
        </p:txBody>
      </p:sp>
      <p:sp>
        <p:nvSpPr>
          <p:cNvPr id="76" name="TextBox 75"/>
          <p:cNvSpPr txBox="1"/>
          <p:nvPr/>
        </p:nvSpPr>
        <p:spPr>
          <a:xfrm>
            <a:off x="7242649" y="5171862"/>
            <a:ext cx="2123227" cy="1200329"/>
          </a:xfrm>
          <a:prstGeom prst="rect">
            <a:avLst/>
          </a:prstGeom>
          <a:solidFill>
            <a:srgbClr val="FF6464"/>
          </a:solidFill>
          <a:ln>
            <a:solidFill>
              <a:schemeClr val="bg1">
                <a:lumMod val="50000"/>
              </a:schemeClr>
            </a:solidFill>
          </a:ln>
        </p:spPr>
        <p:txBody>
          <a:bodyPr wrap="square" rtlCol="0">
            <a:spAutoFit/>
          </a:bodyPr>
          <a:lstStyle/>
          <a:p>
            <a:pPr algn="ctr"/>
            <a:r>
              <a:rPr lang="en-US" dirty="0"/>
              <a:t>From spill overs to finishing the tasks on time and logging them.</a:t>
            </a:r>
          </a:p>
        </p:txBody>
      </p:sp>
      <p:sp>
        <p:nvSpPr>
          <p:cNvPr id="77" name="TextBox 76"/>
          <p:cNvSpPr txBox="1"/>
          <p:nvPr/>
        </p:nvSpPr>
        <p:spPr>
          <a:xfrm>
            <a:off x="9488154" y="5171862"/>
            <a:ext cx="2123227" cy="1200329"/>
          </a:xfrm>
          <a:prstGeom prst="rect">
            <a:avLst/>
          </a:prstGeom>
          <a:solidFill>
            <a:srgbClr val="FF6464"/>
          </a:solidFill>
          <a:ln>
            <a:solidFill>
              <a:schemeClr val="bg1">
                <a:lumMod val="50000"/>
              </a:schemeClr>
            </a:solidFill>
          </a:ln>
        </p:spPr>
        <p:txBody>
          <a:bodyPr wrap="square" rtlCol="0">
            <a:spAutoFit/>
          </a:bodyPr>
          <a:lstStyle/>
          <a:p>
            <a:pPr algn="ctr"/>
            <a:r>
              <a:rPr lang="en-US" dirty="0"/>
              <a:t>From managing ourselves to managing the whole team.</a:t>
            </a:r>
          </a:p>
        </p:txBody>
      </p:sp>
    </p:spTree>
    <p:extLst>
      <p:ext uri="{BB962C8B-B14F-4D97-AF65-F5344CB8AC3E}">
        <p14:creationId xmlns:p14="http://schemas.microsoft.com/office/powerpoint/2010/main" xmlns="" val="1170664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84141" y="2847167"/>
            <a:ext cx="1577787" cy="581833"/>
          </a:xfrm>
        </p:spPr>
        <p:txBody>
          <a:bodyPr/>
          <a:lstStyle/>
          <a:p>
            <a:r>
              <a:rPr lang="en-US" sz="4400" dirty="0"/>
              <a:t>Demo</a:t>
            </a:r>
          </a:p>
        </p:txBody>
      </p:sp>
      <p:sp>
        <p:nvSpPr>
          <p:cNvPr id="5" name="Slide Number Placeholder 4"/>
          <p:cNvSpPr>
            <a:spLocks noGrp="1"/>
          </p:cNvSpPr>
          <p:nvPr>
            <p:ph type="sldNum" sz="quarter" idx="15"/>
          </p:nvPr>
        </p:nvSpPr>
        <p:spPr/>
        <p:txBody>
          <a:bodyPr/>
          <a:lstStyle/>
          <a:p>
            <a:fld id="{58B792A5-9BAE-6942-BFE1-9FCDB51EA51E}" type="slidenum">
              <a:rPr lang="en-US" smtClean="0"/>
              <a:pPr/>
              <a:t>15</a:t>
            </a:fld>
            <a:endParaRPr lang="en-US"/>
          </a:p>
        </p:txBody>
      </p:sp>
      <p:pic>
        <p:nvPicPr>
          <p:cNvPr id="4" name="Picture Placeholder 3"/>
          <p:cNvPicPr>
            <a:picLocks noGrp="1" noChangeAspect="1"/>
          </p:cNvPicPr>
          <p:nvPr>
            <p:ph type="pic" sz="quarter" idx="14"/>
          </p:nvPr>
        </p:nvPicPr>
        <p:blipFill>
          <a:blip r:embed="rId3">
            <a:extLst>
              <a:ext uri="{28A0092B-C50C-407E-A947-70E740481C1C}">
                <a14:useLocalDpi xmlns:a14="http://schemas.microsoft.com/office/drawing/2010/main" xmlns="" val="0"/>
              </a:ext>
            </a:extLst>
          </a:blip>
          <a:srcRect l="4390" r="4390"/>
          <a:stretch>
            <a:fillRect/>
          </a:stretch>
        </p:blipFill>
        <p:spPr/>
      </p:pic>
    </p:spTree>
    <p:extLst>
      <p:ext uri="{BB962C8B-B14F-4D97-AF65-F5344CB8AC3E}">
        <p14:creationId xmlns:p14="http://schemas.microsoft.com/office/powerpoint/2010/main" xmlns="" val="951896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a:xfrm>
            <a:off x="0" y="0"/>
            <a:ext cx="12188952" cy="6858000"/>
          </a:xfrm>
        </p:spPr>
      </p:sp>
      <p:sp>
        <p:nvSpPr>
          <p:cNvPr id="3" name="Title 2"/>
          <p:cNvSpPr>
            <a:spLocks noGrp="1"/>
          </p:cNvSpPr>
          <p:nvPr>
            <p:ph type="ctrTitle"/>
          </p:nvPr>
        </p:nvSpPr>
        <p:spPr>
          <a:xfrm>
            <a:off x="723900" y="426212"/>
            <a:ext cx="4690872" cy="219456"/>
          </a:xfrm>
        </p:spPr>
        <p:txBody>
          <a:bodyPr/>
          <a:lstStyle/>
          <a:p>
            <a:r>
              <a:rPr lang="en-US" sz="3600" dirty="0" smtClean="0"/>
              <a:t>Login</a:t>
            </a:r>
            <a:endParaRPr lang="en-US" sz="3600" dirty="0"/>
          </a:p>
        </p:txBody>
      </p:sp>
      <p:sp>
        <p:nvSpPr>
          <p:cNvPr id="4" name="Text Placeholder 3"/>
          <p:cNvSpPr>
            <a:spLocks noGrp="1"/>
          </p:cNvSpPr>
          <p:nvPr>
            <p:ph type="body" sz="quarter" idx="13"/>
          </p:nvPr>
        </p:nvSpPr>
        <p:spPr/>
        <p:txBody>
          <a:bodyPr/>
          <a:lstStyle/>
          <a:p>
            <a:endParaRPr lang="en-US" dirty="0"/>
          </a:p>
        </p:txBody>
      </p:sp>
      <p:sp>
        <p:nvSpPr>
          <p:cNvPr id="5" name="Slide Number Placeholder 4"/>
          <p:cNvSpPr>
            <a:spLocks noGrp="1"/>
          </p:cNvSpPr>
          <p:nvPr>
            <p:ph type="sldNum" sz="quarter" idx="15"/>
          </p:nvPr>
        </p:nvSpPr>
        <p:spPr/>
        <p:txBody>
          <a:bodyPr/>
          <a:lstStyle/>
          <a:p>
            <a:fld id="{58B792A5-9BAE-6942-BFE1-9FCDB51EA51E}" type="slidenum">
              <a:rPr lang="en-US" smtClean="0"/>
              <a:pPr/>
              <a:t>16</a:t>
            </a:fld>
            <a:endParaRPr lang="en-US"/>
          </a:p>
        </p:txBody>
      </p:sp>
      <p:pic>
        <p:nvPicPr>
          <p:cNvPr id="6147" name="Picture 3"/>
          <p:cNvPicPr>
            <a:picLocks noChangeAspect="1" noChangeArrowheads="1"/>
          </p:cNvPicPr>
          <p:nvPr/>
        </p:nvPicPr>
        <p:blipFill>
          <a:blip r:embed="rId2"/>
          <a:srcRect/>
          <a:stretch>
            <a:fillRect/>
          </a:stretch>
        </p:blipFill>
        <p:spPr bwMode="auto">
          <a:xfrm>
            <a:off x="0" y="1253613"/>
            <a:ext cx="12192000" cy="560438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a:xfrm>
            <a:off x="0" y="0"/>
            <a:ext cx="12188952" cy="6858000"/>
          </a:xfrm>
        </p:spPr>
      </p:sp>
      <p:sp>
        <p:nvSpPr>
          <p:cNvPr id="3" name="Title 2"/>
          <p:cNvSpPr>
            <a:spLocks noGrp="1"/>
          </p:cNvSpPr>
          <p:nvPr>
            <p:ph type="ctrTitle"/>
          </p:nvPr>
        </p:nvSpPr>
        <p:spPr>
          <a:xfrm>
            <a:off x="723900" y="426212"/>
            <a:ext cx="4690872" cy="219456"/>
          </a:xfrm>
        </p:spPr>
        <p:txBody>
          <a:bodyPr/>
          <a:lstStyle/>
          <a:p>
            <a:r>
              <a:rPr lang="en-US" sz="3600" dirty="0" smtClean="0"/>
              <a:t>Claim List</a:t>
            </a:r>
            <a:endParaRPr lang="en-US" sz="3600" dirty="0"/>
          </a:p>
        </p:txBody>
      </p:sp>
      <p:sp>
        <p:nvSpPr>
          <p:cNvPr id="4" name="Text Placeholder 3"/>
          <p:cNvSpPr>
            <a:spLocks noGrp="1"/>
          </p:cNvSpPr>
          <p:nvPr>
            <p:ph type="body" sz="quarter" idx="13"/>
          </p:nvPr>
        </p:nvSpPr>
        <p:spPr/>
        <p:txBody>
          <a:bodyPr/>
          <a:lstStyle/>
          <a:p>
            <a:endParaRPr lang="en-US" dirty="0"/>
          </a:p>
        </p:txBody>
      </p:sp>
      <p:sp>
        <p:nvSpPr>
          <p:cNvPr id="5" name="Slide Number Placeholder 4"/>
          <p:cNvSpPr>
            <a:spLocks noGrp="1"/>
          </p:cNvSpPr>
          <p:nvPr>
            <p:ph type="sldNum" sz="quarter" idx="15"/>
          </p:nvPr>
        </p:nvSpPr>
        <p:spPr/>
        <p:txBody>
          <a:bodyPr/>
          <a:lstStyle/>
          <a:p>
            <a:fld id="{58B792A5-9BAE-6942-BFE1-9FCDB51EA51E}" type="slidenum">
              <a:rPr lang="en-US" smtClean="0"/>
              <a:pPr/>
              <a:t>17</a:t>
            </a:fld>
            <a:endParaRPr lang="en-US"/>
          </a:p>
        </p:txBody>
      </p:sp>
      <p:pic>
        <p:nvPicPr>
          <p:cNvPr id="5122" name="Picture 2"/>
          <p:cNvPicPr>
            <a:picLocks noChangeAspect="1" noChangeArrowheads="1"/>
          </p:cNvPicPr>
          <p:nvPr/>
        </p:nvPicPr>
        <p:blipFill>
          <a:blip r:embed="rId2"/>
          <a:srcRect/>
          <a:stretch>
            <a:fillRect/>
          </a:stretch>
        </p:blipFill>
        <p:spPr bwMode="auto">
          <a:xfrm>
            <a:off x="0" y="1206501"/>
            <a:ext cx="12216554" cy="56515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a:xfrm>
            <a:off x="0" y="0"/>
            <a:ext cx="12188952" cy="6858000"/>
          </a:xfrm>
        </p:spPr>
      </p:sp>
      <p:sp>
        <p:nvSpPr>
          <p:cNvPr id="3" name="Title 2"/>
          <p:cNvSpPr>
            <a:spLocks noGrp="1"/>
          </p:cNvSpPr>
          <p:nvPr>
            <p:ph type="ctrTitle"/>
          </p:nvPr>
        </p:nvSpPr>
        <p:spPr>
          <a:xfrm>
            <a:off x="723900" y="426212"/>
            <a:ext cx="4690872" cy="219456"/>
          </a:xfrm>
        </p:spPr>
        <p:txBody>
          <a:bodyPr/>
          <a:lstStyle/>
          <a:p>
            <a:r>
              <a:rPr lang="en-US" sz="3600" dirty="0" smtClean="0"/>
              <a:t>Update Claim</a:t>
            </a:r>
            <a:endParaRPr lang="en-US" sz="3600" dirty="0"/>
          </a:p>
        </p:txBody>
      </p:sp>
      <p:sp>
        <p:nvSpPr>
          <p:cNvPr id="4" name="Text Placeholder 3"/>
          <p:cNvSpPr>
            <a:spLocks noGrp="1"/>
          </p:cNvSpPr>
          <p:nvPr>
            <p:ph type="body" sz="quarter" idx="13"/>
          </p:nvPr>
        </p:nvSpPr>
        <p:spPr/>
        <p:txBody>
          <a:bodyPr/>
          <a:lstStyle/>
          <a:p>
            <a:endParaRPr lang="en-US" dirty="0"/>
          </a:p>
        </p:txBody>
      </p:sp>
      <p:sp>
        <p:nvSpPr>
          <p:cNvPr id="5" name="Slide Number Placeholder 4"/>
          <p:cNvSpPr>
            <a:spLocks noGrp="1"/>
          </p:cNvSpPr>
          <p:nvPr>
            <p:ph type="sldNum" sz="quarter" idx="15"/>
          </p:nvPr>
        </p:nvSpPr>
        <p:spPr/>
        <p:txBody>
          <a:bodyPr/>
          <a:lstStyle/>
          <a:p>
            <a:fld id="{58B792A5-9BAE-6942-BFE1-9FCDB51EA51E}" type="slidenum">
              <a:rPr lang="en-US" smtClean="0"/>
              <a:pPr/>
              <a:t>18</a:t>
            </a:fld>
            <a:endParaRPr lang="en-US"/>
          </a:p>
        </p:txBody>
      </p:sp>
      <p:pic>
        <p:nvPicPr>
          <p:cNvPr id="7170" name="Picture 2"/>
          <p:cNvPicPr>
            <a:picLocks noChangeAspect="1" noChangeArrowheads="1"/>
          </p:cNvPicPr>
          <p:nvPr/>
        </p:nvPicPr>
        <p:blipFill>
          <a:blip r:embed="rId2"/>
          <a:srcRect/>
          <a:stretch>
            <a:fillRect/>
          </a:stretch>
        </p:blipFill>
        <p:spPr bwMode="auto">
          <a:xfrm>
            <a:off x="0" y="1169003"/>
            <a:ext cx="12192000" cy="568899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Thank you</a:t>
            </a:r>
          </a:p>
        </p:txBody>
      </p:sp>
      <p:sp>
        <p:nvSpPr>
          <p:cNvPr id="3" name="Slide Number Placeholder 2"/>
          <p:cNvSpPr>
            <a:spLocks noGrp="1"/>
          </p:cNvSpPr>
          <p:nvPr>
            <p:ph type="sldNum" sz="quarter" idx="10"/>
          </p:nvPr>
        </p:nvSpPr>
        <p:spPr/>
        <p:txBody>
          <a:bodyPr/>
          <a:lstStyle/>
          <a:p>
            <a:fld id="{58B792A5-9BAE-6942-BFE1-9FCDB51EA51E}" type="slidenum">
              <a:rPr lang="en-US" smtClean="0"/>
              <a:pPr/>
              <a:t>19</a:t>
            </a:fld>
            <a:endParaRPr lang="en-US"/>
          </a:p>
        </p:txBody>
      </p:sp>
    </p:spTree>
    <p:extLst>
      <p:ext uri="{BB962C8B-B14F-4D97-AF65-F5344CB8AC3E}">
        <p14:creationId xmlns:p14="http://schemas.microsoft.com/office/powerpoint/2010/main" xmlns="" val="419685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216131"/>
            <a:ext cx="12192000" cy="1533161"/>
          </a:xfrm>
        </p:spPr>
        <p:txBody>
          <a:bodyPr/>
          <a:lstStyle/>
          <a:p>
            <a:r>
              <a:rPr lang="en-US" sz="3200" dirty="0">
                <a:solidFill>
                  <a:schemeClr val="tx1"/>
                </a:solidFill>
              </a:rPr>
              <a:t>3</a:t>
            </a:r>
            <a:r>
              <a:rPr lang="en-US" sz="3200" dirty="0" smtClean="0">
                <a:solidFill>
                  <a:schemeClr val="tx1"/>
                </a:solidFill>
              </a:rPr>
              <a:t> </a:t>
            </a:r>
            <a:r>
              <a:rPr lang="en-US" sz="3200" dirty="0">
                <a:solidFill>
                  <a:schemeClr val="tx1"/>
                </a:solidFill>
              </a:rPr>
              <a:t>Weeks of Training + </a:t>
            </a:r>
            <a:r>
              <a:rPr lang="en-US" sz="3200" dirty="0" smtClean="0">
                <a:solidFill>
                  <a:schemeClr val="tx1"/>
                </a:solidFill>
              </a:rPr>
              <a:t>demo </a:t>
            </a:r>
            <a:r>
              <a:rPr lang="en-US" sz="3200" dirty="0">
                <a:solidFill>
                  <a:schemeClr val="tx1"/>
                </a:solidFill>
              </a:rPr>
              <a:t/>
            </a:r>
            <a:br>
              <a:rPr lang="en-US" sz="3200" dirty="0">
                <a:solidFill>
                  <a:schemeClr val="tx1"/>
                </a:solidFill>
              </a:rPr>
            </a:br>
            <a:endParaRPr lang="en-US" sz="3200" dirty="0">
              <a:solidFill>
                <a:schemeClr val="tx1"/>
              </a:solidFill>
            </a:endParaRPr>
          </a:p>
        </p:txBody>
      </p:sp>
      <p:sp>
        <p:nvSpPr>
          <p:cNvPr id="15" name="Trapezoid 14"/>
          <p:cNvSpPr/>
          <p:nvPr/>
        </p:nvSpPr>
        <p:spPr>
          <a:xfrm>
            <a:off x="2709950" y="4936712"/>
            <a:ext cx="6736080" cy="755140"/>
          </a:xfrm>
          <a:prstGeom prst="trapezoid">
            <a:avLst>
              <a:gd name="adj" fmla="val 77942"/>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p:cNvSpPr/>
          <p:nvPr/>
        </p:nvSpPr>
        <p:spPr>
          <a:xfrm>
            <a:off x="3410990" y="4064653"/>
            <a:ext cx="5350625" cy="751119"/>
          </a:xfrm>
          <a:prstGeom prst="trapezoid">
            <a:avLst>
              <a:gd name="adj" fmla="val 79447"/>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p:cNvSpPr/>
          <p:nvPr/>
        </p:nvSpPr>
        <p:spPr>
          <a:xfrm>
            <a:off x="4109259" y="3258048"/>
            <a:ext cx="3973484" cy="714895"/>
          </a:xfrm>
          <a:prstGeom prst="trapezoid">
            <a:avLst>
              <a:gd name="adj" fmla="val 80814"/>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p:cNvSpPr/>
          <p:nvPr/>
        </p:nvSpPr>
        <p:spPr>
          <a:xfrm>
            <a:off x="4757651" y="2428925"/>
            <a:ext cx="2709949" cy="720787"/>
          </a:xfrm>
          <a:prstGeom prst="trapezoid">
            <a:avLst>
              <a:gd name="adj" fmla="val 80134"/>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1636637" y="4752710"/>
            <a:ext cx="8951976" cy="1262461"/>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4200" b="0" i="0" kern="0" cap="all" spc="300" baseline="0">
                <a:solidFill>
                  <a:schemeClr val="bg1"/>
                </a:solidFill>
                <a:latin typeface="Futura Next Medium" panose="020B0602020204020303" pitchFamily="34" charset="77"/>
                <a:ea typeface="+mj-ea"/>
                <a:cs typeface="+mj-cs"/>
              </a:defRPr>
            </a:lvl1pPr>
          </a:lstStyle>
          <a:p>
            <a:r>
              <a:rPr lang="en-US" sz="3200" dirty="0" smtClean="0">
                <a:solidFill>
                  <a:schemeClr val="tx1"/>
                </a:solidFill>
              </a:rPr>
              <a:t>172</a:t>
            </a:r>
            <a:r>
              <a:rPr lang="en-US" sz="3200" dirty="0" smtClean="0">
                <a:solidFill>
                  <a:schemeClr val="tx1"/>
                </a:solidFill>
              </a:rPr>
              <a:t>,800 </a:t>
            </a:r>
            <a:r>
              <a:rPr lang="en-US" sz="3200" dirty="0">
                <a:solidFill>
                  <a:schemeClr val="tx1"/>
                </a:solidFill>
              </a:rPr>
              <a:t>SECONDS</a:t>
            </a:r>
          </a:p>
        </p:txBody>
      </p:sp>
      <p:sp>
        <p:nvSpPr>
          <p:cNvPr id="22" name="TextBox 21"/>
          <p:cNvSpPr txBox="1"/>
          <p:nvPr/>
        </p:nvSpPr>
        <p:spPr>
          <a:xfrm>
            <a:off x="5007032" y="2530180"/>
            <a:ext cx="2211185" cy="584775"/>
          </a:xfrm>
          <a:prstGeom prst="rect">
            <a:avLst/>
          </a:prstGeom>
          <a:noFill/>
        </p:spPr>
        <p:txBody>
          <a:bodyPr wrap="square" rtlCol="0">
            <a:spAutoFit/>
          </a:bodyPr>
          <a:lstStyle/>
          <a:p>
            <a:pPr algn="ctr"/>
            <a:r>
              <a:rPr lang="en-US" sz="3200" dirty="0" smtClean="0">
                <a:latin typeface="+mj-lt"/>
              </a:rPr>
              <a:t>15</a:t>
            </a:r>
            <a:r>
              <a:rPr lang="en-US" sz="3200" dirty="0" smtClean="0">
                <a:latin typeface="+mj-lt"/>
              </a:rPr>
              <a:t> </a:t>
            </a:r>
            <a:r>
              <a:rPr lang="en-US" sz="3200" dirty="0">
                <a:latin typeface="+mj-lt"/>
              </a:rPr>
              <a:t>DAYS</a:t>
            </a:r>
          </a:p>
        </p:txBody>
      </p:sp>
      <p:sp>
        <p:nvSpPr>
          <p:cNvPr id="23" name="TextBox 22"/>
          <p:cNvSpPr txBox="1"/>
          <p:nvPr/>
        </p:nvSpPr>
        <p:spPr>
          <a:xfrm>
            <a:off x="4757651" y="3315474"/>
            <a:ext cx="2709949" cy="584775"/>
          </a:xfrm>
          <a:prstGeom prst="rect">
            <a:avLst/>
          </a:prstGeom>
          <a:noFill/>
        </p:spPr>
        <p:txBody>
          <a:bodyPr wrap="square" rtlCol="0">
            <a:spAutoFit/>
          </a:bodyPr>
          <a:lstStyle/>
          <a:p>
            <a:pPr algn="ctr"/>
            <a:r>
              <a:rPr lang="en-US" sz="3200" dirty="0" smtClean="0">
                <a:latin typeface="+mj-lt"/>
              </a:rPr>
              <a:t>48</a:t>
            </a:r>
            <a:r>
              <a:rPr lang="en-US" sz="3200" dirty="0" smtClean="0">
                <a:latin typeface="+mj-lt"/>
              </a:rPr>
              <a:t> HOURS</a:t>
            </a:r>
            <a:endParaRPr lang="en-US" sz="3200" dirty="0">
              <a:latin typeface="+mj-lt"/>
            </a:endParaRPr>
          </a:p>
        </p:txBody>
      </p:sp>
      <p:sp>
        <p:nvSpPr>
          <p:cNvPr id="24" name="TextBox 23"/>
          <p:cNvSpPr txBox="1"/>
          <p:nvPr/>
        </p:nvSpPr>
        <p:spPr>
          <a:xfrm>
            <a:off x="4109259" y="4167935"/>
            <a:ext cx="3973484" cy="584775"/>
          </a:xfrm>
          <a:prstGeom prst="rect">
            <a:avLst/>
          </a:prstGeom>
          <a:noFill/>
        </p:spPr>
        <p:txBody>
          <a:bodyPr wrap="square" rtlCol="0">
            <a:spAutoFit/>
          </a:bodyPr>
          <a:lstStyle/>
          <a:p>
            <a:pPr algn="ctr"/>
            <a:r>
              <a:rPr lang="en-US" sz="3200" dirty="0" smtClean="0">
                <a:latin typeface="+mj-lt"/>
              </a:rPr>
              <a:t>2</a:t>
            </a:r>
            <a:r>
              <a:rPr lang="en-US" sz="3200" dirty="0" smtClean="0">
                <a:latin typeface="+mj-lt"/>
              </a:rPr>
              <a:t>,880 </a:t>
            </a:r>
            <a:r>
              <a:rPr lang="en-US" sz="3200" dirty="0">
                <a:latin typeface="+mj-lt"/>
              </a:rPr>
              <a:t>MINUTES</a:t>
            </a:r>
          </a:p>
        </p:txBody>
      </p:sp>
      <p:sp>
        <p:nvSpPr>
          <p:cNvPr id="26" name="Trapezoid 25"/>
          <p:cNvSpPr/>
          <p:nvPr/>
        </p:nvSpPr>
        <p:spPr>
          <a:xfrm>
            <a:off x="2064326" y="5820663"/>
            <a:ext cx="8030095" cy="757020"/>
          </a:xfrm>
          <a:prstGeom prst="trapezoid">
            <a:avLst>
              <a:gd name="adj" fmla="val 75512"/>
            </a:avLst>
          </a:prstGeom>
          <a:solidFill>
            <a:srgbClr val="EE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5379721" y="1446415"/>
            <a:ext cx="1469966" cy="901627"/>
          </a:xfrm>
          <a:prstGeom prst="triangle">
            <a:avLst>
              <a:gd name="adj" fmla="val 47763"/>
            </a:avLst>
          </a:prstGeom>
          <a:solidFill>
            <a:srgbClr val="FF646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2"/>
          <p:cNvSpPr txBox="1">
            <a:spLocks/>
          </p:cNvSpPr>
          <p:nvPr/>
        </p:nvSpPr>
        <p:spPr>
          <a:xfrm>
            <a:off x="1636637" y="5595539"/>
            <a:ext cx="8951976" cy="1262461"/>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4200" b="0" i="0" kern="0" cap="all" spc="300" baseline="0">
                <a:solidFill>
                  <a:schemeClr val="bg1"/>
                </a:solidFill>
                <a:latin typeface="Futura Next Medium" panose="020B0602020204020303" pitchFamily="34" charset="77"/>
                <a:ea typeface="+mj-ea"/>
                <a:cs typeface="+mj-cs"/>
              </a:defRPr>
            </a:lvl1pPr>
          </a:lstStyle>
          <a:p>
            <a:r>
              <a:rPr lang="en-US" sz="3200" dirty="0">
                <a:solidFill>
                  <a:schemeClr val="tx1"/>
                </a:solidFill>
              </a:rPr>
              <a:t>Limitless knowledge</a:t>
            </a:r>
          </a:p>
        </p:txBody>
      </p:sp>
    </p:spTree>
    <p:extLst>
      <p:ext uri="{BB962C8B-B14F-4D97-AF65-F5344CB8AC3E}">
        <p14:creationId xmlns:p14="http://schemas.microsoft.com/office/powerpoint/2010/main" xmlns="" val="140090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animBg="1"/>
      <p:bldP spid="18" grpId="0" animBg="1"/>
      <p:bldP spid="21" grpId="0" animBg="1"/>
      <p:bldP spid="6" grpId="0"/>
      <p:bldP spid="22" grpId="0"/>
      <p:bldP spid="23" grpId="0"/>
      <p:bldP spid="24" grpId="0"/>
      <p:bldP spid="26" grpId="0" animBg="1"/>
      <p:bldP spid="28"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8B792A5-9BAE-6942-BFE1-9FCDB51EA51E}" type="slidenum">
              <a:rPr lang="en-US" smtClean="0"/>
              <a:pPr/>
              <a:t>3</a:t>
            </a:fld>
            <a:endParaRPr lang="en-US"/>
          </a:p>
        </p:txBody>
      </p:sp>
      <p:sp>
        <p:nvSpPr>
          <p:cNvPr id="4" name="Title 5"/>
          <p:cNvSpPr txBox="1">
            <a:spLocks/>
          </p:cNvSpPr>
          <p:nvPr/>
        </p:nvSpPr>
        <p:spPr>
          <a:xfrm>
            <a:off x="348175" y="379207"/>
            <a:ext cx="10817352" cy="471992"/>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a:lstStyle>
          <a:p>
            <a:r>
              <a:rPr lang="en-US" dirty="0" smtClean="0"/>
              <a:t>                                              </a:t>
            </a:r>
            <a:r>
              <a:rPr lang="en-US" sz="4000" dirty="0" smtClean="0"/>
              <a:t>Framework </a:t>
            </a:r>
            <a:r>
              <a:rPr lang="en-US" sz="4000" dirty="0"/>
              <a:t>for </a:t>
            </a:r>
            <a:r>
              <a:rPr lang="en-US" sz="4000" dirty="0" smtClean="0"/>
              <a:t>3</a:t>
            </a:r>
            <a:r>
              <a:rPr lang="en-US" sz="4000" dirty="0" smtClean="0"/>
              <a:t> Weeks</a:t>
            </a:r>
            <a:endParaRPr lang="en-US" sz="4000" dirty="0" smtClean="0"/>
          </a:p>
          <a:p>
            <a:endParaRPr lang="en-US" dirty="0" smtClean="0">
              <a:solidFill>
                <a:schemeClr val="accent1"/>
              </a:solidFill>
            </a:endParaRPr>
          </a:p>
          <a:p>
            <a:r>
              <a:rPr lang="en-US" dirty="0" smtClean="0">
                <a:solidFill>
                  <a:schemeClr val="accent2"/>
                </a:solidFill>
              </a:rPr>
              <a:t>First </a:t>
            </a:r>
            <a:r>
              <a:rPr lang="en-US" dirty="0" smtClean="0">
                <a:solidFill>
                  <a:schemeClr val="accent2"/>
                </a:solidFill>
              </a:rPr>
              <a:t>Week:</a:t>
            </a:r>
            <a:endParaRPr lang="en-US" dirty="0" smtClean="0">
              <a:solidFill>
                <a:schemeClr val="accent2"/>
              </a:solidFill>
            </a:endParaRPr>
          </a:p>
          <a:p>
            <a:pPr>
              <a:buFont typeface="Arial" pitchFamily="34" charset="0"/>
              <a:buChar char="•"/>
            </a:pPr>
            <a:endParaRPr lang="en-US" dirty="0">
              <a:solidFill>
                <a:schemeClr val="accent1"/>
              </a:solidFill>
            </a:endParaRPr>
          </a:p>
          <a:p>
            <a:pPr>
              <a:buFont typeface="Arial" pitchFamily="34" charset="0"/>
              <a:buChar char="•"/>
            </a:pPr>
            <a:r>
              <a:rPr lang="en-US" dirty="0" smtClean="0">
                <a:solidFill>
                  <a:schemeClr val="accent1"/>
                </a:solidFill>
              </a:rPr>
              <a:t>Understanding Use case and Implement basic UI using HTML5,CSS3 and </a:t>
            </a:r>
            <a:r>
              <a:rPr lang="en-US" dirty="0" err="1" smtClean="0">
                <a:solidFill>
                  <a:schemeClr val="accent1"/>
                </a:solidFill>
              </a:rPr>
              <a:t>Javascript</a:t>
            </a:r>
            <a:endParaRPr lang="en-US" dirty="0" smtClean="0">
              <a:solidFill>
                <a:schemeClr val="accent1"/>
              </a:solidFill>
            </a:endParaRPr>
          </a:p>
          <a:p>
            <a:pPr>
              <a:buFont typeface="Arial" pitchFamily="34" charset="0"/>
              <a:buChar char="•"/>
            </a:pPr>
            <a:endParaRPr lang="en-US" dirty="0" smtClean="0">
              <a:solidFill>
                <a:schemeClr val="accent1"/>
              </a:solidFill>
            </a:endParaRPr>
          </a:p>
          <a:p>
            <a:r>
              <a:rPr lang="en-US" dirty="0" smtClean="0">
                <a:solidFill>
                  <a:schemeClr val="accent2"/>
                </a:solidFill>
              </a:rPr>
              <a:t>Second week:</a:t>
            </a:r>
            <a:endParaRPr lang="en-US" dirty="0" smtClean="0">
              <a:solidFill>
                <a:schemeClr val="accent2"/>
              </a:solidFill>
            </a:endParaRPr>
          </a:p>
          <a:p>
            <a:endParaRPr lang="en-US" dirty="0" smtClean="0">
              <a:solidFill>
                <a:schemeClr val="accent1"/>
              </a:solidFill>
            </a:endParaRPr>
          </a:p>
          <a:p>
            <a:pPr>
              <a:buFont typeface="Arial" pitchFamily="34" charset="0"/>
              <a:buChar char="•"/>
            </a:pPr>
            <a:r>
              <a:rPr lang="en-US" dirty="0" smtClean="0">
                <a:solidFill>
                  <a:schemeClr val="accent1"/>
                </a:solidFill>
              </a:rPr>
              <a:t>Implementation of UI using React </a:t>
            </a:r>
            <a:r>
              <a:rPr lang="en-US" dirty="0" smtClean="0">
                <a:solidFill>
                  <a:schemeClr val="accent1"/>
                </a:solidFill>
              </a:rPr>
              <a:t>component , React </a:t>
            </a:r>
            <a:r>
              <a:rPr lang="en-US" dirty="0" smtClean="0">
                <a:solidFill>
                  <a:schemeClr val="accent1"/>
                </a:solidFill>
              </a:rPr>
              <a:t>Bootstrap.</a:t>
            </a:r>
          </a:p>
          <a:p>
            <a:pPr>
              <a:buFont typeface="Arial" pitchFamily="34" charset="0"/>
              <a:buChar char="•"/>
            </a:pPr>
            <a:endParaRPr lang="en-US" dirty="0" smtClean="0">
              <a:solidFill>
                <a:schemeClr val="accent1"/>
              </a:solidFill>
            </a:endParaRPr>
          </a:p>
          <a:p>
            <a:r>
              <a:rPr lang="en-US" dirty="0" smtClean="0">
                <a:solidFill>
                  <a:schemeClr val="accent2"/>
                </a:solidFill>
              </a:rPr>
              <a:t>Final </a:t>
            </a:r>
            <a:r>
              <a:rPr lang="en-US" dirty="0" smtClean="0">
                <a:solidFill>
                  <a:schemeClr val="accent2"/>
                </a:solidFill>
              </a:rPr>
              <a:t> Week:</a:t>
            </a:r>
            <a:endParaRPr lang="en-US" dirty="0" smtClean="0">
              <a:solidFill>
                <a:schemeClr val="accent2"/>
              </a:solidFill>
            </a:endParaRPr>
          </a:p>
          <a:p>
            <a:endParaRPr lang="en-US" dirty="0" smtClean="0">
              <a:solidFill>
                <a:schemeClr val="accent1"/>
              </a:solidFill>
            </a:endParaRPr>
          </a:p>
          <a:p>
            <a:pPr>
              <a:buFont typeface="Arial" pitchFamily="34" charset="0"/>
              <a:buChar char="•"/>
            </a:pPr>
            <a:r>
              <a:rPr lang="en-US" dirty="0" smtClean="0">
                <a:solidFill>
                  <a:schemeClr val="accent1"/>
                </a:solidFill>
              </a:rPr>
              <a:t>Implementation of UI React Routing and Fetch data from JSON server using AXIOS.</a:t>
            </a:r>
          </a:p>
          <a:p>
            <a:pPr>
              <a:buFont typeface="Arial" pitchFamily="34" charset="0"/>
              <a:buChar char="•"/>
            </a:pPr>
            <a:endParaRPr lang="en-US" dirty="0" smtClean="0">
              <a:solidFill>
                <a:schemeClr val="accent1"/>
              </a:solidFill>
            </a:endParaRPr>
          </a:p>
        </p:txBody>
      </p:sp>
    </p:spTree>
    <p:extLst>
      <p:ext uri="{BB962C8B-B14F-4D97-AF65-F5344CB8AC3E}">
        <p14:creationId xmlns:p14="http://schemas.microsoft.com/office/powerpoint/2010/main" xmlns="" val="3891854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99456" y="2731053"/>
            <a:ext cx="3330601" cy="581833"/>
          </a:xfrm>
        </p:spPr>
        <p:txBody>
          <a:bodyPr/>
          <a:lstStyle/>
          <a:p>
            <a:r>
              <a:rPr lang="en-US" sz="4400" dirty="0"/>
              <a:t>Our Journey</a:t>
            </a:r>
          </a:p>
        </p:txBody>
      </p:sp>
      <p:sp>
        <p:nvSpPr>
          <p:cNvPr id="5" name="Slide Number Placeholder 4"/>
          <p:cNvSpPr>
            <a:spLocks noGrp="1"/>
          </p:cNvSpPr>
          <p:nvPr>
            <p:ph type="sldNum" sz="quarter" idx="15"/>
          </p:nvPr>
        </p:nvSpPr>
        <p:spPr/>
        <p:txBody>
          <a:bodyPr/>
          <a:lstStyle/>
          <a:p>
            <a:fld id="{58B792A5-9BAE-6942-BFE1-9FCDB51EA51E}" type="slidenum">
              <a:rPr lang="en-US" smtClean="0"/>
              <a:pPr/>
              <a:t>4</a:t>
            </a:fld>
            <a:endParaRPr lang="en-US"/>
          </a:p>
        </p:txBody>
      </p:sp>
      <p:pic>
        <p:nvPicPr>
          <p:cNvPr id="4" name="Picture Placeholder 3"/>
          <p:cNvPicPr>
            <a:picLocks noGrp="1" noChangeAspect="1"/>
          </p:cNvPicPr>
          <p:nvPr>
            <p:ph type="pic" sz="quarter" idx="14"/>
          </p:nvPr>
        </p:nvPicPr>
        <p:blipFill rotWithShape="1">
          <a:blip r:embed="rId3">
            <a:extLst>
              <a:ext uri="{28A0092B-C50C-407E-A947-70E740481C1C}">
                <a14:useLocalDpi xmlns:a14="http://schemas.microsoft.com/office/drawing/2010/main" xmlns="" val="0"/>
              </a:ext>
            </a:extLst>
          </a:blip>
          <a:srcRect l="48439" t="262" r="3145" b="2222"/>
          <a:stretch/>
        </p:blipFill>
        <p:spPr>
          <a:xfrm>
            <a:off x="5864351" y="0"/>
            <a:ext cx="6363507" cy="6858000"/>
          </a:xfrm>
        </p:spPr>
      </p:pic>
    </p:spTree>
    <p:extLst>
      <p:ext uri="{BB962C8B-B14F-4D97-AF65-F5344CB8AC3E}">
        <p14:creationId xmlns:p14="http://schemas.microsoft.com/office/powerpoint/2010/main" xmlns="" val="232815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B792A5-9BAE-6942-BFE1-9FCDB51EA51E}" type="slidenum">
              <a:rPr lang="en-US" smtClean="0"/>
              <a:pPr/>
              <a:t>5</a:t>
            </a:fld>
            <a:endParaRPr lang="en-US"/>
          </a:p>
        </p:txBody>
      </p:sp>
      <p:sp>
        <p:nvSpPr>
          <p:cNvPr id="3" name="Freeform 2">
            <a:extLst>
              <a:ext uri="{FF2B5EF4-FFF2-40B4-BE49-F238E27FC236}">
                <a16:creationId xmlns:a16="http://schemas.microsoft.com/office/drawing/2014/main" xmlns="" id="{C9B820D9-B702-9747-93A6-FEC911EFA03D}"/>
              </a:ext>
            </a:extLst>
          </p:cNvPr>
          <p:cNvSpPr>
            <a:spLocks/>
          </p:cNvSpPr>
          <p:nvPr/>
        </p:nvSpPr>
        <p:spPr bwMode="auto">
          <a:xfrm>
            <a:off x="8863590" y="3586652"/>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rgbClr val="FF0000"/>
              </a:solidFill>
            </a:endParaRPr>
          </a:p>
        </p:txBody>
      </p:sp>
      <p:grpSp>
        <p:nvGrpSpPr>
          <p:cNvPr id="4" name="Group 3">
            <a:extLst>
              <a:ext uri="{FF2B5EF4-FFF2-40B4-BE49-F238E27FC236}">
                <a16:creationId xmlns:a16="http://schemas.microsoft.com/office/drawing/2014/main" xmlns="" id="{F2D7B47A-D2AD-2B4C-AD52-4CE908745431}"/>
              </a:ext>
            </a:extLst>
          </p:cNvPr>
          <p:cNvGrpSpPr/>
          <p:nvPr/>
        </p:nvGrpSpPr>
        <p:grpSpPr>
          <a:xfrm>
            <a:off x="3442101" y="2151150"/>
            <a:ext cx="4876491" cy="4158209"/>
            <a:chOff x="1418006" y="2272651"/>
            <a:chExt cx="6745940" cy="5726604"/>
          </a:xfrm>
        </p:grpSpPr>
        <p:grpSp>
          <p:nvGrpSpPr>
            <p:cNvPr id="5" name="Group 4">
              <a:extLst>
                <a:ext uri="{FF2B5EF4-FFF2-40B4-BE49-F238E27FC236}">
                  <a16:creationId xmlns:a16="http://schemas.microsoft.com/office/drawing/2014/main" xmlns="" id="{19EAC56A-A323-2149-ADD9-DDF2EDDA8B79}"/>
                </a:ext>
              </a:extLst>
            </p:cNvPr>
            <p:cNvGrpSpPr/>
            <p:nvPr/>
          </p:nvGrpSpPr>
          <p:grpSpPr>
            <a:xfrm>
              <a:off x="1418006" y="6028282"/>
              <a:ext cx="2272133" cy="1970973"/>
              <a:chOff x="5690577" y="1696263"/>
              <a:chExt cx="3225574" cy="2798040"/>
            </a:xfrm>
          </p:grpSpPr>
          <p:sp>
            <p:nvSpPr>
              <p:cNvPr id="34" name="Oval 33">
                <a:extLst>
                  <a:ext uri="{FF2B5EF4-FFF2-40B4-BE49-F238E27FC236}">
                    <a16:creationId xmlns:a16="http://schemas.microsoft.com/office/drawing/2014/main" xmlns="" id="{5A2F4679-34EB-914B-8B4E-CF6E7F73DAAC}"/>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5" name="Group 34">
                <a:extLst>
                  <a:ext uri="{FF2B5EF4-FFF2-40B4-BE49-F238E27FC236}">
                    <a16:creationId xmlns:a16="http://schemas.microsoft.com/office/drawing/2014/main" xmlns="" id="{4F92BA5E-9116-2249-A1E8-06FA577D1727}"/>
                  </a:ext>
                </a:extLst>
              </p:cNvPr>
              <p:cNvGrpSpPr/>
              <p:nvPr/>
            </p:nvGrpSpPr>
            <p:grpSpPr>
              <a:xfrm>
                <a:off x="6094412" y="1696263"/>
                <a:ext cx="2821739" cy="2798040"/>
                <a:chOff x="6094412" y="1696263"/>
                <a:chExt cx="2821739" cy="2798040"/>
              </a:xfrm>
            </p:grpSpPr>
            <p:sp>
              <p:nvSpPr>
                <p:cNvPr id="36" name="Rectangle 26">
                  <a:extLst>
                    <a:ext uri="{FF2B5EF4-FFF2-40B4-BE49-F238E27FC236}">
                      <a16:creationId xmlns:a16="http://schemas.microsoft.com/office/drawing/2014/main" xmlns="" id="{CD1A07C3-2FEC-684A-B323-AB1D7E71714F}"/>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27">
                  <a:extLst>
                    <a:ext uri="{FF2B5EF4-FFF2-40B4-BE49-F238E27FC236}">
                      <a16:creationId xmlns:a16="http://schemas.microsoft.com/office/drawing/2014/main" xmlns="" id="{1CF9B018-7987-BF4B-924B-540A4A43D491}"/>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28">
                  <a:extLst>
                    <a:ext uri="{FF2B5EF4-FFF2-40B4-BE49-F238E27FC236}">
                      <a16:creationId xmlns:a16="http://schemas.microsoft.com/office/drawing/2014/main" xmlns="" id="{A509F307-FC08-424B-AEA2-F43FEE0D22F8}"/>
                    </a:ext>
                  </a:extLst>
                </p:cNvPr>
                <p:cNvSpPr>
                  <a:spLocks noChangeArrowheads="1"/>
                </p:cNvSpPr>
                <p:nvPr/>
              </p:nvSpPr>
              <p:spPr bwMode="auto">
                <a:xfrm>
                  <a:off x="7561369" y="3155320"/>
                  <a:ext cx="1199950" cy="1199950"/>
                </a:xfrm>
                <a:prstGeom prst="rect">
                  <a:avLst/>
                </a:prstGeom>
                <a:solidFill>
                  <a:schemeClr val="bg1">
                    <a:lumMod val="50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9" name="Freeform 29">
                  <a:extLst>
                    <a:ext uri="{FF2B5EF4-FFF2-40B4-BE49-F238E27FC236}">
                      <a16:creationId xmlns:a16="http://schemas.microsoft.com/office/drawing/2014/main" xmlns="" id="{FFF193E9-56DF-E242-A7EC-3ECA1C3CBE4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6" name="Group 5">
              <a:extLst>
                <a:ext uri="{FF2B5EF4-FFF2-40B4-BE49-F238E27FC236}">
                  <a16:creationId xmlns:a16="http://schemas.microsoft.com/office/drawing/2014/main" xmlns="" id="{B3C243DF-C37B-194A-84B1-DA21A292B88A}"/>
                </a:ext>
              </a:extLst>
            </p:cNvPr>
            <p:cNvGrpSpPr/>
            <p:nvPr/>
          </p:nvGrpSpPr>
          <p:grpSpPr>
            <a:xfrm>
              <a:off x="2444523" y="4876306"/>
              <a:ext cx="2511547" cy="2178654"/>
              <a:chOff x="5690577" y="1696263"/>
              <a:chExt cx="3225574" cy="2798040"/>
            </a:xfrm>
          </p:grpSpPr>
          <p:sp>
            <p:nvSpPr>
              <p:cNvPr id="28" name="Oval 27">
                <a:extLst>
                  <a:ext uri="{FF2B5EF4-FFF2-40B4-BE49-F238E27FC236}">
                    <a16:creationId xmlns:a16="http://schemas.microsoft.com/office/drawing/2014/main" xmlns="" id="{7F086A9A-DF9B-C844-8199-5576A5E1DFEB}"/>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xmlns="" id="{0E9ADF39-E1F6-684F-833D-D6ABED9C56E2}"/>
                  </a:ext>
                </a:extLst>
              </p:cNvPr>
              <p:cNvGrpSpPr/>
              <p:nvPr/>
            </p:nvGrpSpPr>
            <p:grpSpPr>
              <a:xfrm>
                <a:off x="6094412" y="1696263"/>
                <a:ext cx="2821739" cy="2798040"/>
                <a:chOff x="6094412" y="1696263"/>
                <a:chExt cx="2821739" cy="2798040"/>
              </a:xfrm>
            </p:grpSpPr>
            <p:sp>
              <p:nvSpPr>
                <p:cNvPr id="30" name="Rectangle 26">
                  <a:extLst>
                    <a:ext uri="{FF2B5EF4-FFF2-40B4-BE49-F238E27FC236}">
                      <a16:creationId xmlns:a16="http://schemas.microsoft.com/office/drawing/2014/main" xmlns="" id="{00B85A8F-5D9C-E94C-80AF-E418A18F9343}"/>
                    </a:ext>
                  </a:extLst>
                </p:cNvPr>
                <p:cNvSpPr>
                  <a:spLocks noChangeArrowheads="1"/>
                </p:cNvSpPr>
                <p:nvPr/>
              </p:nvSpPr>
              <p:spPr bwMode="auto">
                <a:xfrm>
                  <a:off x="7406536" y="3016287"/>
                  <a:ext cx="1509615" cy="1478016"/>
                </a:xfrm>
                <a:prstGeom prst="rect">
                  <a:avLst/>
                </a:prstGeom>
                <a:solidFill>
                  <a:srgbClr val="BBBBBB"/>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27">
                  <a:extLst>
                    <a:ext uri="{FF2B5EF4-FFF2-40B4-BE49-F238E27FC236}">
                      <a16:creationId xmlns:a16="http://schemas.microsoft.com/office/drawing/2014/main" xmlns="" id="{C7B87351-B670-CD49-B602-EBB05111BD56}"/>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28">
                  <a:extLst>
                    <a:ext uri="{FF2B5EF4-FFF2-40B4-BE49-F238E27FC236}">
                      <a16:creationId xmlns:a16="http://schemas.microsoft.com/office/drawing/2014/main" xmlns="" id="{FFAD8267-1434-1947-9E61-6ECB42343BE7}"/>
                    </a:ext>
                  </a:extLst>
                </p:cNvPr>
                <p:cNvSpPr>
                  <a:spLocks noChangeArrowheads="1"/>
                </p:cNvSpPr>
                <p:nvPr/>
              </p:nvSpPr>
              <p:spPr bwMode="auto">
                <a:xfrm>
                  <a:off x="7561369" y="3155320"/>
                  <a:ext cx="1199950" cy="1199950"/>
                </a:xfrm>
                <a:prstGeom prst="rect">
                  <a:avLst/>
                </a:prstGeom>
                <a:solidFill>
                  <a:schemeClr val="bg1">
                    <a:lumMod val="6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33" name="Freeform 29">
                  <a:extLst>
                    <a:ext uri="{FF2B5EF4-FFF2-40B4-BE49-F238E27FC236}">
                      <a16:creationId xmlns:a16="http://schemas.microsoft.com/office/drawing/2014/main" xmlns="" id="{9C5EFE55-EEFE-494E-90CB-04A5B70ED078}"/>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7" name="Group 6">
              <a:extLst>
                <a:ext uri="{FF2B5EF4-FFF2-40B4-BE49-F238E27FC236}">
                  <a16:creationId xmlns:a16="http://schemas.microsoft.com/office/drawing/2014/main" xmlns="" id="{BF9620D7-C56A-5E48-9135-349449DEC26F}"/>
                </a:ext>
              </a:extLst>
            </p:cNvPr>
            <p:cNvGrpSpPr/>
            <p:nvPr/>
          </p:nvGrpSpPr>
          <p:grpSpPr>
            <a:xfrm>
              <a:off x="3574132" y="3609083"/>
              <a:ext cx="2764101" cy="2397733"/>
              <a:chOff x="5690577" y="1696263"/>
              <a:chExt cx="3225574" cy="2798040"/>
            </a:xfrm>
          </p:grpSpPr>
          <p:sp>
            <p:nvSpPr>
              <p:cNvPr id="22" name="Oval 21">
                <a:extLst>
                  <a:ext uri="{FF2B5EF4-FFF2-40B4-BE49-F238E27FC236}">
                    <a16:creationId xmlns:a16="http://schemas.microsoft.com/office/drawing/2014/main" xmlns="" id="{21BC30CB-30D4-C647-8C16-1C1B0F845779}"/>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xmlns="" id="{3CD9806C-DE95-B445-A395-5C78C277AFCD}"/>
                  </a:ext>
                </a:extLst>
              </p:cNvPr>
              <p:cNvGrpSpPr/>
              <p:nvPr/>
            </p:nvGrpSpPr>
            <p:grpSpPr>
              <a:xfrm>
                <a:off x="6094412" y="1696263"/>
                <a:ext cx="2821739" cy="2798040"/>
                <a:chOff x="6094412" y="1696263"/>
                <a:chExt cx="2821739" cy="2798040"/>
              </a:xfrm>
            </p:grpSpPr>
            <p:sp>
              <p:nvSpPr>
                <p:cNvPr id="24" name="Rectangle 26">
                  <a:extLst>
                    <a:ext uri="{FF2B5EF4-FFF2-40B4-BE49-F238E27FC236}">
                      <a16:creationId xmlns:a16="http://schemas.microsoft.com/office/drawing/2014/main" xmlns="" id="{ED6D7386-D0DC-4D4A-8FA3-EBD5C0CFFC8E}"/>
                    </a:ext>
                  </a:extLst>
                </p:cNvPr>
                <p:cNvSpPr>
                  <a:spLocks noChangeArrowheads="1"/>
                </p:cNvSpPr>
                <p:nvPr/>
              </p:nvSpPr>
              <p:spPr bwMode="auto">
                <a:xfrm>
                  <a:off x="7406536" y="3016287"/>
                  <a:ext cx="1509615" cy="1478016"/>
                </a:xfrm>
                <a:prstGeom prst="rect">
                  <a:avLst/>
                </a:prstGeom>
                <a:solidFill>
                  <a:srgbClr val="DCB4FA"/>
                </a:solidFill>
                <a:ln w="0">
                  <a:solidFill>
                    <a:srgbClr val="6464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7">
                  <a:extLst>
                    <a:ext uri="{FF2B5EF4-FFF2-40B4-BE49-F238E27FC236}">
                      <a16:creationId xmlns:a16="http://schemas.microsoft.com/office/drawing/2014/main" xmlns="" id="{52CF9100-2722-2844-BC61-B230EFB1DD22}"/>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28">
                  <a:extLst>
                    <a:ext uri="{FF2B5EF4-FFF2-40B4-BE49-F238E27FC236}">
                      <a16:creationId xmlns:a16="http://schemas.microsoft.com/office/drawing/2014/main" xmlns="" id="{0B0B44C7-F1CE-4844-A3F3-EDED611C25B2}"/>
                    </a:ext>
                  </a:extLst>
                </p:cNvPr>
                <p:cNvSpPr>
                  <a:spLocks noChangeArrowheads="1"/>
                </p:cNvSpPr>
                <p:nvPr/>
              </p:nvSpPr>
              <p:spPr bwMode="auto">
                <a:xfrm>
                  <a:off x="7561369" y="3155320"/>
                  <a:ext cx="1199950" cy="1199950"/>
                </a:xfrm>
                <a:prstGeom prst="rect">
                  <a:avLst/>
                </a:prstGeom>
                <a:solidFill>
                  <a:schemeClr val="bg1">
                    <a:lumMod val="7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7" name="Freeform 29">
                  <a:extLst>
                    <a:ext uri="{FF2B5EF4-FFF2-40B4-BE49-F238E27FC236}">
                      <a16:creationId xmlns:a16="http://schemas.microsoft.com/office/drawing/2014/main" xmlns="" id="{7A14DF90-6479-5C47-9836-C68E2D1FDD26}"/>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8" name="Group 7">
              <a:extLst>
                <a:ext uri="{FF2B5EF4-FFF2-40B4-BE49-F238E27FC236}">
                  <a16:creationId xmlns:a16="http://schemas.microsoft.com/office/drawing/2014/main" xmlns="" id="{58E6FE6B-F7D6-0740-8929-5295ACB16672}"/>
                </a:ext>
              </a:extLst>
            </p:cNvPr>
            <p:cNvGrpSpPr/>
            <p:nvPr/>
          </p:nvGrpSpPr>
          <p:grpSpPr>
            <a:xfrm>
              <a:off x="4840221" y="2272651"/>
              <a:ext cx="2961052" cy="2568579"/>
              <a:chOff x="5690577" y="1696263"/>
              <a:chExt cx="3225574" cy="2798040"/>
            </a:xfrm>
          </p:grpSpPr>
          <p:sp>
            <p:nvSpPr>
              <p:cNvPr id="16" name="Oval 15">
                <a:extLst>
                  <a:ext uri="{FF2B5EF4-FFF2-40B4-BE49-F238E27FC236}">
                    <a16:creationId xmlns:a16="http://schemas.microsoft.com/office/drawing/2014/main" xmlns="" id="{7E893DDC-D244-0242-95F8-F8F112E83335}"/>
                  </a:ext>
                </a:extLst>
              </p:cNvPr>
              <p:cNvSpPr/>
              <p:nvPr/>
            </p:nvSpPr>
            <p:spPr>
              <a:xfrm rot="2619062">
                <a:off x="5690577" y="3642041"/>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7" name="Group 16">
                <a:extLst>
                  <a:ext uri="{FF2B5EF4-FFF2-40B4-BE49-F238E27FC236}">
                    <a16:creationId xmlns:a16="http://schemas.microsoft.com/office/drawing/2014/main" xmlns="" id="{8B1CE81C-842A-694E-9B0C-940137DE2CD9}"/>
                  </a:ext>
                </a:extLst>
              </p:cNvPr>
              <p:cNvGrpSpPr/>
              <p:nvPr/>
            </p:nvGrpSpPr>
            <p:grpSpPr>
              <a:xfrm>
                <a:off x="6094412" y="1696263"/>
                <a:ext cx="2821739" cy="2798040"/>
                <a:chOff x="6094412" y="1696263"/>
                <a:chExt cx="2821739" cy="2798040"/>
              </a:xfrm>
            </p:grpSpPr>
            <p:sp>
              <p:nvSpPr>
                <p:cNvPr id="18" name="Rectangle 26">
                  <a:extLst>
                    <a:ext uri="{FF2B5EF4-FFF2-40B4-BE49-F238E27FC236}">
                      <a16:creationId xmlns:a16="http://schemas.microsoft.com/office/drawing/2014/main" xmlns="" id="{205B7D21-4DE2-2846-A86E-9DA29D460B66}"/>
                    </a:ext>
                  </a:extLst>
                </p:cNvPr>
                <p:cNvSpPr>
                  <a:spLocks noChangeArrowheads="1"/>
                </p:cNvSpPr>
                <p:nvPr/>
              </p:nvSpPr>
              <p:spPr bwMode="auto">
                <a:xfrm>
                  <a:off x="7406536" y="3016287"/>
                  <a:ext cx="1509615" cy="1478016"/>
                </a:xfrm>
                <a:prstGeom prst="rect">
                  <a:avLst/>
                </a:prstGeom>
                <a:solidFill>
                  <a:srgbClr val="DCB4FA"/>
                </a:solidFill>
                <a:ln w="0">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27">
                  <a:extLst>
                    <a:ext uri="{FF2B5EF4-FFF2-40B4-BE49-F238E27FC236}">
                      <a16:creationId xmlns:a16="http://schemas.microsoft.com/office/drawing/2014/main" xmlns="" id="{26254499-BE8F-6644-8982-E7F50FEB861A}"/>
                    </a:ext>
                  </a:extLst>
                </p:cNvPr>
                <p:cNvSpPr>
                  <a:spLocks/>
                </p:cNvSpPr>
                <p:nvPr/>
              </p:nvSpPr>
              <p:spPr bwMode="auto">
                <a:xfrm>
                  <a:off x="6094412" y="1696263"/>
                  <a:ext cx="2821739" cy="1320024"/>
                </a:xfrm>
                <a:custGeom>
                  <a:avLst/>
                  <a:gdLst>
                    <a:gd name="T0" fmla="*/ 0 w 3572"/>
                    <a:gd name="T1" fmla="*/ 0 h 1671"/>
                    <a:gd name="T2" fmla="*/ 1911 w 3572"/>
                    <a:gd name="T3" fmla="*/ 0 h 1671"/>
                    <a:gd name="T4" fmla="*/ 3572 w 3572"/>
                    <a:gd name="T5" fmla="*/ 1671 h 1671"/>
                    <a:gd name="T6" fmla="*/ 1661 w 3572"/>
                    <a:gd name="T7" fmla="*/ 1671 h 1671"/>
                    <a:gd name="T8" fmla="*/ 0 w 3572"/>
                    <a:gd name="T9" fmla="*/ 0 h 1671"/>
                  </a:gdLst>
                  <a:ahLst/>
                  <a:cxnLst>
                    <a:cxn ang="0">
                      <a:pos x="T0" y="T1"/>
                    </a:cxn>
                    <a:cxn ang="0">
                      <a:pos x="T2" y="T3"/>
                    </a:cxn>
                    <a:cxn ang="0">
                      <a:pos x="T4" y="T5"/>
                    </a:cxn>
                    <a:cxn ang="0">
                      <a:pos x="T6" y="T7"/>
                    </a:cxn>
                    <a:cxn ang="0">
                      <a:pos x="T8" y="T9"/>
                    </a:cxn>
                  </a:cxnLst>
                  <a:rect l="0" t="0" r="r" b="b"/>
                  <a:pathLst>
                    <a:path w="3572" h="1671">
                      <a:moveTo>
                        <a:pt x="0" y="0"/>
                      </a:moveTo>
                      <a:lnTo>
                        <a:pt x="1911" y="0"/>
                      </a:lnTo>
                      <a:lnTo>
                        <a:pt x="3572" y="1671"/>
                      </a:lnTo>
                      <a:lnTo>
                        <a:pt x="1661" y="1671"/>
                      </a:lnTo>
                      <a:lnTo>
                        <a:pt x="0" y="0"/>
                      </a:lnTo>
                      <a:close/>
                    </a:path>
                  </a:pathLst>
                </a:custGeom>
                <a:solidFill>
                  <a:srgbClr val="DCB4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28">
                  <a:extLst>
                    <a:ext uri="{FF2B5EF4-FFF2-40B4-BE49-F238E27FC236}">
                      <a16:creationId xmlns:a16="http://schemas.microsoft.com/office/drawing/2014/main" xmlns="" id="{293B6840-959F-E948-893F-8FC3E3D56DB4}"/>
                    </a:ext>
                  </a:extLst>
                </p:cNvPr>
                <p:cNvSpPr>
                  <a:spLocks noChangeArrowheads="1"/>
                </p:cNvSpPr>
                <p:nvPr/>
              </p:nvSpPr>
              <p:spPr bwMode="auto">
                <a:xfrm>
                  <a:off x="7561369" y="3155320"/>
                  <a:ext cx="1199950" cy="1199950"/>
                </a:xfrm>
                <a:prstGeom prst="rect">
                  <a:avLst/>
                </a:prstGeom>
                <a:solidFill>
                  <a:schemeClr val="bg1">
                    <a:lumMod val="85000"/>
                  </a:schemeClr>
                </a:solidFill>
                <a:ln w="0">
                  <a:noFill/>
                  <a:prstDash val="solid"/>
                  <a:miter lim="800000"/>
                  <a:headEnd/>
                  <a:tailEnd/>
                </a:ln>
                <a:effectLst>
                  <a:innerShdw blurRad="50800" dist="254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1" name="Freeform 29">
                  <a:extLst>
                    <a:ext uri="{FF2B5EF4-FFF2-40B4-BE49-F238E27FC236}">
                      <a16:creationId xmlns:a16="http://schemas.microsoft.com/office/drawing/2014/main" xmlns="" id="{CEF72009-4412-5748-8C84-E23041AB5FC5}"/>
                    </a:ext>
                  </a:extLst>
                </p:cNvPr>
                <p:cNvSpPr>
                  <a:spLocks/>
                </p:cNvSpPr>
                <p:nvPr/>
              </p:nvSpPr>
              <p:spPr bwMode="auto">
                <a:xfrm>
                  <a:off x="6094412" y="1696263"/>
                  <a:ext cx="1312124" cy="2798040"/>
                </a:xfrm>
                <a:custGeom>
                  <a:avLst/>
                  <a:gdLst>
                    <a:gd name="T0" fmla="*/ 0 w 1661"/>
                    <a:gd name="T1" fmla="*/ 0 h 3542"/>
                    <a:gd name="T2" fmla="*/ 1661 w 1661"/>
                    <a:gd name="T3" fmla="*/ 1671 h 3542"/>
                    <a:gd name="T4" fmla="*/ 1661 w 1661"/>
                    <a:gd name="T5" fmla="*/ 3542 h 3542"/>
                    <a:gd name="T6" fmla="*/ 0 w 1661"/>
                    <a:gd name="T7" fmla="*/ 1871 h 3542"/>
                    <a:gd name="T8" fmla="*/ 0 w 1661"/>
                    <a:gd name="T9" fmla="*/ 0 h 3542"/>
                  </a:gdLst>
                  <a:ahLst/>
                  <a:cxnLst>
                    <a:cxn ang="0">
                      <a:pos x="T0" y="T1"/>
                    </a:cxn>
                    <a:cxn ang="0">
                      <a:pos x="T2" y="T3"/>
                    </a:cxn>
                    <a:cxn ang="0">
                      <a:pos x="T4" y="T5"/>
                    </a:cxn>
                    <a:cxn ang="0">
                      <a:pos x="T6" y="T7"/>
                    </a:cxn>
                    <a:cxn ang="0">
                      <a:pos x="T8" y="T9"/>
                    </a:cxn>
                  </a:cxnLst>
                  <a:rect l="0" t="0" r="r" b="b"/>
                  <a:pathLst>
                    <a:path w="1661" h="3542">
                      <a:moveTo>
                        <a:pt x="0" y="0"/>
                      </a:moveTo>
                      <a:lnTo>
                        <a:pt x="1661" y="1671"/>
                      </a:lnTo>
                      <a:lnTo>
                        <a:pt x="1661" y="3542"/>
                      </a:lnTo>
                      <a:lnTo>
                        <a:pt x="0" y="1871"/>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10" name="Oval 9">
              <a:extLst>
                <a:ext uri="{FF2B5EF4-FFF2-40B4-BE49-F238E27FC236}">
                  <a16:creationId xmlns:a16="http://schemas.microsoft.com/office/drawing/2014/main" xmlns="" id="{A9AA9106-2115-5847-A352-22D91D7082CD}"/>
                </a:ext>
              </a:extLst>
            </p:cNvPr>
            <p:cNvSpPr/>
            <p:nvPr/>
          </p:nvSpPr>
          <p:spPr>
            <a:xfrm rot="2619062">
              <a:off x="6176648" y="2741322"/>
              <a:ext cx="1987298" cy="213029"/>
            </a:xfrm>
            <a:prstGeom prst="ellipse">
              <a:avLst/>
            </a:prstGeom>
            <a:gradFill flip="none" rotWithShape="1">
              <a:gsLst>
                <a:gs pos="0">
                  <a:schemeClr val="tx1">
                    <a:lumMod val="72000"/>
                    <a:lumOff val="28000"/>
                    <a:alpha val="40000"/>
                  </a:schemeClr>
                </a:gs>
                <a:gs pos="100000">
                  <a:schemeClr val="bg1">
                    <a:alpha val="0"/>
                    <a:lumMod val="0"/>
                    <a:lumOff val="10000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0" name="Freeform 39">
            <a:extLst>
              <a:ext uri="{FF2B5EF4-FFF2-40B4-BE49-F238E27FC236}">
                <a16:creationId xmlns:a16="http://schemas.microsoft.com/office/drawing/2014/main" xmlns="" id="{286760FB-71F2-C546-9591-82D327FEB514}"/>
              </a:ext>
            </a:extLst>
          </p:cNvPr>
          <p:cNvSpPr>
            <a:spLocks/>
          </p:cNvSpPr>
          <p:nvPr/>
        </p:nvSpPr>
        <p:spPr bwMode="auto">
          <a:xfrm>
            <a:off x="7859543" y="4358921"/>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40">
            <a:extLst>
              <a:ext uri="{FF2B5EF4-FFF2-40B4-BE49-F238E27FC236}">
                <a16:creationId xmlns:a16="http://schemas.microsoft.com/office/drawing/2014/main" xmlns="" id="{DBE632C5-6B00-6E43-965F-633412AB4C08}"/>
              </a:ext>
            </a:extLst>
          </p:cNvPr>
          <p:cNvSpPr>
            <a:spLocks/>
          </p:cNvSpPr>
          <p:nvPr/>
        </p:nvSpPr>
        <p:spPr bwMode="auto">
          <a:xfrm>
            <a:off x="6846532" y="5022309"/>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 name="Freeform 41">
            <a:extLst>
              <a:ext uri="{FF2B5EF4-FFF2-40B4-BE49-F238E27FC236}">
                <a16:creationId xmlns:a16="http://schemas.microsoft.com/office/drawing/2014/main" xmlns="" id="{DEDAD4B0-4733-3C41-8DDB-40188F8C580C}"/>
              </a:ext>
            </a:extLst>
          </p:cNvPr>
          <p:cNvSpPr>
            <a:spLocks/>
          </p:cNvSpPr>
          <p:nvPr/>
        </p:nvSpPr>
        <p:spPr bwMode="auto">
          <a:xfrm>
            <a:off x="5970930" y="5640874"/>
            <a:ext cx="350124" cy="324362"/>
          </a:xfrm>
          <a:custGeom>
            <a:avLst/>
            <a:gdLst>
              <a:gd name="T0" fmla="*/ 2750 w 3520"/>
              <a:gd name="T1" fmla="*/ 0 h 3261"/>
              <a:gd name="T2" fmla="*/ 3520 w 3520"/>
              <a:gd name="T3" fmla="*/ 1889 h 3261"/>
              <a:gd name="T4" fmla="*/ 2660 w 3520"/>
              <a:gd name="T5" fmla="*/ 1663 h 3261"/>
              <a:gd name="T6" fmla="*/ 2653 w 3520"/>
              <a:gd name="T7" fmla="*/ 1675 h 3261"/>
              <a:gd name="T8" fmla="*/ 2640 w 3520"/>
              <a:gd name="T9" fmla="*/ 1727 h 3261"/>
              <a:gd name="T10" fmla="*/ 2608 w 3520"/>
              <a:gd name="T11" fmla="*/ 1811 h 3261"/>
              <a:gd name="T12" fmla="*/ 2569 w 3520"/>
              <a:gd name="T13" fmla="*/ 1915 h 3261"/>
              <a:gd name="T14" fmla="*/ 2511 w 3520"/>
              <a:gd name="T15" fmla="*/ 2038 h 3261"/>
              <a:gd name="T16" fmla="*/ 2433 w 3520"/>
              <a:gd name="T17" fmla="*/ 2180 h 3261"/>
              <a:gd name="T18" fmla="*/ 2343 w 3520"/>
              <a:gd name="T19" fmla="*/ 2335 h 3261"/>
              <a:gd name="T20" fmla="*/ 2226 w 3520"/>
              <a:gd name="T21" fmla="*/ 2491 h 3261"/>
              <a:gd name="T22" fmla="*/ 2090 w 3520"/>
              <a:gd name="T23" fmla="*/ 2659 h 3261"/>
              <a:gd name="T24" fmla="*/ 1929 w 3520"/>
              <a:gd name="T25" fmla="*/ 2821 h 3261"/>
              <a:gd name="T26" fmla="*/ 1831 w 3520"/>
              <a:gd name="T27" fmla="*/ 2905 h 3261"/>
              <a:gd name="T28" fmla="*/ 1728 w 3520"/>
              <a:gd name="T29" fmla="*/ 2983 h 3261"/>
              <a:gd name="T30" fmla="*/ 1618 w 3520"/>
              <a:gd name="T31" fmla="*/ 3054 h 3261"/>
              <a:gd name="T32" fmla="*/ 1501 w 3520"/>
              <a:gd name="T33" fmla="*/ 3118 h 3261"/>
              <a:gd name="T34" fmla="*/ 1379 w 3520"/>
              <a:gd name="T35" fmla="*/ 3170 h 3261"/>
              <a:gd name="T36" fmla="*/ 1256 w 3520"/>
              <a:gd name="T37" fmla="*/ 3215 h 3261"/>
              <a:gd name="T38" fmla="*/ 1133 w 3520"/>
              <a:gd name="T39" fmla="*/ 3248 h 3261"/>
              <a:gd name="T40" fmla="*/ 1010 w 3520"/>
              <a:gd name="T41" fmla="*/ 3261 h 3261"/>
              <a:gd name="T42" fmla="*/ 887 w 3520"/>
              <a:gd name="T43" fmla="*/ 3261 h 3261"/>
              <a:gd name="T44" fmla="*/ 770 w 3520"/>
              <a:gd name="T45" fmla="*/ 3241 h 3261"/>
              <a:gd name="T46" fmla="*/ 654 w 3520"/>
              <a:gd name="T47" fmla="*/ 3209 h 3261"/>
              <a:gd name="T48" fmla="*/ 544 w 3520"/>
              <a:gd name="T49" fmla="*/ 3157 h 3261"/>
              <a:gd name="T50" fmla="*/ 440 w 3520"/>
              <a:gd name="T51" fmla="*/ 3080 h 3261"/>
              <a:gd name="T52" fmla="*/ 343 w 3520"/>
              <a:gd name="T53" fmla="*/ 2983 h 3261"/>
              <a:gd name="T54" fmla="*/ 253 w 3520"/>
              <a:gd name="T55" fmla="*/ 2860 h 3261"/>
              <a:gd name="T56" fmla="*/ 175 w 3520"/>
              <a:gd name="T57" fmla="*/ 2717 h 3261"/>
              <a:gd name="T58" fmla="*/ 110 w 3520"/>
              <a:gd name="T59" fmla="*/ 2543 h 3261"/>
              <a:gd name="T60" fmla="*/ 58 w 3520"/>
              <a:gd name="T61" fmla="*/ 2342 h 3261"/>
              <a:gd name="T62" fmla="*/ 20 w 3520"/>
              <a:gd name="T63" fmla="*/ 2115 h 3261"/>
              <a:gd name="T64" fmla="*/ 0 w 3520"/>
              <a:gd name="T65" fmla="*/ 1857 h 3261"/>
              <a:gd name="T66" fmla="*/ 7 w 3520"/>
              <a:gd name="T67" fmla="*/ 1863 h 3261"/>
              <a:gd name="T68" fmla="*/ 20 w 3520"/>
              <a:gd name="T69" fmla="*/ 1895 h 3261"/>
              <a:gd name="T70" fmla="*/ 46 w 3520"/>
              <a:gd name="T71" fmla="*/ 1934 h 3261"/>
              <a:gd name="T72" fmla="*/ 84 w 3520"/>
              <a:gd name="T73" fmla="*/ 1993 h 3261"/>
              <a:gd name="T74" fmla="*/ 130 w 3520"/>
              <a:gd name="T75" fmla="*/ 2051 h 3261"/>
              <a:gd name="T76" fmla="*/ 181 w 3520"/>
              <a:gd name="T77" fmla="*/ 2122 h 3261"/>
              <a:gd name="T78" fmla="*/ 246 w 3520"/>
              <a:gd name="T79" fmla="*/ 2193 h 3261"/>
              <a:gd name="T80" fmla="*/ 311 w 3520"/>
              <a:gd name="T81" fmla="*/ 2258 h 3261"/>
              <a:gd name="T82" fmla="*/ 388 w 3520"/>
              <a:gd name="T83" fmla="*/ 2323 h 3261"/>
              <a:gd name="T84" fmla="*/ 473 w 3520"/>
              <a:gd name="T85" fmla="*/ 2381 h 3261"/>
              <a:gd name="T86" fmla="*/ 563 w 3520"/>
              <a:gd name="T87" fmla="*/ 2433 h 3261"/>
              <a:gd name="T88" fmla="*/ 660 w 3520"/>
              <a:gd name="T89" fmla="*/ 2465 h 3261"/>
              <a:gd name="T90" fmla="*/ 757 w 3520"/>
              <a:gd name="T91" fmla="*/ 2484 h 3261"/>
              <a:gd name="T92" fmla="*/ 867 w 3520"/>
              <a:gd name="T93" fmla="*/ 2484 h 3261"/>
              <a:gd name="T94" fmla="*/ 977 w 3520"/>
              <a:gd name="T95" fmla="*/ 2465 h 3261"/>
              <a:gd name="T96" fmla="*/ 1087 w 3520"/>
              <a:gd name="T97" fmla="*/ 2413 h 3261"/>
              <a:gd name="T98" fmla="*/ 1204 w 3520"/>
              <a:gd name="T99" fmla="*/ 2335 h 3261"/>
              <a:gd name="T100" fmla="*/ 1327 w 3520"/>
              <a:gd name="T101" fmla="*/ 2232 h 3261"/>
              <a:gd name="T102" fmla="*/ 1450 w 3520"/>
              <a:gd name="T103" fmla="*/ 2083 h 3261"/>
              <a:gd name="T104" fmla="*/ 1573 w 3520"/>
              <a:gd name="T105" fmla="*/ 1908 h 3261"/>
              <a:gd name="T106" fmla="*/ 1696 w 3520"/>
              <a:gd name="T107" fmla="*/ 1682 h 3261"/>
              <a:gd name="T108" fmla="*/ 1819 w 3520"/>
              <a:gd name="T109" fmla="*/ 1417 h 3261"/>
              <a:gd name="T110" fmla="*/ 1042 w 3520"/>
              <a:gd name="T111" fmla="*/ 1203 h 3261"/>
              <a:gd name="T112" fmla="*/ 2750 w 3520"/>
              <a:gd name="T113"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20" h="3261">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 name="TextBox 43">
            <a:extLst>
              <a:ext uri="{FF2B5EF4-FFF2-40B4-BE49-F238E27FC236}">
                <a16:creationId xmlns:a16="http://schemas.microsoft.com/office/drawing/2014/main" xmlns="" id="{1B1EE0CA-CD3C-924F-8DB9-DA6823C615F4}"/>
              </a:ext>
            </a:extLst>
          </p:cNvPr>
          <p:cNvSpPr txBox="1"/>
          <p:nvPr/>
        </p:nvSpPr>
        <p:spPr>
          <a:xfrm>
            <a:off x="6348973" y="5695007"/>
            <a:ext cx="4083169" cy="369332"/>
          </a:xfrm>
          <a:prstGeom prst="rect">
            <a:avLst/>
          </a:prstGeom>
          <a:noFill/>
        </p:spPr>
        <p:txBody>
          <a:bodyPr wrap="none" rtlCol="0">
            <a:spAutoFit/>
          </a:bodyPr>
          <a:lstStyle/>
          <a:p>
            <a:r>
              <a:rPr lang="en-IN" dirty="0" smtClean="0">
                <a:latin typeface="+mj-lt"/>
                <a:cs typeface="Arial" pitchFamily="34" charset="0"/>
              </a:rPr>
              <a:t>Understanding </a:t>
            </a:r>
            <a:r>
              <a:rPr lang="en-IN" dirty="0" smtClean="0">
                <a:latin typeface="+mj-lt"/>
                <a:cs typeface="Arial" pitchFamily="34" charset="0"/>
              </a:rPr>
              <a:t>HTML/CSS/Java </a:t>
            </a:r>
            <a:r>
              <a:rPr lang="en-IN" dirty="0" err="1" smtClean="0">
                <a:latin typeface="+mj-lt"/>
                <a:cs typeface="Arial" pitchFamily="34" charset="0"/>
              </a:rPr>
              <a:t>cript</a:t>
            </a:r>
            <a:endParaRPr lang="en-IN" dirty="0">
              <a:latin typeface="+mj-lt"/>
              <a:cs typeface="Arial" pitchFamily="34" charset="0"/>
            </a:endParaRPr>
          </a:p>
        </p:txBody>
      </p:sp>
      <p:sp>
        <p:nvSpPr>
          <p:cNvPr id="45" name="TextBox 44">
            <a:extLst>
              <a:ext uri="{FF2B5EF4-FFF2-40B4-BE49-F238E27FC236}">
                <a16:creationId xmlns:a16="http://schemas.microsoft.com/office/drawing/2014/main" xmlns="" id="{A5C2BA7A-E90E-0B4A-AF21-B1E90B0B88AE}"/>
              </a:ext>
            </a:extLst>
          </p:cNvPr>
          <p:cNvSpPr txBox="1"/>
          <p:nvPr/>
        </p:nvSpPr>
        <p:spPr>
          <a:xfrm>
            <a:off x="7273741" y="5053685"/>
            <a:ext cx="2283638" cy="369332"/>
          </a:xfrm>
          <a:prstGeom prst="rect">
            <a:avLst/>
          </a:prstGeom>
          <a:noFill/>
        </p:spPr>
        <p:txBody>
          <a:bodyPr wrap="none" rtlCol="0">
            <a:spAutoFit/>
          </a:bodyPr>
          <a:lstStyle/>
          <a:p>
            <a:r>
              <a:rPr lang="en-IN" b="1" dirty="0" smtClean="0">
                <a:cs typeface="Arial" pitchFamily="34" charset="0"/>
              </a:rPr>
              <a:t>Visual Studio Code</a:t>
            </a:r>
            <a:endParaRPr lang="en-IN" b="1" dirty="0">
              <a:cs typeface="Arial" pitchFamily="34" charset="0"/>
            </a:endParaRPr>
          </a:p>
        </p:txBody>
      </p:sp>
      <p:sp>
        <p:nvSpPr>
          <p:cNvPr id="46" name="TextBox 45">
            <a:extLst>
              <a:ext uri="{FF2B5EF4-FFF2-40B4-BE49-F238E27FC236}">
                <a16:creationId xmlns:a16="http://schemas.microsoft.com/office/drawing/2014/main" xmlns="" id="{5251B1EC-62CC-4F49-9DD2-143DE3618A3E}"/>
              </a:ext>
            </a:extLst>
          </p:cNvPr>
          <p:cNvSpPr txBox="1"/>
          <p:nvPr/>
        </p:nvSpPr>
        <p:spPr>
          <a:xfrm>
            <a:off x="8244914" y="4379113"/>
            <a:ext cx="3947086" cy="369332"/>
          </a:xfrm>
          <a:prstGeom prst="rect">
            <a:avLst/>
          </a:prstGeom>
          <a:noFill/>
        </p:spPr>
        <p:txBody>
          <a:bodyPr wrap="square" rtlCol="0">
            <a:spAutoFit/>
          </a:bodyPr>
          <a:lstStyle/>
          <a:p>
            <a:r>
              <a:rPr lang="en-IN" b="1" dirty="0" smtClean="0">
                <a:cs typeface="Arial" pitchFamily="34" charset="0"/>
              </a:rPr>
              <a:t>Integrating with React component</a:t>
            </a:r>
            <a:endParaRPr lang="en-IN" b="1" dirty="0">
              <a:cs typeface="Arial" pitchFamily="34" charset="0"/>
            </a:endParaRPr>
          </a:p>
        </p:txBody>
      </p:sp>
      <p:sp>
        <p:nvSpPr>
          <p:cNvPr id="47" name="TextBox 46">
            <a:extLst>
              <a:ext uri="{FF2B5EF4-FFF2-40B4-BE49-F238E27FC236}">
                <a16:creationId xmlns:a16="http://schemas.microsoft.com/office/drawing/2014/main" xmlns="" id="{94E501D6-38A0-FC4D-A448-43B8163795A0}"/>
              </a:ext>
            </a:extLst>
          </p:cNvPr>
          <p:cNvSpPr txBox="1"/>
          <p:nvPr/>
        </p:nvSpPr>
        <p:spPr>
          <a:xfrm>
            <a:off x="9260899" y="3658609"/>
            <a:ext cx="2416047" cy="369332"/>
          </a:xfrm>
          <a:prstGeom prst="rect">
            <a:avLst/>
          </a:prstGeom>
          <a:noFill/>
        </p:spPr>
        <p:txBody>
          <a:bodyPr wrap="none" rtlCol="0">
            <a:spAutoFit/>
          </a:bodyPr>
          <a:lstStyle/>
          <a:p>
            <a:pPr algn="ctr"/>
            <a:r>
              <a:rPr lang="en-IN" b="1" dirty="0" smtClean="0">
                <a:cs typeface="Arial" pitchFamily="34" charset="0"/>
              </a:rPr>
              <a:t>Project presentation</a:t>
            </a:r>
            <a:endParaRPr lang="en-IN" b="1" dirty="0">
              <a:cs typeface="Arial" pitchFamily="34" charset="0"/>
            </a:endParaRPr>
          </a:p>
        </p:txBody>
      </p:sp>
      <p:sp>
        <p:nvSpPr>
          <p:cNvPr id="48" name="TextBox 47">
            <a:extLst>
              <a:ext uri="{FF2B5EF4-FFF2-40B4-BE49-F238E27FC236}">
                <a16:creationId xmlns:a16="http://schemas.microsoft.com/office/drawing/2014/main" xmlns="" id="{4A3407AB-44B3-884D-B6C0-9351D4CFEE73}"/>
              </a:ext>
            </a:extLst>
          </p:cNvPr>
          <p:cNvSpPr txBox="1"/>
          <p:nvPr/>
        </p:nvSpPr>
        <p:spPr>
          <a:xfrm>
            <a:off x="8504413" y="2393699"/>
            <a:ext cx="184730" cy="400110"/>
          </a:xfrm>
          <a:prstGeom prst="rect">
            <a:avLst/>
          </a:prstGeom>
          <a:noFill/>
        </p:spPr>
        <p:txBody>
          <a:bodyPr wrap="none" rtlCol="0">
            <a:spAutoFit/>
          </a:bodyPr>
          <a:lstStyle/>
          <a:p>
            <a:pPr algn="ctr"/>
            <a:endParaRPr lang="en-IN" sz="2000" b="1" dirty="0">
              <a:latin typeface="Arial" pitchFamily="34" charset="0"/>
              <a:cs typeface="Arial" pitchFamily="34" charset="0"/>
            </a:endParaRPr>
          </a:p>
        </p:txBody>
      </p:sp>
      <p:sp>
        <p:nvSpPr>
          <p:cNvPr id="49" name="TextBox 48">
            <a:extLst>
              <a:ext uri="{FF2B5EF4-FFF2-40B4-BE49-F238E27FC236}">
                <a16:creationId xmlns:a16="http://schemas.microsoft.com/office/drawing/2014/main" xmlns="" id="{2D7F49EC-D09D-7848-9C2C-DFEB3D1959D0}"/>
              </a:ext>
            </a:extLst>
          </p:cNvPr>
          <p:cNvSpPr txBox="1"/>
          <p:nvPr/>
        </p:nvSpPr>
        <p:spPr>
          <a:xfrm>
            <a:off x="7375243" y="3344222"/>
            <a:ext cx="327334" cy="400110"/>
          </a:xfrm>
          <a:prstGeom prst="rect">
            <a:avLst/>
          </a:prstGeom>
          <a:noFill/>
        </p:spPr>
        <p:txBody>
          <a:bodyPr wrap="none" rtlCol="0">
            <a:spAutoFit/>
          </a:bodyPr>
          <a:lstStyle/>
          <a:p>
            <a:pPr algn="ctr"/>
            <a:r>
              <a:rPr lang="en-IN" sz="2000" b="1" dirty="0">
                <a:latin typeface="Arial" pitchFamily="34" charset="0"/>
                <a:cs typeface="Arial" pitchFamily="34" charset="0"/>
              </a:rPr>
              <a:t>4</a:t>
            </a:r>
          </a:p>
        </p:txBody>
      </p:sp>
      <p:sp>
        <p:nvSpPr>
          <p:cNvPr id="50" name="TextBox 49">
            <a:extLst>
              <a:ext uri="{FF2B5EF4-FFF2-40B4-BE49-F238E27FC236}">
                <a16:creationId xmlns:a16="http://schemas.microsoft.com/office/drawing/2014/main" xmlns="" id="{2D7F49EC-D09D-7848-9C2C-DFEB3D1959D0}"/>
              </a:ext>
            </a:extLst>
          </p:cNvPr>
          <p:cNvSpPr txBox="1"/>
          <p:nvPr/>
        </p:nvSpPr>
        <p:spPr>
          <a:xfrm>
            <a:off x="6330373" y="4232396"/>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3</a:t>
            </a:r>
            <a:endParaRPr lang="en-IN" sz="2000" b="1" dirty="0">
              <a:latin typeface="Arial" pitchFamily="34" charset="0"/>
              <a:cs typeface="Arial" pitchFamily="34" charset="0"/>
            </a:endParaRPr>
          </a:p>
        </p:txBody>
      </p:sp>
      <p:sp>
        <p:nvSpPr>
          <p:cNvPr id="51" name="TextBox 50">
            <a:extLst>
              <a:ext uri="{FF2B5EF4-FFF2-40B4-BE49-F238E27FC236}">
                <a16:creationId xmlns:a16="http://schemas.microsoft.com/office/drawing/2014/main" xmlns="" id="{2D7F49EC-D09D-7848-9C2C-DFEB3D1959D0}"/>
              </a:ext>
            </a:extLst>
          </p:cNvPr>
          <p:cNvSpPr txBox="1"/>
          <p:nvPr/>
        </p:nvSpPr>
        <p:spPr>
          <a:xfrm>
            <a:off x="5414389" y="5028592"/>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2</a:t>
            </a:r>
            <a:endParaRPr lang="en-IN" sz="2000" b="1" dirty="0">
              <a:latin typeface="Arial" pitchFamily="34" charset="0"/>
              <a:cs typeface="Arial" pitchFamily="34" charset="0"/>
            </a:endParaRPr>
          </a:p>
        </p:txBody>
      </p:sp>
      <p:sp>
        <p:nvSpPr>
          <p:cNvPr id="52" name="TextBox 51">
            <a:extLst>
              <a:ext uri="{FF2B5EF4-FFF2-40B4-BE49-F238E27FC236}">
                <a16:creationId xmlns:a16="http://schemas.microsoft.com/office/drawing/2014/main" xmlns="" id="{2D7F49EC-D09D-7848-9C2C-DFEB3D1959D0}"/>
              </a:ext>
            </a:extLst>
          </p:cNvPr>
          <p:cNvSpPr txBox="1"/>
          <p:nvPr/>
        </p:nvSpPr>
        <p:spPr>
          <a:xfrm>
            <a:off x="4536557" y="5734895"/>
            <a:ext cx="327334" cy="400110"/>
          </a:xfrm>
          <a:prstGeom prst="rect">
            <a:avLst/>
          </a:prstGeom>
          <a:noFill/>
        </p:spPr>
        <p:txBody>
          <a:bodyPr wrap="none" rtlCol="0">
            <a:spAutoFit/>
          </a:bodyPr>
          <a:lstStyle/>
          <a:p>
            <a:pPr algn="ctr"/>
            <a:r>
              <a:rPr lang="en-IN" sz="2000" b="1" dirty="0" smtClean="0">
                <a:latin typeface="Arial" pitchFamily="34" charset="0"/>
                <a:cs typeface="Arial" pitchFamily="34" charset="0"/>
              </a:rPr>
              <a:t>1</a:t>
            </a:r>
            <a:endParaRPr lang="en-IN" sz="2000" b="1" dirty="0">
              <a:latin typeface="Arial" pitchFamily="34" charset="0"/>
              <a:cs typeface="Arial" pitchFamily="34" charset="0"/>
            </a:endParaRPr>
          </a:p>
        </p:txBody>
      </p:sp>
      <p:grpSp>
        <p:nvGrpSpPr>
          <p:cNvPr id="56" name="Group 55">
            <a:extLst>
              <a:ext uri="{FF2B5EF4-FFF2-40B4-BE49-F238E27FC236}">
                <a16:creationId xmlns:a16="http://schemas.microsoft.com/office/drawing/2014/main" xmlns="" id="{6FBAE925-1476-7447-8715-C1167BC4FA43}"/>
              </a:ext>
            </a:extLst>
          </p:cNvPr>
          <p:cNvGrpSpPr/>
          <p:nvPr/>
        </p:nvGrpSpPr>
        <p:grpSpPr>
          <a:xfrm>
            <a:off x="4992743" y="1197446"/>
            <a:ext cx="2183819" cy="975441"/>
            <a:chOff x="5030787" y="1877265"/>
            <a:chExt cx="2183819" cy="975441"/>
          </a:xfrm>
        </p:grpSpPr>
        <p:sp>
          <p:nvSpPr>
            <p:cNvPr id="57" name="Freeform 56">
              <a:extLst>
                <a:ext uri="{FF2B5EF4-FFF2-40B4-BE49-F238E27FC236}">
                  <a16:creationId xmlns:a16="http://schemas.microsoft.com/office/drawing/2014/main" xmlns="" id="{C66BFF31-3439-EC4B-80F9-A3807E47649F}"/>
                </a:ext>
              </a:extLst>
            </p:cNvPr>
            <p:cNvSpPr>
              <a:spLocks/>
            </p:cNvSpPr>
            <p:nvPr/>
          </p:nvSpPr>
          <p:spPr bwMode="auto">
            <a:xfrm>
              <a:off x="5030787" y="1877265"/>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58" name="Straight Connector 57">
              <a:extLst>
                <a:ext uri="{FF2B5EF4-FFF2-40B4-BE49-F238E27FC236}">
                  <a16:creationId xmlns:a16="http://schemas.microsoft.com/office/drawing/2014/main" xmlns="" id="{EE908ECE-1FCA-744E-82E6-1B17F2EEAE89}"/>
                </a:ext>
              </a:extLst>
            </p:cNvPr>
            <p:cNvCxnSpPr/>
            <p:nvPr/>
          </p:nvCxnSpPr>
          <p:spPr>
            <a:xfrm>
              <a:off x="5933107" y="2831458"/>
              <a:ext cx="128149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xmlns="" id="{EFAA0C44-E924-B648-A343-9ED84781DBDF}"/>
              </a:ext>
            </a:extLst>
          </p:cNvPr>
          <p:cNvGrpSpPr/>
          <p:nvPr/>
        </p:nvGrpSpPr>
        <p:grpSpPr>
          <a:xfrm>
            <a:off x="3997473" y="2153201"/>
            <a:ext cx="2190374" cy="975441"/>
            <a:chOff x="4065182" y="2756022"/>
            <a:chExt cx="2190374" cy="975441"/>
          </a:xfrm>
        </p:grpSpPr>
        <p:sp>
          <p:nvSpPr>
            <p:cNvPr id="60" name="Freeform 59">
              <a:extLst>
                <a:ext uri="{FF2B5EF4-FFF2-40B4-BE49-F238E27FC236}">
                  <a16:creationId xmlns:a16="http://schemas.microsoft.com/office/drawing/2014/main" xmlns="" id="{26975859-AA8D-4B4B-A2B3-4FA42D61FBCF}"/>
                </a:ext>
              </a:extLst>
            </p:cNvPr>
            <p:cNvSpPr>
              <a:spLocks/>
            </p:cNvSpPr>
            <p:nvPr/>
          </p:nvSpPr>
          <p:spPr bwMode="auto">
            <a:xfrm>
              <a:off x="4065182" y="2756022"/>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61" name="Straight Connector 60">
              <a:extLst>
                <a:ext uri="{FF2B5EF4-FFF2-40B4-BE49-F238E27FC236}">
                  <a16:creationId xmlns:a16="http://schemas.microsoft.com/office/drawing/2014/main" xmlns="" id="{8FCC166F-003D-FE4A-80F1-7F48880407E2}"/>
                </a:ext>
              </a:extLst>
            </p:cNvPr>
            <p:cNvCxnSpPr/>
            <p:nvPr/>
          </p:nvCxnSpPr>
          <p:spPr>
            <a:xfrm>
              <a:off x="4974057" y="3712008"/>
              <a:ext cx="12814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xmlns="" id="{DE438B60-2A74-A448-8DB9-3616E091A054}"/>
              </a:ext>
            </a:extLst>
          </p:cNvPr>
          <p:cNvGrpSpPr/>
          <p:nvPr/>
        </p:nvGrpSpPr>
        <p:grpSpPr>
          <a:xfrm>
            <a:off x="3023868" y="3067912"/>
            <a:ext cx="2227008" cy="975441"/>
            <a:chOff x="3321484" y="3593750"/>
            <a:chExt cx="2227008" cy="975441"/>
          </a:xfrm>
          <a:solidFill>
            <a:schemeClr val="bg1">
              <a:lumMod val="50000"/>
            </a:schemeClr>
          </a:solidFill>
        </p:grpSpPr>
        <p:sp>
          <p:nvSpPr>
            <p:cNvPr id="63" name="Freeform 62">
              <a:extLst>
                <a:ext uri="{FF2B5EF4-FFF2-40B4-BE49-F238E27FC236}">
                  <a16:creationId xmlns:a16="http://schemas.microsoft.com/office/drawing/2014/main" xmlns="" id="{0C35AA95-8937-8440-9DD0-60F0A6528D29}"/>
                </a:ext>
              </a:extLst>
            </p:cNvPr>
            <p:cNvSpPr>
              <a:spLocks/>
            </p:cNvSpPr>
            <p:nvPr/>
          </p:nvSpPr>
          <p:spPr bwMode="auto">
            <a:xfrm>
              <a:off x="3321484" y="3593750"/>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65000"/>
              </a:schemeClr>
            </a:solidFill>
            <a:ln w="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64" name="Straight Connector 63">
              <a:extLst>
                <a:ext uri="{FF2B5EF4-FFF2-40B4-BE49-F238E27FC236}">
                  <a16:creationId xmlns:a16="http://schemas.microsoft.com/office/drawing/2014/main" xmlns="" id="{F415109E-0846-AE45-B5EA-E17C0795D86A}"/>
                </a:ext>
              </a:extLst>
            </p:cNvPr>
            <p:cNvCxnSpPr/>
            <p:nvPr/>
          </p:nvCxnSpPr>
          <p:spPr>
            <a:xfrm>
              <a:off x="4266993" y="4549735"/>
              <a:ext cx="1281499" cy="0"/>
            </a:xfrm>
            <a:prstGeom prst="line">
              <a:avLst/>
            </a:prstGeom>
            <a:grpFill/>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xmlns="" id="{EABF513D-FE6F-C74D-98D6-5B768DA21244}"/>
              </a:ext>
            </a:extLst>
          </p:cNvPr>
          <p:cNvGrpSpPr/>
          <p:nvPr/>
        </p:nvGrpSpPr>
        <p:grpSpPr>
          <a:xfrm>
            <a:off x="1707302" y="3895656"/>
            <a:ext cx="2716488" cy="975441"/>
            <a:chOff x="2596540" y="4354454"/>
            <a:chExt cx="2217514" cy="975441"/>
          </a:xfrm>
        </p:grpSpPr>
        <p:sp>
          <p:nvSpPr>
            <p:cNvPr id="66" name="Freeform 65">
              <a:extLst>
                <a:ext uri="{FF2B5EF4-FFF2-40B4-BE49-F238E27FC236}">
                  <a16:creationId xmlns:a16="http://schemas.microsoft.com/office/drawing/2014/main" xmlns="" id="{388EACC8-393D-5C46-93BD-86E197514B27}"/>
                </a:ext>
              </a:extLst>
            </p:cNvPr>
            <p:cNvSpPr>
              <a:spLocks/>
            </p:cNvSpPr>
            <p:nvPr/>
          </p:nvSpPr>
          <p:spPr bwMode="auto">
            <a:xfrm>
              <a:off x="2596540" y="4354454"/>
              <a:ext cx="972728" cy="975441"/>
            </a:xfrm>
            <a:custGeom>
              <a:avLst/>
              <a:gdLst>
                <a:gd name="T0" fmla="*/ 2860 w 7759"/>
                <a:gd name="T1" fmla="*/ 0 h 5746"/>
                <a:gd name="T2" fmla="*/ 3197 w 7759"/>
                <a:gd name="T3" fmla="*/ 19 h 5746"/>
                <a:gd name="T4" fmla="*/ 3514 w 7759"/>
                <a:gd name="T5" fmla="*/ 77 h 5746"/>
                <a:gd name="T6" fmla="*/ 3824 w 7759"/>
                <a:gd name="T7" fmla="*/ 168 h 5746"/>
                <a:gd name="T8" fmla="*/ 4122 w 7759"/>
                <a:gd name="T9" fmla="*/ 291 h 5746"/>
                <a:gd name="T10" fmla="*/ 4394 w 7759"/>
                <a:gd name="T11" fmla="*/ 446 h 5746"/>
                <a:gd name="T12" fmla="*/ 4653 w 7759"/>
                <a:gd name="T13" fmla="*/ 627 h 5746"/>
                <a:gd name="T14" fmla="*/ 4886 w 7759"/>
                <a:gd name="T15" fmla="*/ 841 h 5746"/>
                <a:gd name="T16" fmla="*/ 5093 w 7759"/>
                <a:gd name="T17" fmla="*/ 1074 h 5746"/>
                <a:gd name="T18" fmla="*/ 5274 w 7759"/>
                <a:gd name="T19" fmla="*/ 1332 h 5746"/>
                <a:gd name="T20" fmla="*/ 5429 w 7759"/>
                <a:gd name="T21" fmla="*/ 1604 h 5746"/>
                <a:gd name="T22" fmla="*/ 5559 w 7759"/>
                <a:gd name="T23" fmla="*/ 1895 h 5746"/>
                <a:gd name="T24" fmla="*/ 5649 w 7759"/>
                <a:gd name="T25" fmla="*/ 2206 h 5746"/>
                <a:gd name="T26" fmla="*/ 5701 w 7759"/>
                <a:gd name="T27" fmla="*/ 2530 h 5746"/>
                <a:gd name="T28" fmla="*/ 5720 w 7759"/>
                <a:gd name="T29" fmla="*/ 2866 h 5746"/>
                <a:gd name="T30" fmla="*/ 5727 w 7759"/>
                <a:gd name="T31" fmla="*/ 3261 h 5746"/>
                <a:gd name="T32" fmla="*/ 5727 w 7759"/>
                <a:gd name="T33" fmla="*/ 3617 h 5746"/>
                <a:gd name="T34" fmla="*/ 5727 w 7759"/>
                <a:gd name="T35" fmla="*/ 3934 h 5746"/>
                <a:gd name="T36" fmla="*/ 5727 w 7759"/>
                <a:gd name="T37" fmla="*/ 4225 h 5746"/>
                <a:gd name="T38" fmla="*/ 5727 w 7759"/>
                <a:gd name="T39" fmla="*/ 4477 h 5746"/>
                <a:gd name="T40" fmla="*/ 5727 w 7759"/>
                <a:gd name="T41" fmla="*/ 5597 h 5746"/>
                <a:gd name="T42" fmla="*/ 7759 w 7759"/>
                <a:gd name="T43" fmla="*/ 5597 h 5746"/>
                <a:gd name="T44" fmla="*/ 7759 w 7759"/>
                <a:gd name="T45" fmla="*/ 5746 h 5746"/>
                <a:gd name="T46" fmla="*/ 3533 w 7759"/>
                <a:gd name="T47" fmla="*/ 5746 h 5746"/>
                <a:gd name="T48" fmla="*/ 3533 w 7759"/>
                <a:gd name="T49" fmla="*/ 5746 h 5746"/>
                <a:gd name="T50" fmla="*/ 3527 w 7759"/>
                <a:gd name="T51" fmla="*/ 5739 h 5746"/>
                <a:gd name="T52" fmla="*/ 3520 w 7759"/>
                <a:gd name="T53" fmla="*/ 5733 h 5746"/>
                <a:gd name="T54" fmla="*/ 3203 w 7759"/>
                <a:gd name="T55" fmla="*/ 5726 h 5746"/>
                <a:gd name="T56" fmla="*/ 2860 w 7759"/>
                <a:gd name="T57" fmla="*/ 5726 h 5746"/>
                <a:gd name="T58" fmla="*/ 2524 w 7759"/>
                <a:gd name="T59" fmla="*/ 5707 h 5746"/>
                <a:gd name="T60" fmla="*/ 2207 w 7759"/>
                <a:gd name="T61" fmla="*/ 5648 h 5746"/>
                <a:gd name="T62" fmla="*/ 1896 w 7759"/>
                <a:gd name="T63" fmla="*/ 5558 h 5746"/>
                <a:gd name="T64" fmla="*/ 1599 w 7759"/>
                <a:gd name="T65" fmla="*/ 5435 h 5746"/>
                <a:gd name="T66" fmla="*/ 1327 w 7759"/>
                <a:gd name="T67" fmla="*/ 5280 h 5746"/>
                <a:gd name="T68" fmla="*/ 1068 w 7759"/>
                <a:gd name="T69" fmla="*/ 5098 h 5746"/>
                <a:gd name="T70" fmla="*/ 835 w 7759"/>
                <a:gd name="T71" fmla="*/ 4885 h 5746"/>
                <a:gd name="T72" fmla="*/ 628 w 7759"/>
                <a:gd name="T73" fmla="*/ 4652 h 5746"/>
                <a:gd name="T74" fmla="*/ 447 w 7759"/>
                <a:gd name="T75" fmla="*/ 4400 h 5746"/>
                <a:gd name="T76" fmla="*/ 291 w 7759"/>
                <a:gd name="T77" fmla="*/ 4121 h 5746"/>
                <a:gd name="T78" fmla="*/ 162 w 7759"/>
                <a:gd name="T79" fmla="*/ 3830 h 5746"/>
                <a:gd name="T80" fmla="*/ 71 w 7759"/>
                <a:gd name="T81" fmla="*/ 3520 h 5746"/>
                <a:gd name="T82" fmla="*/ 20 w 7759"/>
                <a:gd name="T83" fmla="*/ 3196 h 5746"/>
                <a:gd name="T84" fmla="*/ 0 w 7759"/>
                <a:gd name="T85" fmla="*/ 2866 h 5746"/>
                <a:gd name="T86" fmla="*/ 20 w 7759"/>
                <a:gd name="T87" fmla="*/ 2530 h 5746"/>
                <a:gd name="T88" fmla="*/ 71 w 7759"/>
                <a:gd name="T89" fmla="*/ 2206 h 5746"/>
                <a:gd name="T90" fmla="*/ 162 w 7759"/>
                <a:gd name="T91" fmla="*/ 1895 h 5746"/>
                <a:gd name="T92" fmla="*/ 291 w 7759"/>
                <a:gd name="T93" fmla="*/ 1604 h 5746"/>
                <a:gd name="T94" fmla="*/ 447 w 7759"/>
                <a:gd name="T95" fmla="*/ 1332 h 5746"/>
                <a:gd name="T96" fmla="*/ 628 w 7759"/>
                <a:gd name="T97" fmla="*/ 1074 h 5746"/>
                <a:gd name="T98" fmla="*/ 835 w 7759"/>
                <a:gd name="T99" fmla="*/ 841 h 5746"/>
                <a:gd name="T100" fmla="*/ 1068 w 7759"/>
                <a:gd name="T101" fmla="*/ 627 h 5746"/>
                <a:gd name="T102" fmla="*/ 1327 w 7759"/>
                <a:gd name="T103" fmla="*/ 446 h 5746"/>
                <a:gd name="T104" fmla="*/ 1599 w 7759"/>
                <a:gd name="T105" fmla="*/ 291 h 5746"/>
                <a:gd name="T106" fmla="*/ 1896 w 7759"/>
                <a:gd name="T107" fmla="*/ 168 h 5746"/>
                <a:gd name="T108" fmla="*/ 2207 w 7759"/>
                <a:gd name="T109" fmla="*/ 77 h 5746"/>
                <a:gd name="T110" fmla="*/ 2524 w 7759"/>
                <a:gd name="T111" fmla="*/ 19 h 5746"/>
                <a:gd name="T112" fmla="*/ 2860 w 7759"/>
                <a:gd name="T113" fmla="*/ 0 h 5746"/>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4553 w 10000"/>
                <a:gd name="connsiteY22" fmla="*/ 10000 h 10000"/>
                <a:gd name="connsiteX23" fmla="*/ 4553 w 10000"/>
                <a:gd name="connsiteY23" fmla="*/ 10000 h 10000"/>
                <a:gd name="connsiteX24" fmla="*/ 4546 w 10000"/>
                <a:gd name="connsiteY24" fmla="*/ 9988 h 10000"/>
                <a:gd name="connsiteX25" fmla="*/ 4537 w 10000"/>
                <a:gd name="connsiteY25" fmla="*/ 9977 h 10000"/>
                <a:gd name="connsiteX26" fmla="*/ 4128 w 10000"/>
                <a:gd name="connsiteY26" fmla="*/ 9965 h 10000"/>
                <a:gd name="connsiteX27" fmla="*/ 3686 w 10000"/>
                <a:gd name="connsiteY27" fmla="*/ 9965 h 10000"/>
                <a:gd name="connsiteX28" fmla="*/ 3253 w 10000"/>
                <a:gd name="connsiteY28" fmla="*/ 9932 h 10000"/>
                <a:gd name="connsiteX29" fmla="*/ 2844 w 10000"/>
                <a:gd name="connsiteY29" fmla="*/ 9829 h 10000"/>
                <a:gd name="connsiteX30" fmla="*/ 2444 w 10000"/>
                <a:gd name="connsiteY30" fmla="*/ 9673 h 10000"/>
                <a:gd name="connsiteX31" fmla="*/ 2061 w 10000"/>
                <a:gd name="connsiteY31" fmla="*/ 9459 h 10000"/>
                <a:gd name="connsiteX32" fmla="*/ 1710 w 10000"/>
                <a:gd name="connsiteY32" fmla="*/ 9189 h 10000"/>
                <a:gd name="connsiteX33" fmla="*/ 1376 w 10000"/>
                <a:gd name="connsiteY33" fmla="*/ 8872 h 10000"/>
                <a:gd name="connsiteX34" fmla="*/ 1076 w 10000"/>
                <a:gd name="connsiteY34" fmla="*/ 8502 h 10000"/>
                <a:gd name="connsiteX35" fmla="*/ 809 w 10000"/>
                <a:gd name="connsiteY35" fmla="*/ 8096 h 10000"/>
                <a:gd name="connsiteX36" fmla="*/ 576 w 10000"/>
                <a:gd name="connsiteY36" fmla="*/ 7658 h 10000"/>
                <a:gd name="connsiteX37" fmla="*/ 375 w 10000"/>
                <a:gd name="connsiteY37" fmla="*/ 7172 h 10000"/>
                <a:gd name="connsiteX38" fmla="*/ 209 w 10000"/>
                <a:gd name="connsiteY38" fmla="*/ 6666 h 10000"/>
                <a:gd name="connsiteX39" fmla="*/ 92 w 10000"/>
                <a:gd name="connsiteY39" fmla="*/ 6126 h 10000"/>
                <a:gd name="connsiteX40" fmla="*/ 26 w 10000"/>
                <a:gd name="connsiteY40" fmla="*/ 5562 h 10000"/>
                <a:gd name="connsiteX41" fmla="*/ 0 w 10000"/>
                <a:gd name="connsiteY41" fmla="*/ 4988 h 10000"/>
                <a:gd name="connsiteX42" fmla="*/ 26 w 10000"/>
                <a:gd name="connsiteY42" fmla="*/ 4403 h 10000"/>
                <a:gd name="connsiteX43" fmla="*/ 92 w 10000"/>
                <a:gd name="connsiteY43" fmla="*/ 3839 h 10000"/>
                <a:gd name="connsiteX44" fmla="*/ 209 w 10000"/>
                <a:gd name="connsiteY44" fmla="*/ 3298 h 10000"/>
                <a:gd name="connsiteX45" fmla="*/ 375 w 10000"/>
                <a:gd name="connsiteY45" fmla="*/ 2792 h 10000"/>
                <a:gd name="connsiteX46" fmla="*/ 576 w 10000"/>
                <a:gd name="connsiteY46" fmla="*/ 2318 h 10000"/>
                <a:gd name="connsiteX47" fmla="*/ 809 w 10000"/>
                <a:gd name="connsiteY47" fmla="*/ 1869 h 10000"/>
                <a:gd name="connsiteX48" fmla="*/ 1076 w 10000"/>
                <a:gd name="connsiteY48" fmla="*/ 1464 h 10000"/>
                <a:gd name="connsiteX49" fmla="*/ 1376 w 10000"/>
                <a:gd name="connsiteY49" fmla="*/ 1091 h 10000"/>
                <a:gd name="connsiteX50" fmla="*/ 1710 w 10000"/>
                <a:gd name="connsiteY50" fmla="*/ 776 h 10000"/>
                <a:gd name="connsiteX51" fmla="*/ 2061 w 10000"/>
                <a:gd name="connsiteY51" fmla="*/ 506 h 10000"/>
                <a:gd name="connsiteX52" fmla="*/ 2444 w 10000"/>
                <a:gd name="connsiteY52" fmla="*/ 292 h 10000"/>
                <a:gd name="connsiteX53" fmla="*/ 2844 w 10000"/>
                <a:gd name="connsiteY53" fmla="*/ 134 h 10000"/>
                <a:gd name="connsiteX54" fmla="*/ 3253 w 10000"/>
                <a:gd name="connsiteY54" fmla="*/ 33 h 10000"/>
                <a:gd name="connsiteX55" fmla="*/ 3686 w 10000"/>
                <a:gd name="connsiteY55" fmla="*/ 0 h 10000"/>
                <a:gd name="connsiteX0" fmla="*/ 3686 w 10000"/>
                <a:gd name="connsiteY0" fmla="*/ 0 h 10000"/>
                <a:gd name="connsiteX1" fmla="*/ 4120 w 10000"/>
                <a:gd name="connsiteY1" fmla="*/ 33 h 10000"/>
                <a:gd name="connsiteX2" fmla="*/ 4529 w 10000"/>
                <a:gd name="connsiteY2" fmla="*/ 134 h 10000"/>
                <a:gd name="connsiteX3" fmla="*/ 4928 w 10000"/>
                <a:gd name="connsiteY3" fmla="*/ 292 h 10000"/>
                <a:gd name="connsiteX4" fmla="*/ 5313 w 10000"/>
                <a:gd name="connsiteY4" fmla="*/ 506 h 10000"/>
                <a:gd name="connsiteX5" fmla="*/ 5663 w 10000"/>
                <a:gd name="connsiteY5" fmla="*/ 776 h 10000"/>
                <a:gd name="connsiteX6" fmla="*/ 5997 w 10000"/>
                <a:gd name="connsiteY6" fmla="*/ 1091 h 10000"/>
                <a:gd name="connsiteX7" fmla="*/ 6297 w 10000"/>
                <a:gd name="connsiteY7" fmla="*/ 1464 h 10000"/>
                <a:gd name="connsiteX8" fmla="*/ 6564 w 10000"/>
                <a:gd name="connsiteY8" fmla="*/ 1869 h 10000"/>
                <a:gd name="connsiteX9" fmla="*/ 6797 w 10000"/>
                <a:gd name="connsiteY9" fmla="*/ 2318 h 10000"/>
                <a:gd name="connsiteX10" fmla="*/ 6997 w 10000"/>
                <a:gd name="connsiteY10" fmla="*/ 2792 h 10000"/>
                <a:gd name="connsiteX11" fmla="*/ 7165 w 10000"/>
                <a:gd name="connsiteY11" fmla="*/ 3298 h 10000"/>
                <a:gd name="connsiteX12" fmla="*/ 7281 w 10000"/>
                <a:gd name="connsiteY12" fmla="*/ 3839 h 10000"/>
                <a:gd name="connsiteX13" fmla="*/ 7348 w 10000"/>
                <a:gd name="connsiteY13" fmla="*/ 4403 h 10000"/>
                <a:gd name="connsiteX14" fmla="*/ 7372 w 10000"/>
                <a:gd name="connsiteY14" fmla="*/ 4988 h 10000"/>
                <a:gd name="connsiteX15" fmla="*/ 7381 w 10000"/>
                <a:gd name="connsiteY15" fmla="*/ 5675 h 10000"/>
                <a:gd name="connsiteX16" fmla="*/ 7381 w 10000"/>
                <a:gd name="connsiteY16" fmla="*/ 6295 h 10000"/>
                <a:gd name="connsiteX17" fmla="*/ 7381 w 10000"/>
                <a:gd name="connsiteY17" fmla="*/ 6847 h 10000"/>
                <a:gd name="connsiteX18" fmla="*/ 7381 w 10000"/>
                <a:gd name="connsiteY18" fmla="*/ 7353 h 10000"/>
                <a:gd name="connsiteX19" fmla="*/ 7381 w 10000"/>
                <a:gd name="connsiteY19" fmla="*/ 7792 h 10000"/>
                <a:gd name="connsiteX20" fmla="*/ 7381 w 10000"/>
                <a:gd name="connsiteY20" fmla="*/ 9741 h 10000"/>
                <a:gd name="connsiteX21" fmla="*/ 10000 w 10000"/>
                <a:gd name="connsiteY21" fmla="*/ 10000 h 10000"/>
                <a:gd name="connsiteX22" fmla="*/ 7385 w 10000"/>
                <a:gd name="connsiteY22" fmla="*/ 9992 h 10000"/>
                <a:gd name="connsiteX23" fmla="*/ 4553 w 10000"/>
                <a:gd name="connsiteY23" fmla="*/ 10000 h 10000"/>
                <a:gd name="connsiteX24" fmla="*/ 4553 w 10000"/>
                <a:gd name="connsiteY24" fmla="*/ 10000 h 10000"/>
                <a:gd name="connsiteX25" fmla="*/ 4546 w 10000"/>
                <a:gd name="connsiteY25" fmla="*/ 9988 h 10000"/>
                <a:gd name="connsiteX26" fmla="*/ 4537 w 10000"/>
                <a:gd name="connsiteY26" fmla="*/ 9977 h 10000"/>
                <a:gd name="connsiteX27" fmla="*/ 4128 w 10000"/>
                <a:gd name="connsiteY27" fmla="*/ 9965 h 10000"/>
                <a:gd name="connsiteX28" fmla="*/ 3686 w 10000"/>
                <a:gd name="connsiteY28" fmla="*/ 9965 h 10000"/>
                <a:gd name="connsiteX29" fmla="*/ 3253 w 10000"/>
                <a:gd name="connsiteY29" fmla="*/ 9932 h 10000"/>
                <a:gd name="connsiteX30" fmla="*/ 2844 w 10000"/>
                <a:gd name="connsiteY30" fmla="*/ 9829 h 10000"/>
                <a:gd name="connsiteX31" fmla="*/ 2444 w 10000"/>
                <a:gd name="connsiteY31" fmla="*/ 9673 h 10000"/>
                <a:gd name="connsiteX32" fmla="*/ 2061 w 10000"/>
                <a:gd name="connsiteY32" fmla="*/ 9459 h 10000"/>
                <a:gd name="connsiteX33" fmla="*/ 1710 w 10000"/>
                <a:gd name="connsiteY33" fmla="*/ 9189 h 10000"/>
                <a:gd name="connsiteX34" fmla="*/ 1376 w 10000"/>
                <a:gd name="connsiteY34" fmla="*/ 8872 h 10000"/>
                <a:gd name="connsiteX35" fmla="*/ 1076 w 10000"/>
                <a:gd name="connsiteY35" fmla="*/ 8502 h 10000"/>
                <a:gd name="connsiteX36" fmla="*/ 809 w 10000"/>
                <a:gd name="connsiteY36" fmla="*/ 8096 h 10000"/>
                <a:gd name="connsiteX37" fmla="*/ 576 w 10000"/>
                <a:gd name="connsiteY37" fmla="*/ 7658 h 10000"/>
                <a:gd name="connsiteX38" fmla="*/ 375 w 10000"/>
                <a:gd name="connsiteY38" fmla="*/ 7172 h 10000"/>
                <a:gd name="connsiteX39" fmla="*/ 209 w 10000"/>
                <a:gd name="connsiteY39" fmla="*/ 6666 h 10000"/>
                <a:gd name="connsiteX40" fmla="*/ 92 w 10000"/>
                <a:gd name="connsiteY40" fmla="*/ 6126 h 10000"/>
                <a:gd name="connsiteX41" fmla="*/ 26 w 10000"/>
                <a:gd name="connsiteY41" fmla="*/ 5562 h 10000"/>
                <a:gd name="connsiteX42" fmla="*/ 0 w 10000"/>
                <a:gd name="connsiteY42" fmla="*/ 4988 h 10000"/>
                <a:gd name="connsiteX43" fmla="*/ 26 w 10000"/>
                <a:gd name="connsiteY43" fmla="*/ 4403 h 10000"/>
                <a:gd name="connsiteX44" fmla="*/ 92 w 10000"/>
                <a:gd name="connsiteY44" fmla="*/ 3839 h 10000"/>
                <a:gd name="connsiteX45" fmla="*/ 209 w 10000"/>
                <a:gd name="connsiteY45" fmla="*/ 3298 h 10000"/>
                <a:gd name="connsiteX46" fmla="*/ 375 w 10000"/>
                <a:gd name="connsiteY46" fmla="*/ 2792 h 10000"/>
                <a:gd name="connsiteX47" fmla="*/ 576 w 10000"/>
                <a:gd name="connsiteY47" fmla="*/ 2318 h 10000"/>
                <a:gd name="connsiteX48" fmla="*/ 809 w 10000"/>
                <a:gd name="connsiteY48" fmla="*/ 1869 h 10000"/>
                <a:gd name="connsiteX49" fmla="*/ 1076 w 10000"/>
                <a:gd name="connsiteY49" fmla="*/ 1464 h 10000"/>
                <a:gd name="connsiteX50" fmla="*/ 1376 w 10000"/>
                <a:gd name="connsiteY50" fmla="*/ 1091 h 10000"/>
                <a:gd name="connsiteX51" fmla="*/ 1710 w 10000"/>
                <a:gd name="connsiteY51" fmla="*/ 776 h 10000"/>
                <a:gd name="connsiteX52" fmla="*/ 2061 w 10000"/>
                <a:gd name="connsiteY52" fmla="*/ 506 h 10000"/>
                <a:gd name="connsiteX53" fmla="*/ 2444 w 10000"/>
                <a:gd name="connsiteY53" fmla="*/ 292 h 10000"/>
                <a:gd name="connsiteX54" fmla="*/ 2844 w 10000"/>
                <a:gd name="connsiteY54" fmla="*/ 134 h 10000"/>
                <a:gd name="connsiteX55" fmla="*/ 3253 w 10000"/>
                <a:gd name="connsiteY55" fmla="*/ 33 h 10000"/>
                <a:gd name="connsiteX56" fmla="*/ 3686 w 10000"/>
                <a:gd name="connsiteY56" fmla="*/ 0 h 10000"/>
                <a:gd name="connsiteX0" fmla="*/ 3686 w 7385"/>
                <a:gd name="connsiteY0" fmla="*/ 0 h 10000"/>
                <a:gd name="connsiteX1" fmla="*/ 4120 w 7385"/>
                <a:gd name="connsiteY1" fmla="*/ 33 h 10000"/>
                <a:gd name="connsiteX2" fmla="*/ 4529 w 7385"/>
                <a:gd name="connsiteY2" fmla="*/ 134 h 10000"/>
                <a:gd name="connsiteX3" fmla="*/ 4928 w 7385"/>
                <a:gd name="connsiteY3" fmla="*/ 292 h 10000"/>
                <a:gd name="connsiteX4" fmla="*/ 5313 w 7385"/>
                <a:gd name="connsiteY4" fmla="*/ 506 h 10000"/>
                <a:gd name="connsiteX5" fmla="*/ 5663 w 7385"/>
                <a:gd name="connsiteY5" fmla="*/ 776 h 10000"/>
                <a:gd name="connsiteX6" fmla="*/ 5997 w 7385"/>
                <a:gd name="connsiteY6" fmla="*/ 1091 h 10000"/>
                <a:gd name="connsiteX7" fmla="*/ 6297 w 7385"/>
                <a:gd name="connsiteY7" fmla="*/ 1464 h 10000"/>
                <a:gd name="connsiteX8" fmla="*/ 6564 w 7385"/>
                <a:gd name="connsiteY8" fmla="*/ 1869 h 10000"/>
                <a:gd name="connsiteX9" fmla="*/ 6797 w 7385"/>
                <a:gd name="connsiteY9" fmla="*/ 2318 h 10000"/>
                <a:gd name="connsiteX10" fmla="*/ 6997 w 7385"/>
                <a:gd name="connsiteY10" fmla="*/ 2792 h 10000"/>
                <a:gd name="connsiteX11" fmla="*/ 7165 w 7385"/>
                <a:gd name="connsiteY11" fmla="*/ 3298 h 10000"/>
                <a:gd name="connsiteX12" fmla="*/ 7281 w 7385"/>
                <a:gd name="connsiteY12" fmla="*/ 3839 h 10000"/>
                <a:gd name="connsiteX13" fmla="*/ 7348 w 7385"/>
                <a:gd name="connsiteY13" fmla="*/ 4403 h 10000"/>
                <a:gd name="connsiteX14" fmla="*/ 7372 w 7385"/>
                <a:gd name="connsiteY14" fmla="*/ 4988 h 10000"/>
                <a:gd name="connsiteX15" fmla="*/ 7381 w 7385"/>
                <a:gd name="connsiteY15" fmla="*/ 5675 h 10000"/>
                <a:gd name="connsiteX16" fmla="*/ 7381 w 7385"/>
                <a:gd name="connsiteY16" fmla="*/ 6295 h 10000"/>
                <a:gd name="connsiteX17" fmla="*/ 7381 w 7385"/>
                <a:gd name="connsiteY17" fmla="*/ 6847 h 10000"/>
                <a:gd name="connsiteX18" fmla="*/ 7381 w 7385"/>
                <a:gd name="connsiteY18" fmla="*/ 7353 h 10000"/>
                <a:gd name="connsiteX19" fmla="*/ 7381 w 7385"/>
                <a:gd name="connsiteY19" fmla="*/ 7792 h 10000"/>
                <a:gd name="connsiteX20" fmla="*/ 7381 w 7385"/>
                <a:gd name="connsiteY20" fmla="*/ 9741 h 10000"/>
                <a:gd name="connsiteX21" fmla="*/ 7385 w 7385"/>
                <a:gd name="connsiteY21" fmla="*/ 9992 h 10000"/>
                <a:gd name="connsiteX22" fmla="*/ 4553 w 7385"/>
                <a:gd name="connsiteY22" fmla="*/ 10000 h 10000"/>
                <a:gd name="connsiteX23" fmla="*/ 4553 w 7385"/>
                <a:gd name="connsiteY23" fmla="*/ 10000 h 10000"/>
                <a:gd name="connsiteX24" fmla="*/ 4546 w 7385"/>
                <a:gd name="connsiteY24" fmla="*/ 9988 h 10000"/>
                <a:gd name="connsiteX25" fmla="*/ 4537 w 7385"/>
                <a:gd name="connsiteY25" fmla="*/ 9977 h 10000"/>
                <a:gd name="connsiteX26" fmla="*/ 4128 w 7385"/>
                <a:gd name="connsiteY26" fmla="*/ 9965 h 10000"/>
                <a:gd name="connsiteX27" fmla="*/ 3686 w 7385"/>
                <a:gd name="connsiteY27" fmla="*/ 9965 h 10000"/>
                <a:gd name="connsiteX28" fmla="*/ 3253 w 7385"/>
                <a:gd name="connsiteY28" fmla="*/ 9932 h 10000"/>
                <a:gd name="connsiteX29" fmla="*/ 2844 w 7385"/>
                <a:gd name="connsiteY29" fmla="*/ 9829 h 10000"/>
                <a:gd name="connsiteX30" fmla="*/ 2444 w 7385"/>
                <a:gd name="connsiteY30" fmla="*/ 9673 h 10000"/>
                <a:gd name="connsiteX31" fmla="*/ 2061 w 7385"/>
                <a:gd name="connsiteY31" fmla="*/ 9459 h 10000"/>
                <a:gd name="connsiteX32" fmla="*/ 1710 w 7385"/>
                <a:gd name="connsiteY32" fmla="*/ 9189 h 10000"/>
                <a:gd name="connsiteX33" fmla="*/ 1376 w 7385"/>
                <a:gd name="connsiteY33" fmla="*/ 8872 h 10000"/>
                <a:gd name="connsiteX34" fmla="*/ 1076 w 7385"/>
                <a:gd name="connsiteY34" fmla="*/ 8502 h 10000"/>
                <a:gd name="connsiteX35" fmla="*/ 809 w 7385"/>
                <a:gd name="connsiteY35" fmla="*/ 8096 h 10000"/>
                <a:gd name="connsiteX36" fmla="*/ 576 w 7385"/>
                <a:gd name="connsiteY36" fmla="*/ 7658 h 10000"/>
                <a:gd name="connsiteX37" fmla="*/ 375 w 7385"/>
                <a:gd name="connsiteY37" fmla="*/ 7172 h 10000"/>
                <a:gd name="connsiteX38" fmla="*/ 209 w 7385"/>
                <a:gd name="connsiteY38" fmla="*/ 6666 h 10000"/>
                <a:gd name="connsiteX39" fmla="*/ 92 w 7385"/>
                <a:gd name="connsiteY39" fmla="*/ 6126 h 10000"/>
                <a:gd name="connsiteX40" fmla="*/ 26 w 7385"/>
                <a:gd name="connsiteY40" fmla="*/ 5562 h 10000"/>
                <a:gd name="connsiteX41" fmla="*/ 0 w 7385"/>
                <a:gd name="connsiteY41" fmla="*/ 4988 h 10000"/>
                <a:gd name="connsiteX42" fmla="*/ 26 w 7385"/>
                <a:gd name="connsiteY42" fmla="*/ 4403 h 10000"/>
                <a:gd name="connsiteX43" fmla="*/ 92 w 7385"/>
                <a:gd name="connsiteY43" fmla="*/ 3839 h 10000"/>
                <a:gd name="connsiteX44" fmla="*/ 209 w 7385"/>
                <a:gd name="connsiteY44" fmla="*/ 3298 h 10000"/>
                <a:gd name="connsiteX45" fmla="*/ 375 w 7385"/>
                <a:gd name="connsiteY45" fmla="*/ 2792 h 10000"/>
                <a:gd name="connsiteX46" fmla="*/ 576 w 7385"/>
                <a:gd name="connsiteY46" fmla="*/ 2318 h 10000"/>
                <a:gd name="connsiteX47" fmla="*/ 809 w 7385"/>
                <a:gd name="connsiteY47" fmla="*/ 1869 h 10000"/>
                <a:gd name="connsiteX48" fmla="*/ 1076 w 7385"/>
                <a:gd name="connsiteY48" fmla="*/ 1464 h 10000"/>
                <a:gd name="connsiteX49" fmla="*/ 1376 w 7385"/>
                <a:gd name="connsiteY49" fmla="*/ 1091 h 10000"/>
                <a:gd name="connsiteX50" fmla="*/ 1710 w 7385"/>
                <a:gd name="connsiteY50" fmla="*/ 776 h 10000"/>
                <a:gd name="connsiteX51" fmla="*/ 2061 w 7385"/>
                <a:gd name="connsiteY51" fmla="*/ 506 h 10000"/>
                <a:gd name="connsiteX52" fmla="*/ 2444 w 7385"/>
                <a:gd name="connsiteY52" fmla="*/ 292 h 10000"/>
                <a:gd name="connsiteX53" fmla="*/ 2844 w 7385"/>
                <a:gd name="connsiteY53" fmla="*/ 134 h 10000"/>
                <a:gd name="connsiteX54" fmla="*/ 3253 w 7385"/>
                <a:gd name="connsiteY54" fmla="*/ 33 h 10000"/>
                <a:gd name="connsiteX55" fmla="*/ 3686 w 7385"/>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5" h="10000">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cxnSp>
          <p:nvCxnSpPr>
            <p:cNvPr id="67" name="Straight Connector 66">
              <a:extLst>
                <a:ext uri="{FF2B5EF4-FFF2-40B4-BE49-F238E27FC236}">
                  <a16:creationId xmlns:a16="http://schemas.microsoft.com/office/drawing/2014/main" xmlns="" id="{557482BB-A14B-E647-97BA-6A971592D996}"/>
                </a:ext>
              </a:extLst>
            </p:cNvPr>
            <p:cNvCxnSpPr/>
            <p:nvPr/>
          </p:nvCxnSpPr>
          <p:spPr>
            <a:xfrm>
              <a:off x="3532555" y="5307007"/>
              <a:ext cx="128149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xmlns="" id="{205A99FA-7AE7-EC43-BCD3-9DF19F5606B1}"/>
              </a:ext>
            </a:extLst>
          </p:cNvPr>
          <p:cNvSpPr/>
          <p:nvPr/>
        </p:nvSpPr>
        <p:spPr>
          <a:xfrm>
            <a:off x="4960503" y="1516529"/>
            <a:ext cx="1088713" cy="369332"/>
          </a:xfrm>
          <a:prstGeom prst="rect">
            <a:avLst/>
          </a:prstGeom>
        </p:spPr>
        <p:txBody>
          <a:bodyPr wrap="square">
            <a:spAutoFit/>
          </a:bodyPr>
          <a:lstStyle/>
          <a:p>
            <a:pPr algn="ctr"/>
            <a:r>
              <a:rPr lang="en-IN" dirty="0" err="1" smtClean="0">
                <a:solidFill>
                  <a:schemeClr val="tx1">
                    <a:lumMod val="90000"/>
                    <a:lumOff val="10000"/>
                  </a:schemeClr>
                </a:solidFill>
                <a:latin typeface="+mj-lt"/>
                <a:cs typeface="Arial" pitchFamily="34" charset="0"/>
              </a:rPr>
              <a:t>Mindset</a:t>
            </a:r>
            <a:endParaRPr lang="en-IN" dirty="0">
              <a:solidFill>
                <a:schemeClr val="tx1">
                  <a:lumMod val="90000"/>
                  <a:lumOff val="10000"/>
                </a:schemeClr>
              </a:solidFill>
              <a:latin typeface="+mj-lt"/>
              <a:cs typeface="Arial" pitchFamily="34" charset="0"/>
            </a:endParaRPr>
          </a:p>
        </p:txBody>
      </p:sp>
      <p:sp>
        <p:nvSpPr>
          <p:cNvPr id="70" name="Rectangle 69">
            <a:extLst>
              <a:ext uri="{FF2B5EF4-FFF2-40B4-BE49-F238E27FC236}">
                <a16:creationId xmlns:a16="http://schemas.microsoft.com/office/drawing/2014/main" xmlns="" id="{D6BBC22E-2911-2846-85A6-0143CF2D73CA}"/>
              </a:ext>
            </a:extLst>
          </p:cNvPr>
          <p:cNvSpPr/>
          <p:nvPr/>
        </p:nvSpPr>
        <p:spPr>
          <a:xfrm>
            <a:off x="1413163" y="4260728"/>
            <a:ext cx="1768821" cy="323165"/>
          </a:xfrm>
          <a:prstGeom prst="rect">
            <a:avLst/>
          </a:prstGeom>
        </p:spPr>
        <p:txBody>
          <a:bodyPr wrap="square">
            <a:spAutoFit/>
          </a:bodyPr>
          <a:lstStyle/>
          <a:p>
            <a:pPr algn="ctr"/>
            <a:r>
              <a:rPr lang="en-IN" sz="1500" dirty="0" smtClean="0">
                <a:solidFill>
                  <a:schemeClr val="bg1"/>
                </a:solidFill>
                <a:latin typeface="+mj-lt"/>
                <a:cs typeface="Arial" pitchFamily="34" charset="0"/>
              </a:rPr>
              <a:t>Comprehend</a:t>
            </a:r>
            <a:endParaRPr lang="en-IN" sz="1500" dirty="0">
              <a:solidFill>
                <a:schemeClr val="bg1"/>
              </a:solidFill>
              <a:latin typeface="+mj-lt"/>
              <a:cs typeface="Arial" pitchFamily="34" charset="0"/>
            </a:endParaRPr>
          </a:p>
        </p:txBody>
      </p:sp>
      <p:sp>
        <p:nvSpPr>
          <p:cNvPr id="71" name="Rectangle 70">
            <a:extLst>
              <a:ext uri="{FF2B5EF4-FFF2-40B4-BE49-F238E27FC236}">
                <a16:creationId xmlns:a16="http://schemas.microsoft.com/office/drawing/2014/main" xmlns="" id="{6EFB0E76-806C-5D47-B0B8-6B3908190717}"/>
              </a:ext>
            </a:extLst>
          </p:cNvPr>
          <p:cNvSpPr/>
          <p:nvPr/>
        </p:nvSpPr>
        <p:spPr>
          <a:xfrm>
            <a:off x="3939480" y="2479289"/>
            <a:ext cx="1088713" cy="369332"/>
          </a:xfrm>
          <a:prstGeom prst="rect">
            <a:avLst/>
          </a:prstGeom>
        </p:spPr>
        <p:txBody>
          <a:bodyPr wrap="square">
            <a:spAutoFit/>
          </a:bodyPr>
          <a:lstStyle/>
          <a:p>
            <a:pPr algn="ctr"/>
            <a:r>
              <a:rPr lang="en-IN" dirty="0" smtClean="0">
                <a:solidFill>
                  <a:schemeClr val="bg1"/>
                </a:solidFill>
                <a:latin typeface="+mj-lt"/>
                <a:cs typeface="Arial" pitchFamily="34" charset="0"/>
              </a:rPr>
              <a:t>Process</a:t>
            </a:r>
            <a:endParaRPr lang="en-IN" dirty="0">
              <a:solidFill>
                <a:schemeClr val="bg1"/>
              </a:solidFill>
              <a:latin typeface="+mj-lt"/>
              <a:cs typeface="Arial" pitchFamily="34" charset="0"/>
            </a:endParaRPr>
          </a:p>
        </p:txBody>
      </p:sp>
      <p:sp>
        <p:nvSpPr>
          <p:cNvPr id="72" name="Rectangle 71">
            <a:extLst>
              <a:ext uri="{FF2B5EF4-FFF2-40B4-BE49-F238E27FC236}">
                <a16:creationId xmlns:a16="http://schemas.microsoft.com/office/drawing/2014/main" xmlns="" id="{1730182E-FD09-664F-943C-BF9ED1217242}"/>
              </a:ext>
            </a:extLst>
          </p:cNvPr>
          <p:cNvSpPr/>
          <p:nvPr/>
        </p:nvSpPr>
        <p:spPr>
          <a:xfrm>
            <a:off x="2996793" y="3375949"/>
            <a:ext cx="1088713" cy="369332"/>
          </a:xfrm>
          <a:prstGeom prst="rect">
            <a:avLst/>
          </a:prstGeom>
        </p:spPr>
        <p:txBody>
          <a:bodyPr wrap="square">
            <a:spAutoFit/>
          </a:bodyPr>
          <a:lstStyle/>
          <a:p>
            <a:pPr algn="ctr"/>
            <a:r>
              <a:rPr lang="en-IN" dirty="0" smtClean="0">
                <a:latin typeface="+mj-lt"/>
                <a:cs typeface="Arial" pitchFamily="34" charset="0"/>
              </a:rPr>
              <a:t>Tools</a:t>
            </a:r>
            <a:endParaRPr lang="en-IN" dirty="0">
              <a:latin typeface="+mj-lt"/>
              <a:cs typeface="Arial" pitchFamily="34" charset="0"/>
            </a:endParaRPr>
          </a:p>
        </p:txBody>
      </p:sp>
    </p:spTree>
    <p:extLst>
      <p:ext uri="{BB962C8B-B14F-4D97-AF65-F5344CB8AC3E}">
        <p14:creationId xmlns:p14="http://schemas.microsoft.com/office/powerpoint/2010/main" xmlns="" val="2922031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29553" y="2732757"/>
            <a:ext cx="3863361" cy="581833"/>
          </a:xfrm>
        </p:spPr>
        <p:txBody>
          <a:bodyPr/>
          <a:lstStyle/>
          <a:p>
            <a:r>
              <a:rPr lang="en-US" sz="4400" dirty="0"/>
              <a:t>Project Goals</a:t>
            </a:r>
          </a:p>
        </p:txBody>
      </p:sp>
      <p:sp>
        <p:nvSpPr>
          <p:cNvPr id="5" name="Slide Number Placeholder 4"/>
          <p:cNvSpPr>
            <a:spLocks noGrp="1"/>
          </p:cNvSpPr>
          <p:nvPr>
            <p:ph type="sldNum" sz="quarter" idx="15"/>
          </p:nvPr>
        </p:nvSpPr>
        <p:spPr/>
        <p:txBody>
          <a:bodyPr/>
          <a:lstStyle/>
          <a:p>
            <a:fld id="{58B792A5-9BAE-6942-BFE1-9FCDB51EA51E}" type="slidenum">
              <a:rPr lang="en-US" smtClean="0"/>
              <a:pPr/>
              <a:t>6</a:t>
            </a:fld>
            <a:endParaRPr lang="en-US"/>
          </a:p>
        </p:txBody>
      </p:sp>
      <p:pic>
        <p:nvPicPr>
          <p:cNvPr id="15" name="Picture Placeholder 14"/>
          <p:cNvPicPr>
            <a:picLocks noGrp="1" noChangeAspect="1"/>
          </p:cNvPicPr>
          <p:nvPr>
            <p:ph type="pic" sz="quarter" idx="14"/>
          </p:nvPr>
        </p:nvPicPr>
        <p:blipFill>
          <a:blip r:embed="rId3">
            <a:extLst>
              <a:ext uri="{28A0092B-C50C-407E-A947-70E740481C1C}">
                <a14:useLocalDpi xmlns:a14="http://schemas.microsoft.com/office/drawing/2010/main" xmlns="" val="0"/>
              </a:ext>
            </a:extLst>
          </a:blip>
          <a:srcRect l="8805" r="8805"/>
          <a:stretch>
            <a:fillRect/>
          </a:stretch>
        </p:blipFill>
        <p:spPr>
          <a:solidFill>
            <a:schemeClr val="accent6">
              <a:lumMod val="75000"/>
            </a:schemeClr>
          </a:solidFill>
        </p:spPr>
      </p:pic>
    </p:spTree>
    <p:extLst>
      <p:ext uri="{BB962C8B-B14F-4D97-AF65-F5344CB8AC3E}">
        <p14:creationId xmlns:p14="http://schemas.microsoft.com/office/powerpoint/2010/main" xmlns="" val="150380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8175" y="349431"/>
            <a:ext cx="10817352" cy="594360"/>
          </a:xfrm>
        </p:spPr>
        <p:txBody>
          <a:bodyPr/>
          <a:lstStyle/>
          <a:p>
            <a:r>
              <a:rPr lang="en-US" b="1" dirty="0" smtClean="0"/>
              <a:t>Scope of the System</a:t>
            </a:r>
            <a:r>
              <a:rPr lang="en-US" dirty="0" smtClean="0"/>
              <a:t> </a:t>
            </a:r>
            <a:br>
              <a:rPr lang="en-US" dirty="0" smtClean="0"/>
            </a:br>
            <a:r>
              <a:rPr lang="en-US" dirty="0" smtClean="0"/>
              <a:t> </a:t>
            </a:r>
            <a:endParaRPr lang="en-US" dirty="0"/>
          </a:p>
        </p:txBody>
      </p:sp>
      <p:sp>
        <p:nvSpPr>
          <p:cNvPr id="5" name="Rectangle 4"/>
          <p:cNvSpPr/>
          <p:nvPr/>
        </p:nvSpPr>
        <p:spPr>
          <a:xfrm>
            <a:off x="348175" y="1162598"/>
            <a:ext cx="9655940" cy="1015663"/>
          </a:xfrm>
          <a:prstGeom prst="rect">
            <a:avLst/>
          </a:prstGeom>
        </p:spPr>
        <p:txBody>
          <a:bodyPr wrap="square">
            <a:spAutoFit/>
          </a:bodyPr>
          <a:lstStyle/>
          <a:p>
            <a:pPr fontAlgn="base"/>
            <a:r>
              <a:rPr lang="en-US" sz="2000" dirty="0" smtClean="0"/>
              <a:t>The client would like to develop an independent application </a:t>
            </a:r>
            <a:r>
              <a:rPr lang="en-US" sz="2000" b="1" dirty="0" smtClean="0"/>
              <a:t>Update and Submit claim summary</a:t>
            </a:r>
            <a:r>
              <a:rPr lang="en-US" sz="2000" dirty="0" smtClean="0"/>
              <a:t> application in order to automate the process of managing the activities.  </a:t>
            </a:r>
          </a:p>
        </p:txBody>
      </p:sp>
      <p:sp>
        <p:nvSpPr>
          <p:cNvPr id="53252" name="AutoShape 4" descr="data:image/png;base64,iVBORw0KGgoAAAANSUhEUgAAAasAAAEhCAIAAABOWBiEAAAAAXNSR0IArs4c6QAAAARnQU1BAACxjwv8YQUAAAAJcEhZcwAADsMAAA7DAcdvqGQAAEMuSURBVHhe7Z0HfBRl+se3pFcS0kgnCaGDIMXDBBClqKd3Kqdg5fQUieVQkXIiZ0G9IHYF++HpH1CxoacUQSQ5FATpPQkhIT0kpGw22fr/zbzvToZNIUCy2d15vp9leN/nfafsZve7zzszO6O2Wq0qgiAIRaLh/xMEQSgPMiBBEMqFDEgQhHIhAxIEoVzIgARBKJdzG3DKlClqGSkpKQiuXr2a19Xq7Oxs1vPCkC8/IyMDETbtLOSbKgdx3kOEbUZeXh6vEwShBKwdICsri3VetWoVD4lMnjyZly6IlotFgUVYtRNJTk7GYqUNZlVMWRWwCDaJ1wmCUAAXNQpOSkripfMH2VZ6ejoKsN60adNYEIXc3FxW7lI2bNiAKdYl5Zs5OTl4OdLS0liVIAgl0G37AZcuXcoKkv4YsOqsWbN4pcvAWpAPorB8+XIWIQhCgXSOAeX72pYsWWIXnDJlCovIYephGrJj2bJlrNByFyFodV3Z2dkswnZTdgQpgcW80orYPk27XYesG7CLA2wVtoGVUWBl9nxb3XhsHotIG8w6szJg3QiCcBBsMNw+be0HRLLGCmjKzMxEAR1YAVMpiILUkyENddvZk8j2CbIZWWe2kw4Fu3XJeyYnJ7e6TLv9gIBtIZAWa1dGgWWjbMlsLWzXIZtXelKSxxFHGbS18dITZ8thZSAthD0jgiAcQ4d+F4yEpeU+O4DUhuVrSG3w2cand+7cuayJRfCxT0tLY2X5ivLy8iQlrVu3jgXbgSVH8qXJ14U0av369WzbWBkd7PZRsrnkq0O+Nm/ePBTYYuWrENsF8ASRq0JkeJqsP1sCksHp06fjKeTk5KAbWynrxmaUI1+y9MTZFrIm+ZbLn1d38ciXreTsBOGKvHLjufQievAc4OPKOuOzykMiUhIE2AcboDOqrCyHxSWk/rzeBhAH6waktdutS6pKYC7WU4L1gb94XZa4sSory2eUFsvmwtpRRhBleApluxywZfrWcuOlV1L+KrGmthbieGZ/0WZiThAuREfeyee3H7CgoICXxDyOl0SQDbGPNxMHm8qNaZeULV68mBWQT7GChBRBijRjxgzMy6oSdutCfoep3B3yPK4tkHBhCouxqhykflj1ihUr5K1I02A0rBdNSAbbyvgk2tp4giCchw4ZEPJiLmDDRsakSZPmzJnDynAQhIhuLDkCaMV04cKFrMr298uBUFhnDCfZ8QcG0xlgRw+wHDvVtlzXhAkTMJW2DTPazdIStj0QaEuLYWPYURo2aGVBBozGcjfQvv7a2niCIJwL9nnuCHbpkuQCgCaWjgFpICnv33JYKsF72JAWy0adAEuWRqxobXVdkg2BPPEE0nLskG+StHyAKi/JMkQsv9XloLN81dIy29p4acvlcSAvt/NaOQYaBRPuQUfeyXSF1POAHU7hFREosv1k0BV55Msp595/TBBOT0feyd12RrTLsWTJEhiQfW8wkLglJibyZoIgXBAyYEeZO3fu+vXr1TImTJjQ7WeuEARxMZABzwOe+9kg/RGEq0MGJAhCuZABCYJQLmRAgiCUCxmQIAjlQgYkCEK5kAEJglAuZECCIJQLGZAgCOVCBiQIQrmQAQmCUC5kQIIglAtdHYuwh66Odb6YzIbapuq6xmq9sb62sZoFUdYbdayMJpPFwMpVDWWsYDQbEGdlOYE+IZ5aL1YO9YtkBQ+NF+Ks7Ovp7+sZwMpBPiEooynIO8TDNhfB6Mg7mQxI2EMGbAkcB3PZHuV1jVUwHRwHhcF9Fou5h2+Yv3ewv1cQlMRmgZh8PP1ZGUEojJUlqUFzktTkYJmQIytLuoRAJbc2GnVYNSvLNwNVeBDLxKqxxkCf0FC/CKyOPRToRzIgcSEo3IA6Q21lfXFJbX6lrqRKV8qsZzA1BvuGwSMwXYg49fcOgmiEgleQt4cvn7lbaTLpsfFn9JVwoq5JKNToK7HxbOrl4cNt6B8FM0YFJUYGxmHj+czuCBmQuBAUZUBoorD6WKWuuLzulGC9+mKNRgs19ApKDA+IheBC/eG7cDcwBbQID+L5VunKTutKyuoKi2pyTWZjRGAsnm9EQGyE+KzDAqL5DK4PGZC4ENzbgEx5p84cLzqTl191GJG4kFRBAYGxMcHJmEq72JQAtMjUj2l5XSFeEIvVEhfSB69JQkhfTPEdwLu6IGRA4kJwPwMi2cmp2He8fI+bfcK7gpbfEImh/Xv3HJASPhSvm0atZd1cAjLgOSiqUR0utxZUWktrVT381f16qZJC1QkhKjVvVyjuYUBmvdzK/ZgG+oSkhA1JCR8S16OPO43yHACEeLLq8InTh/AyVuqKe/ccmBI22FVsSAZskzMNqtW/W7/caS6o0Br1KrPJrPXUePupEyNNf0jV3neZJtKddxCfA9c1IMZ0B0t2HC3fiWmoXySUlxw2OClskHvv73cYeHmlLxXYcEDUqAFRo/tHjXDal5cM2DrHy1SPf2ral++hrzKYm/hpB8j71GqV1tsjuJfPyFTzomu1yeGsRXG4nAEr64sPlm4/VLqjsPp4asSwQb3+4MwfS/dA/mXTKygBNhwcPSYiMI43OwdkwFbIL1fNWW3ZcUzdWK1TiU+djXmlkS886BPmN3qQ9aWp2phWztZyf1zFgBig7T61ZVfBTzpDDZKRoTFpST0H0lnBDsZiNSMlxNfP/uJtGo12ZPzEUQkTnWTvKhmwFf71leXfWzXVZfV43pAdkBtQnAoviE9k4J9HW178i8bDlfb8dg5ObkCT2bC/5JcdJzcW1eQO7jUGn7eE0H68jehWCquP7Sr8aWfBppgeyVDh4Og/dO+ZkmRAe3KLrU98ajxaYD5ZZNZqbdZjHhSMyCNwoNpTHRiu/Wq2z4A4HlMOTmvA8rrCn3O+3l+yLTG0/8j4q/pHjqCMzwlBVni4bOeugs3HyndjaJyWfF1McDJvcyxkQHs+3qCav9JsNOjZk+YGFCZWYSoZUKx7BXk9f4vH7eMVlwQ6oQGPlO3Mzv22pDZ/bMqfR8RfSfv4XIImkx6p+tbcr0P9IvGHGxg1mjc4io68k5V1bZiN2/UWo+j8Zu2jZqtIceSAFpW5SbXrmFGsE90Dsgl8hJb8eP/3h/4zMuGqJyZ/OC7lBtKfq4AhcHry9U9M+jAt6brNRz97bsPdWblrTbafPDsJyjLgmXq12Sw4T6DZfGdji1qMqpMl/NoehOPZW5T1wsZ7D5T8MnXYQ49e8frQmHTXOh2XkMBY+KFxL905cv7xij34m+JbjTc4AcoyoKfZZDFaeEVQoGhB6YGJTX/AajJ7mCgH7AZyKva9umX2pmOf3zJs9t2XLUrqOZA3EK5MXEgq/pp3jlqwPX/d0k0PHCvfzRu6FWUZcGCc1qI3qeBAueokEFOzJmGkbG1oGNXbgzcRDkFnqP3PjhdW7XopLel65H0p4UN4A+EuJIT2Qz44sd+0z/e88f62f57RV/KGbkJZBrxihEqta7I0WUTTiaGzTChmheIxEbPRrKo5PSSFDOg49hdvy/xxZg/f8AUT3xsRP4FHCXdkaEw6/sqxIX2WbsrYfepnHu0OlGXA5ARNgn+lqdpiMYqmk0lQvlfQbFKZKmsuidH9YbiCLhPSjeiN9cj7vt73zozRC68f/Dc6x0UJaNTaKf1vn3n54nWHP1mx/Tmk/7zBsSjLgPGx3ndca/KrK20qNVr0/AwYAWlQrFab9NamogrPquMTLgsM8KccsMupa6x+dcsj+DzMveptZ9jll5eXp5aRnZ3N4ijwkHgGKatKrZ1FSkoKWwXAlmRkZGCK+OrVq1mEdWsVdFiyZAmvuAhxIamPT3gryCcEyWB5XSGPOhBlGRDcdWvvUcm5/tW5jfk1jSVGU73ValZbLWqrSWNqUOlL9I15BZ7lxy/t6/HwvUnsZGmi68Cb/sXNGWN6X3PL8NlOcqXlpKQkq9WanCycxItCWloai6OQlZWFODuFFlV568XDlDpp0iQsloHy8uXL0QT9TZ8+nXVrB8wyd+5cXnEdkPLfODTj6gF3Lc9e4HgJKs6AoSE+Ty+8ZGji8Z4NO9WF+xuPnmw4Uqo/UtZwuEB/+JAqb3tg3b6UXjVPzR/o60PnXnQteLvjTX/T0IxxKTfwkNOwYsUKTFumeCzeFaSnp8+aNWvZsmW8rlLl5ORAuMXFxdOmTVu1ahWPuimjEiZOHfbQm1lz804f5CGHoDgDgmGXxCx74/oZt/mmhP3SJzArwviTb122f93/wiy/+6nybp8W8/mqa0aPUOqVYRzFGX3lO/9beNuIuUNj0nnImUByB/usXLmS10W2bdvWiUmfHDZ6vfXWW1lVYvHixbykAAZGjZ4xeuHHO16orC/moa5HiQYEKcmBzzw15cvP73n074PuuKXHTdf63fDHkLlzhu/b9dclL4yPi6UDIF2LxWr+8Ndnrux7szOf73LfffexQWir2O2Yg8JQBSkpKahmZGSwKrqxnmDKlCloYlXWTWLz5s2YttQrsr+WQfmeSmk5LIiFS2UksFij1EfapE7fd9mJJPUceP3ge/HeaDLpeairYXsclIDJYtUbracqrPvzrAdyrZu3Wzdus2761bp+h/WrbdYNO60/brdu+MW6eaf1QL51f771VKVV12S18LkVxOwvJvNSl7F61ysfbX+eV5yV3NxcfEAyMzNZFQVEWFkak7IImqRuk0VQQB+20xCwRWVlZbEqRrusICHtdmwLtka2OiyfLYEtFk2sYFcGWKO8ic3LNs+Z+ez31//962JeuQg68k52fwM2Nll/z7O+v8U0d43pyiXGlNmNvf+uT3yoIT6jMe7+xtj79DH36mPva0AhbqY+/gF94oPo0JD8SEPq4/rLXzA88Y153ynrniK+NCXQ1QbMP334yf9OazQ28LoTA9FIFrPTllxJzF9yEGTqYdZjZUlbTEZyzsuADCwZEcCWxlYhL0vCxcIlQWMbnN+ARlPT4vV/PVDyK69fKB15J7v5KPi3E6pZH5tm/sf87JfaT9ZbDxw01pQZ60qM9WWmhgqD/rShsdpgOGNosk2bECxv0pcYdcXG2mJj/hHDyh9MT36qyvjE/MRa09FyvljiYth07LMrU292kiO/7XPrrbfCJhhaYuSYmJjIoy1AH8A/UiIIJiUlwTVsT+KaNWvgJjamRnnUqFHCbDImTZqEqTSmbh921HjxYiFL4iH3wkPrNbHv9K05X/N6V+LOBvx8u3nWv40bd6nzjjTVFdXqTzcY641mg8VqtgoPi0VlxUP8HQjeSBZr8wMRs1XVZDbXGxsqGrKzz5zYq1+1QTV1meGVnyyN9Fvhi6Cyvjiv8sDlva/ldeeGHQ9ZsWIFRDZ16lQebQH67Nixg1dkzJgxg1kvPz9/2rRpKLD9dJCj0Cxjzpw5mC5dupRVJSC7lqf4paenw6fr1jnjNRw7ixHxE8rFOxrzepfhngbUNaqe/lL12gZtWUFTXZnOYjQhePbJfeKXZ3vfoGKbWpjLU6uyGkz6svrK403LvjO9uN6saxK7EOfPzsLNoxImudCvPu67777169cjO2upLQn0mT59upTBZWRksAKzHqpMcBiBLly4UGyxBwtnSSI7WsKALpHotXqKX0FBAabOfEzjItGotWlJ1+0q+InXuww3NKDeoFrynfW9jZaD+2rr6ywaUXxnu669mkBbgwuDqb6occWP6oVfmSgTvDBKa08mhPblFVeACQjZHKsy4CZ2ijKyP4gPfdgeQ3awdezYsawbwEBYsicbU7eVS0KXaIVt2ULA1q1bWaJnt7rMzMx58+ahA/yICJrmz5+PAjqg/PTTT7MyUkXMiG5YLPpDxNArJItV2B2Jdk6ighMdcIK0u10jGs/m6VXm/2RZaqqaLCbhCghqPD9BguJv4ETsCnx6dh8gL9sQx8tajW+k92PXezxwlXv+Zu6RrrxG9JIf779j1PxeQW3uUyMIBvT3wa/PLJj4Hq+fPx15J7tbDnioULUyy6qrMfDrADK9M8u3r3r0aa8D2mzNJktjpeGN9eZDp3iA6DgVuuJwf7pnOXFuQv0iqxrKeKXLcDcDLvvWWNegMhjMthTOZi7mN7Em+JAVhAb2PyvyeIuHrQseQK2yGMz1lZZXvm000FjYxn/WF3y+pSi/tIHX2wD6gwR5hSDaBvqDBHmly3ArA/560Lxhl9mgb2yWXHuILhR6to7Y0PpCMLI2Nxj3nrDmdvlXlMugazS/+23+vS/uvuWp315cfXzTroqqulbuCBERGOf4X78TrohjhgtuZcDfD6trGz2tFjOvt4fMa61YjoXatiNazabiCutvR4WjzARItf2UEOLb8Fv5v1Yegwrvf3lPbtFZ91qJCkoorunQWW+EwsE3ZVgAGfB8OFxoNVsMPP8DvCCe0sKrLNTK4R/WIjaIY147sAQsA63sAazCWHjbIee68VW3YLZYMfitqLE/RcjXW3tjenRyjD+viwyPHfdL/jpnu2EY4WxYrOZtJ74fFjuO17sMtzLgb4eMVpOJ+8s2tTSaLXUmq0lUG4vLO5yFrYMgOx6A7swmlaHWZNSZrdJNlkQsRvPxk0rcEQjlIbP7YXvZm1/lPfDq3qmLdiDjK65shPJ4D5UqOsznlQcGTxoZwes2MAqO75G6o8CJ7hZGOCF7i7KDvEMSQvvxepfhVgbMK2oSfukhoVZZdQbT8aOq3KOW0kY7fwlAc+zBK7b/WFGcYnnGkkpTzt7G3NKmOjNi/AE5mi2lFY1iVzfHYLIcK6z/Jrvk5c9yMLC9YeH2lz/PyS3WJUf7P/qXlDXPjHr70UsevTklLoL/0O2yAaFvzR5ql/1JjO9z00/Hv3DcxT86FekaMOzUZenkZ6ITQQK48cgqvE94vStxKwNazWfvAbSo1A2meL/i6ZOLwz0arMa2rniKsa8w8mXeOwu11WJQ9VDVT51QlRiUZ67TChplChSwntG5535AfZP5wInaL7cWI7ljBzeWf3Oi+HTj0OTg+bemrn3+MgjuwRuSrh4dCc1p2UnnKlX/hECU77k24dl7+gf4tnmyZEr4kMTQfl/ubb4UqKuwevXqefPmsZ8AL1y4EB7kDUSnsnb/+8G+YYOjx/B6V+JWBhTOaGZusu2t03h69+kbkbn4yoT4QLXKQ4w1+4v1YxUBISD+L0aZFtVqj8SE0BeevTI1xV9l1bLFioidLFLVtanXm34/dubzLUXPfnQE1Vuf3fnxhsLKGsOYQT0X3dXvq8WjX3lw8Kw/9b7y0vDEKD82S0uG9Ql+/t4B0ybE8nrbTL3kocLq40515+yOsGLFilmzZrEfeKSlpUGFLE50IvuLtx0s3X7nqPm83sW4lwHZV3KzlISSWuvh4elhEVQlNrBWMe0TyqwqR4hwgbJGDw9NQIC3VSUlNbzVpanRGX89VPV/GwuhvLte2DXjhd+/yirRNZonXCpcHBvKy5w58L7rEscO6SmNbc/J5YN6Dk/twSvt4u3he/dli3449NHJKkG4rgLct3z5cun3v6jKL2pPXDzldYUYHOC94evpoKsUu5cB8Wy42GwITsQ/8XCwGGbpnVCyIVdhy1bBlcJUWIRYEx9iQex4dmcnpqLG8L8Dp/+zvuCpfx+59ZnfZr20Z9124WpfUN7SjMFrnhmFoeuMKfGwGOvf1YQFRN8xasEHvz6NL3wecnrYBQ6Sk5Pl1y8AKeIN3tg+QUxRln54i8ISEWHfoXhNafZbXYAg64OlYS4pni3CytJ+RikCpLWjFWXAG0RYK1bEqpKvnZ+80wffzJqLd4UjfzTpXgZsFdteKtFVbQpL0Bp3na0Xpm12t3HODt1HcWXj1n2nV6wrePKDw1MX7ZizbP/mXRVenpopoyOWP3bJykUjn/prv9smxkF54cHdc6WWpJ4DH0xfsmb3G64yHEbShy9EGJBdv0DSU05OzuTJk1kZWWFmZiYrQ3/sqgQosxnB1q1bUWZXN0AcwsLSkFqyOJaTnp7Orv3HrhbDFDZjxgx2ldOsrCz0hxCxdnaZg4ULFyLO+qMnu5gCNhUDdqydjdmdn71FWR/+8vSM0QsdfMdUdxwFSzCZySUlSU2cylqEIv8npXgitv+xcA1P/xhiobnVCcgvbYDy3v02f947B29YuP2f/z6cva/S30d7Q3qvFQuGf7Tg0ifv6jdtQuxlA0KD/T35PN1NRGDcrLQXvjv44dr977vKSYLwHdsDCAGxhKst2M3eYC52gZlJkyZBcGzgHB8fL3YRhIUgbMXiEyZMwCzMYrGxzXtUsSgsBHki/Mgi6I+5MK90I5Fp06ZhXim1BC6hP4vV/MOhj77e987D415y/A2j3TQHhJkkOQkH7M5WI2viHeRdz0LMCZuX0txT+l/SZHfAzkPetKti+TcnHnlzP5T3r5XHth04HRbsdcekuJVPjnjv8WH/uL3vX8bHDE/t0c6R2W4HEpx31TuVuuKXf3rYAVfEvBikpI8lgxAQUjDHDDPZGBl5YvuHX5A8stQS/Vveec4JKa8rfHXLIwXVx/8+/lW8E3jUgbhdDmjTEy+d5ajmBlur2EH8nxd4CwvxoBxbXzanGHAUrZ6HvDe3Jrqnz6w/9f70qZFvP3rJ/FtTbxwbPah3kPzkZOfH3yvo7ssWje9z0/KsBZuOfoqkgDc4Hxh+8pJtt2BxcZdf6AGSnT59Osa/5zzwIqWBcGXLm8w5G1m5a1//+bGR8VfNvHxxD98wHnUsbpkDtvCWPc2tUokXbGITsG8TEcpinQXlTZ1NB89D/lNar9S4AC8Pl/9TjkqY+OiEN45V7Mn88X6nPTyCQaiU9C1duhS6kUQjxdk5g51+FdJTp4TLsbV6OX45LA1s564mzkBOxb6lmx7YVbh59vhX05Ov59HuwK2ukBr+xyqzVt18mVOrSlNrSY/JW/n2wGvv0e2u9dN42367KhzbtQ2OhZP+xP/sR8tC3drkcUlwzdp3w26fuevH44O8osxqSTVqlaeqofhrvkPn4tE3mSE4WO/YqXqke5U1hsQoP9gtNTYgOca/nRPxOpdHuvIKqR0B+vvvgX/7ewf9ecjMmGD727B1I8it5s6dy45voAr95eTksCbkhtIeuszMzHfffRdNGLeyCMbL8COGzChjrvvuu4+NVeVMnjwZg+vltjsUr1q1il0XGiD7W7lyJWvCoqQ+DPlmMLCFdhHnAcPetfvfL6sv/OPAv3b1zfI78k52KwOG/bHKwgxoe06CAWPzVi63GdCr+df7wntT1lM4WcbmP+F/FhcuBegxrC0DqlSe6osyYL3eBN/BekdO1hWU66E8+A4pXr+EwN5Rfh0/Ea9z6XYDAgyEdxZs/u7gh/0jR2B0TNeUdgMq64s3Hl11rHz3hNSbL0+6VqPu8h01yjPgtUIOKIkMaGrM6bEnmnNAmQEZYl/+Csjms6G2qpo8L+nBDbjx+ECvSIs8B/RS6Yq/SeDVDlCjMx4+WYf8Lq9Yl1Os0+nN/RMCkd/1ifXvHeUfHebD+3UrzmBAhslsyMpbm537bURg3LiUP/eLHMEbCJcCY96tuV/nVx0el/znMUnXOuxsZ4UaUBwFC08KLoQB02JPrIIB/1a/u8ZP7WWQaa4N8Qlh22uCNoOnkAO+BwPuRA7oGWkWTjAUXzSo0Auj4HYNWFFjOFbIlNeAAiKpcYHwXWIvDG8Du+tEvPZxHgMykA/uL9720/EvDKZG5IPDY8e50K3mlAy+wPYUZW85/gXKwh8ubpwD8j45ZEDkgJazDOgpGpB1YM9bKAup3tnY6mhlo+D3wu+YuXMjDBhhVuGPKLbDgJ4WXcm39gM0DGy3HayC9ZDu+ftqU6L9+8QFJEb5Id1znhPx2sHZDChxsuoIPJhTsXdw9JhL4yakhA/hDYSTkXf64K6CzftLtiX1HJSWdF13/aU68k52s2PBMJP4sP1vg0WEulBCQWoSu4kTXmxuEytSDbA2PhULalPLS24JQ10nPw/ZRUkI7Tdj9BNPTP4wLqTPdwc/fPqH23849BFdc995qKwvXnf4k+c23P31vnciAmPnXfUO/l5O/kXlZgYUkTlLoLmKjE6o2LXbEJzG2gTH8WLbsJ7CBQPtGdkvxPnPQ3ZdfD0DxvS+dvb4Vx9IF378sDx7wZIf74cKkXewDoSDKaw+BvEt3fTAW1lzDabGuy9b9OgVr49LucHfK4j3cGLcy4CixCTEGq+3IioJSXisU+tdbaPl5p5iia4Q132EBURfPeCuf179yfRLH1WrtV/uWbbo++mf/v7q/uJtdBX+rgav8JGynZ/vfgOZ+KpdL1ut5hsvycDf4vrBf3OtA/fumAOeDURljygxsSAarU1E1QnttuPLwpCXJZLiXJiQAZ2AuJDUKf1vn3PlW49e8QYGyNtOfL/o+1uRjyAxyanY56IXo3ZCYD28nnhV8driFf7p+BdRQQkPjXtp7lVv46vI8T/p7RTc60jINaflR0Iw0dRZ0qJPrH5n4DX31O+pFY6ECHEBoUPb9pIEp1IZPYf3qFn7fvgd9+3ccHSgh3AsmHdRa1TeZl3J973FuvvgtEdCOg4+q/lVR3Iq9+VW7iusPo4Pakr40JSwwQmh/Rx2KoZ7oDfW4wXMO33Q7pXs3XOgt0f3nK/acZR3LPiaSrNWwzM8MVfT1FoujznxKTNgja/ay8jtZqMVCcpfEDQbPIaHwIARd9z324YjgzyizjagtaHkO3c7WdcNDCjHzoaBPiExwckJoX0xRcJIQrQDKXNRTV5h9bETpw8V1eSe0VfGBCe5kPXkKNKAGtmv4jDIhwGjT3z6rmTAdnYPNZtTrIhg+CsYsFbIAe8VDdjLLFlTMKCqQX42zDfZJV6emqtHd/mN7rsUNzOgHSW1+UVn8gqqj0CLKPfwDYvr0SciMK5XUAKmkYFxDj5nrXuxWM1ldYWV9cXldYUQX2ntyQpdca+gxMTQftHBSfiGQNl1XxDlGfBq5IB2BjSLBhzUugHx1Lnw2ngRmg3IcsABHlGWZgOqrd4afcnaZgMWluuf++RoTE+fR25Ocd0Dwe5tQDn4/DMhltefggIgAnz+w/2jwwKiYcOowAT4MdQ/MtTPtb/SJKoaypDTVenKKnXFkB2esvz5RgTExvRIcmnl2UEGFAw4pteJz94bfM09tXvEM6JtyhOnAu0/fava6CmOgiO5ASMtKoyzhaVY1WqVj4e++OuzRsFmi/WD/57csrtizrQ+HbxphrOhHAO2CvOCKMQSKIM9AryCgmFDv8gevuEhfhFBPiH+XsHwo69XgFOd86Ez1OoN9dCczlBT21hd03i6Sldao69EpLapGtvPHmEBvaA8uA9TPqc7omQDik/KqtbUwYD5n72HHLBOyAGbj4SAdp+47WVRmyQD7tpwpB83IGvUqHw99cVftbIfcG9uTeb/HRs/LPyeaxO0tsv0uwoKN2Cr1DVWcxvqSqsayuuaqvXGeiRTeqMOBUGFngH+3kEoIIHy9vD1s2kRfpT2nbFWFDQaLcosiFbJofCXdOQazrJYhOskIlFFmQXRij6s3GDrjK3SG4TNQAGb4evpj7wVhUDvkFC/iFD/KGa9QJ8QNqNyUJ4BrzltxhOS54B1lsujTwqj4L/BgN5qD6MYbu0p85h9k9okjoLfi5yRsfuHg6n8WLDoQOSAft76oi9bPxJSrze98llO0enGJ27v211XebkwyIDni+AgYz00hAKqrXoKCFITL/4KtbUqNXtdakRdqs/SZUu3wm6+Xv5QHgqsiWAozoDJN1RVGWBA/ozUcFSV8W+Tzjw7N3HSjJq9tT5qjzaOhDS/Bq0ZMLT2uw+iHn3i2MebenlEIwfknQQDauuL1rZ3Absftpet+KHg1qti/5TWi4ecHjIg4R505J3sVmdEXxpvshrFDBByUqstDSZV1ankeK1Gq23ziQoywz/pYQ8ySiR8Wq125PAAT2OdqQGGFRYurMNgmjzkHCPcq0dHvvLg4A07y5/84HCNjmWgBEE4C25lwEUPBER6VFnrTVa92XKm0VpWcP8tmrtv7202W9W2k/j4tNl4+IekrrWDX6wVBtSqzWbVzTf2uuvPNarKKssZg0pvstbrojxOPXrnue+uGx3m8/rDQ5Jj/Ge9tOe3I9U8ShCEE+BWBhyU6rfx3ZgZY08neR0bGZm//Mke/1wwxNPLw2pRqTyQuImdBK8xRAWaLJaSMp/SE+aSOqtRvNCLEEbaJ7ZiolGpPTQWi9rf3/f5Jwe8vcjzypQTQ0OO3Xb56W/fHjAoNVhc1DnQatQzpsT/446+r32Ru/ybE4bWrihDEITjcav9gG2h1xmvfuDMnjIvtcYgGk5CbT2jv25Q+QN/DX/2tdrsExHanhqr4EsZas/hUbpvX4v2C+iEk6Tq9abXv8gtKNc/fksfZIU86mTQfkDCPVDcfsC2ERNA2P4s/SHPU2vNxinjIy67LGHadbFqjG1bfh2ohYGwuOOvEwjw9RDu4TsuZt47B7/c2uV3WSQIon0UY0Bt6wpD1MtL+PGGp6e6xZWibXT2CX1XXhr+1uyhW/ZU/uO9Q1V17fxQjyCIrkUhBhRVByTHoSA+1GoMe4U2MftroUDW1skCFIgM9X7lwcEDEwNnvbT310NVPEoQhGNRhAHlYmNHOGywYbHMjmwYLAyX2cEQodIVBgRajfq2iXFP/bXfm1/lvfZFrr5JOFeWIAhHopQcsLX9eJIIz27j4rPBTv7rMvonBL43Zxj098Cre3OLdDxKEIRDUIYBz1KYkN3J9CejVdOxjl0pQV9v7fxbU++YFD/vnYOfbyniUYIguh5lGBAW4wprTXzNtNXa/lydwxXDwpY/dsn2Q9Vzlh2oqKHDIwThCBQyChb81+xAlgSKhfaxZYuYtSuTQBvhwV6Z9w8c0a/HrJf2bN13mkcJgugylLIfUEQUGkMoMLudjTzAhsvAEfbjaDXqaRNin793wAf/zX/5sxw6PEIQXYqS9gM2263ZfZCcLcz+FwPsIeFAAzJS4wLefvQSFO5/ec+xwnoWJAii01HMfsBmzqqwX3ycha1+Vj+H4+utffTmlPuuS3zyg8P/t7HQbOnezSEI90RRo2Bg55Gzq+JvpOXJH8PhKWAzlw/q+eYjQ/fl1c5ZdqCsqolHCYLoJJQ0CrZDsF3rchNaeFFe6h6EwyMzB44ZFPrAq3t/2s0vLEwQRKegnBxQ1BpzG3vY/jsbFpGm4qPNHww7jr+Mj4EHP95Q8K+Vx+r1Jh4lCOLiUIwB7SUm1ZnmWmLTpdOQHOP/1uyhAb4e97+858AJfmcJgiAuBiUZkOusdbFhPCxEhUanc5+Er7f2wRuS8Hj2o6Mr1hXQ4RGCuEgUfiTEDtcQymUDQpc/NvRYYf0jb+6nwyMEcTEoxoAtr0vPTvvjFeBK+VRooNfz9w4Yf0nYA6/u3fBbOY8SBHGe0JEQocQRT4ZhpeYHCzglN46Nzpw58Mus4mc/OkKHRwjiAlDaKJjB7NZBnFiB4uGR1x8eEtbD+74Xd+/NreFRgiA6hiLulNTQYLn2oco9p7QWlbDXTDoJ0GrVeNTUL3s84JapUas/O33/s3WqaO/mATNeGLVKo/W4NMnwzZJYP79uPDP63Px2pPqVz3KuvDRixtXx2ou7rD/dKakjmMyG2qbqusZqvbG+tpHfBBVlvZFf5BFNJgu/xk9VQxkrGM0GxFlZTqBPiKfWi5VD/SJZwUPjhTgr+3r6+3oGsHKQTwjKaAryDvGwzUW0pCPvZMUb8Ez9srkyA/byVqlt98wU0Xi4hgFBjc64dHVORU3TE7f3jYvw5dHzhwzIgONgLtujvK6xCqaD46AwuM9iMffwDfP3Dvb3CoKS2CwQk48nvwUgglAYK0tSg+YkqcnBMiFHVpZ0CYFKbm006rBqVpZvBqrwIJaJVWONgT6hoX4RWB17KNyPZECOYMCHK/cUaiwq/iZjMmvdgGcfNBEN2PTNkjjnNyDjm+ySjzcUzpgS/8cxUTx0nijQgDpDbWV9cUltfqWupEpXyqxnMDUG+4bBIzBdiDj19w6CaISCV5C3x4V/x3QiTSY9Nv6MvhJO1DUJhRp9JTaeTb08fLgN/aNgxqigxMjAOGw8n9ndIQNy2jAgnrq2XQMKr4zGw3N476a1L7qMAUFhuf65T45Ghfg8cnNysL8nj3YYtzcgNFFYfaxSV1xed0qwXn2xRqOFGnoFJYYHxEJwof7wXbgbmAJahAfxfKt0Zad1JWV1hUU1uSazMSIwFs83IiA2QnzWYQHRfAb3ggzIEUfBFcIo2MoMKDxl+IzvB5wbyA34TK24HxCtza8JcsDhvQ2uZUBgtlg/+O/JLbsr5kzrMzy1B492DPczIFPeqTPHi87k5VcdRiQuJFVQQGBsTHAyptIuNiUALTL1Y1peV4gXxGK1xIX0wWuSENIXU3wH8K4uDhmQYzOgxmZAgVYM+HStKqbFKFjrMTzZsNZ1RsFyfj92Zunq4+lDw+65NsHLo6PH/d3DgEh2cir2HS/f48af8M6i5TdEYmj/3j0HpIQPxeumUWtZN5eDDMhhBtx9SmO1N6Dao0Z3Vg4oHQmx4dIGBDU64yuf5ZZWN86/NTUxyo9H28V1Dcisl1u5H9NAn5CUsCEp4UPievRx11FeFwEhnqw6fOL0IbyMlbri3j0HpoQNdkUbkgE53ICFGqttPyDokAGFLNHTpQ3I+GF7GQbFd0yK+1NaLx5qG9cyIMZ0B0t2HC3fiWmoXySUlxw2OClskHL293cpeHmlLxXYcEDUqAFRo/tHjXCJl5cMyGnVgMLOPmEU3IYBhVdF+Kf28Lw0uWntkniXNiAormx87pOjoYFej9ycjCmPtoZLGLCyvvhg6fZDpTsKq4+nRgwb1OsPrvKxdF3kXza9ghJgw8HRYyIC43iz89GRd7KifhUngbJYFS6Rb3eVVNsv51gHNyI6zOf1h4dgIDzrpb2/HqriUVcDA7Sfjq9ZuumBt7LmltedujL15meuWTlj9BMj4ieQ/roaX88AvM63jZi7+I+fTu5/e13TmXf+t/C5DXdvOLIKfxfeydVQ1JURYDf2EP1mrzgpZNcm9ncLtBr1Pdcm/OOO1NfX5L75VZ7BdNYeT2fGZDbsPvUzPm8v//RQZX3JX4Y99M+rP8EU2R/9KMLxaNRavPJ/HjLzySkf3TlyfoOhdummjOXZC3YWbG4y6XknF0GZvwu24QQXf3Y8Q5OD3318WK3O+MAre3OL+E+4nJbyusLPd7/xzPq7YMAxva9ZNPkjiC8htB9vJrqbuJBUqPCZa1eNTfnzodLtz66769PfXy2qyeXNTo9iDNjGEz23At1RkgG+Hv+4ve+0CbFzlh/4fEsRjzoZR8p2vr/tn8j7IgJj5131zt2XLRocPYYyPucEWeHAqNF3jlqArDA6OGnF9ueQEh4s3c6bnRhl54BnoRYOD9vjzknilZeGv/3oJVn7Ts9752BFjfwYUXdisZp3nNy45Mf7vz/0n5EJVz0x+cNxKTfQPj5XwdvDNz35+icmfZiWdN3mo589t+HurNy1JttPnp0QhRjQtvuPgxJ7iCfFNCN2YwWpQ3PBDYkM9X7lwcH9EwIffGXv/w6c5tHuY29R1gsb7z1Q8svUYQ89esXrQ2PSXfd0XIWDhP2hcS/dOXL+8Yo9+JviW403OBmKyQEFiTGXnVNnskMl5+zr+mg16hlT4p+8q+/yb0689kWuvsnMGxxLTsW+V7fM3nTs81uGzcaAN6nnQN5AuDJxIan4a2J0vD1/3dJNDxwr380bnAZFGNBqseV29ghnQ1qt0osgJoQtelqtaksb87sNg3oHvTdnGPR3/8t7eMhR6Ay1/9nxwqpdL6UlXY+8LyV8CG8g3IWE0H7IByf2m/b5njfe3/ZPpzp1RhEG9A/QePvAbjbBNT/UPt7qkB7ii6BWqVs7NIww+gT4u/8L5eutnX9r6owpCSiv3nzKMTei21+8LfPHmT18wxdMfG9E/AQeJdyRoTHp+CvHhvRZuilj96mfebS7UYQB4bGRqRq12Wyf31lUwT5N/fsJv5adMNa/V5RWZbY7GqJWmc29Ao28pgCuGCZcNWD7oep5b3ft4RG9sR5539f73pkxeuH1g//WiQd5V69erZbBoypVSkoKi6DAQ+cCnZcsWcIrnUReXh7bDMBDbcP7qdXZ2dnYEszLG1oDHTr+1FqCtXT6k7VDo9ZO6X/7zMsXrzv8yYrtzyH95w3dh0IMqLr9Or9I3wa1ylNIBPlDo2rUTR6tiosTDBgR6XPN5Sar3iRYUuqDuPfpx+7gF/hVDkszBg3rEzzrpT0/7e6SAUtdY/WrWx7B52HuVW93+i6/adOmsd96ZmZmyn/0mZOTs0oEBR5qFxiBlzqV5ORktmGYZmRk8GhrQGezZs1CT7B48eJ58+bxhtaAvNrvcE6wlrlz5/JKVxIXkvr4hLeCfEKQDJbXFfJoN6EUA/brE/DMTL8Ev3JVo9FqsqqMFr+mkvuuNiye35f3UKmenhN/+5U6jV5vNVitRqu1yRznW/ranF79+yjo4nEMrUZ928S45+8dsGLdyX+tPNa5h0fwpn9xc8aY3tfcMnx2111pGaLhpQsFRuCltpkyZQovdQyWxI0ZMwbT+Pj4xMREMdwKSPpyc3PnzJnDquvWrYMNWblVIC8olVcuGvgUG8ArXQBS/huHZlw94K7l2Qu6V4JKMSC4+fpe3y1P+te92hlja/5xS9OnmXGZ/xgQENB8CWV/f6/M+ckrnuoxa0rdvVfVPX2X+T8vJE8eH8GblUdqXMDbj17i5aG5d+nuwyfrePTiwNsdb/qbhmaMS7mBh1wWDLfXr1/PK+fDtm3boMLp06e3k3NFRwtX9Fq6dCmrgmXLliUlJfFKV4Jtu8h0soOMSpg4ddhDb2bNzTt9kIccj5hiE0Qzs7+YzEs2ft5bedOT2z/ZUGAyW3jogqhuqHjmhzuPl+/l9a5EGmzKYaNgVsabH+XJkyezDwISLhZHgUVYSiUthAUZqMoTLjZWlWYEWVlZ4kytwNaIzUMZ3Vh/wFrlSEmffGnYZhbE6qQ1sieFTcJipQ7SlmM5WKm0LnSQZkSc9WERNMk3iW1kV5NbeeCp72+rqCvi9c6j5Tu5JWRAwp5W3zflZ5oee2v/Q6/tLT3dyEPnidliemnzQ//L+47Xu5j2Dcg/4ja5oDP7tDMRsCBzHFsIkwgKQApiUSizIGZkSwAsjgirysFy0E1aAkBBWnJL2KIY0gKZpKQqyuxJsQ1mOmYzYipplK2FVdmmsuVgyp41YMthVfYiOIbfC7dkbpzZaGzg9U6iIwZU0CiYuBjCg70y7x+YPqTn/S/v2bSrgkfPh893vxHm32tM72t5vVvBWx9TfODT0tJQWLFiBT722dnZGHXCESwoH6JiBLpu3Tp2GJeHzmbNmjVYgnDUVq3G8BaRHTt2sCaJlJSUsWPH5uTkQEbSMHPz5s1YMiu3hB3VkbR1zn1z6INNRQEzYi14XqhidpTZWrABmLJjQWygDTC4liTYLQyLHde758BVu17mdQdCBiQ6ilaj/sv4mKWzBv3fj4XPf3K0Xm/iDR3gZNWRg6Xbbxk+m9cdQn5+Pi+dC8kFbZ1uwtw3adIk+IglcXZgXVJax4CDeJsIO9GEBRcuXIhpRkYGgqzcEqxROjcFFmOGWrlyJYt0BMfsNOwsbhgys6gm1/EXUyADEudHcoz/W7OH+vt6IBncm1vDo+di07HPrky92ZH32EXC1VJnW7duHTVqFK/IKC4uxpR5sFUJwn0QXDun0SQmJiKb45XWkLcix0Retnz5clZmwZbIZ4HOMEtbgm4VdJ4wwWVOMvfQek3sO31rzte87ijIgMR54+ut/ftNybP+1Pv5j4998N+T5/z1SGV9cV7lgcsdO/5FbrV+/XopjQLIuSAFeWaEQSIrLF68GH5B04wZMzDX6tWrEWRTDFfZQlhGiSW0HDCiw9SpU+Wrw3CVzS7BRpry7QFYOOuG/nZNAAuUThjEemFMbB6rAmZtNhfG3Ww5WAWzJKqY/SLP72u5SV3KiPgJ5eIdjXndMfCUnSBsdGT/MaP8TNOCdw9mvLKnqELPQ63xw6GPv9n3Hq84EDtVwXG8QYRFWJP8WAQ7ngBYKxvbsgMLAENgdEYBrdLy2UEDdmCBIV+ghHz4zI45tLoBDCwcfaT1AjYLg20DYFsrNUkbj3WxiNQTEakVyJf82muv8ZJtUWxT2XN3JD8eWd2Jb5WOvJMVcack4rzoyP1l5Hy5tXjlj6fuuTbh6tGt/3hmxfbnhsakDYsdx+vOgVqtxqfdbm8d0b0cLN2+PX/93Zct4vWLoyPvZBoFExfLjWOjM2cOhAef/ehIje6s31Cz86gxtAnzP/ddOgki3D+6zLE/ESEDEp2AcHjkkaEhQV6zXtrz+7EzLPhNdsmTHxyu15sqdMWBPqEs6Azk2U5qmT59uoN3dRHtExYQXVkv7N90GGRAonPw8tA8eEPSw1OTM1cef/fb/PzSBkyREiI3xBd7XaMT3Z8zKSmJ7QMCjrkWANFBqnRlkCCvOAQyINGZXDYg9N3HLyks19//0h52N841PxcHeiZX6kpYB4Joh0qd8H3JKw6BDEh0MsH+nnERvtIpMvomc37eoNLajp6cTCiZktp8ygEJ12Zvbg1Gvrwisv9I8E+HfnXmG4YRzoDFat524nsHnzNABiQ6E6R+K3+0v8K+0WStLr5iR4GT3i2ss5gyZYrwq2ARdoYz+xnvavGa1exE5bZISUmRTn5WLHuLsoO8Qxx8O3wyINGZaDXqzJkD17045r3Hhz15V78ZU+KvGBaWHONfXhb77a4tTSY97+deSAeX+eEV2SWdoT92oYT2ycnJYVc0UCxIADceWTW+z0287ijIgETnAw8mRvmNHdLztolx/7i979uPXvLNc2P6xkR9udc9P+STJk2abLv4CgNlRE6dOjVt2jT5ry+Itli7//1g37DB0cLVsx0JGZBwENNHZhRWH3faO2dfMMjycnNz5b/YZbR10ReiJfuLtx0s3X7nqPm87kDIgISD8PbwvfuyRT8c+uhk1REecgu2bt2KactLzqSlpbX8yR0bLzPk93VDVTo3G2VYNSMjQ+wlDK7RxMqIsz7uRHldIQYHeG/4enbDDXnIgITjCAuIvmPUgg9+fdrxl4HrOto/xGEHvMYu0IC0ETCjMc0xWHn69Oljx45FNymCMmZ0v7wy7/TBN7Pm4l3RK6jNm0Z1KWRAwqEk9Rz4YPqSNbvfcL/hcEdYt27dsmXLsrOz5deJYaZjsLJ0yYbJkydDfOyHK+3cWM5F2VuU9eEvT88YvbDT75jacciAhKOJCIyblfbCdwc/XLv/fTc4SZBdhZRdre+cwH3I6RYvXiy3ngKxWM0/HPro633vPDzupW7UHyADEt0AJDjvqncqdcUv//Swo6+I2dmwBA1SY1UJjI5bnuKXnp6O/K6dG4MogfK6wle3PFJQffzv41/FO4FHuwkyINE9+HsF3X3ZovF9blqetWDT0U+RFPAGFyQrK2v9+vXyIxvI9SZNmtTqKX4FBQWYspOlFUhW7trXf35sZPxVMy9f3MM3jEe7EWTjBCGn49eI7hRO60qXZc1/fsPfDpT8ykOuCf9EiUy2XfNZfjJgbm6udJVmdJCuw8wiQH6fcsSlfYVsbyArA7Zkl+N4+d4Xf8x45ae/d8WtgVuFrhFNXAgdubJup3OwdPt/D/zb3zvoz0NmxgQ3HyUg3AAMe9fuf7+svvCPA/86NCadR7uejryTaRRMOAUDo0bPufKtkfET3/nfwlW7Xiqha8m4BZX1xfhrLs9e0Dfy0gUT33Ok/joIGZBwFjRq7aiEiYsmfxQVlPD+tn9ChUfKdvI2wtXIqdj34a/PvL71sYiA2LlXvZ2efD3+vrzNmaBRMGFPt4yC7bBYzfuLt/10/AuDqXF8n5uGx47z0HrxNsKJMZkNe4qytxz/AmXhDxc3rhvF15F3MhmQsMcZDChxsuoIPJhTsXdw9JhL4yakhA/hDYSTkXf64K6CzftLtiX1HJSWdJ0z/KXIgMSF4FQGZOiN9btP/bzj5MYafSVGylBht59HRjAq64t3Fm7eVbjZ1zPg0rgrRsRf6e8VxNu6GzIgcSE4oQEl8Hn7rWAjVIjP2+DoP/SNHNG9vyhQLIXVxw6W7jhQ/IvOUDMsdvzIhKu664e97UAGJC4EZzaghPQJrG2qGhg1ekDUqP6RI2hfYZdiMhtyKvftL/7lUOl2l/gGIgMSF4JLGFDijL4SH0h8LE9WHYnpkZQcNiQlbEhcSB9vD1/eg7gIYL38qiMQX27lvqIzeXhhB/X6w8Beo0P9InkPJ4YMSFwIrmVACflntbD6eFRQQkr40JSwwQmh/brlwnOui95Yjxcw7/RBu1eyd8+BrvW9QgYkLgQXNaAcOxsG+oTEBCcnhPbFFFkMCdGOJpO+qCavsPrYidOHimpykVbHBCe5qPXkkAGJC8ENDGhHSW0+RnAF1UegRZR7+IbF9egTERjXKygB08jAOOc8WbeLsFjNZXWFlfXF5XWFEF9p7ckKXXGvoMTE0H7RwUn4hkDZPV4QMiBxIbifAeXg88+EWF5/CgqACPD5D/ePDguIhg2jAhPgx1D/SJfYz9URqhrKkNNV6coqdcWQHZ6y/PlGBMTG9EhyG+XZQQYkLgT3NmCrMC+IQiyBMtgjwCsoGDb0i+zhGx7iFxHkE+LvFQw/+noFOM8pb0BnqNUb6qE5naGmtrG6pvF0la60Rl+JSG1TNbafPcICekF5cB+mfE53hwxIXAgKNGCr1DVWcxvqSqsayuuaqvXGeiRTeqMOBUGFngH+3kEoIIHy9vD1s2kRfpT2nbFWFDQaLcosiFbJofCXdBtlOMtiEa6TiEQVZRZEK/qwcoOtM7ZKbxA2AwVshq+nP/JWFAK9Q0L9IkL9o5j1An1C2IzKhAxIXAhkwI4gOMhYDw2hgKpQNupQsMrkhYzMZBFuA9BkatQ11bCgoLmzLwcLRUpy9PcO9vbwQcFD44WskwXRqhY1iibkoSjAbr5e/lAeCmIXohXIgMSFQAYk3IOOvJPp6lgEQSgXMiBBEMqFDEgQhHIhAxIEoVzIgARBKBcyIEEQyoUMSBCEciEDEgShXMiABEEoFzIgoQjUMlCdMmUKi2dkZKSkpLByq+Tl5WGW1atX8/p5kp2dzVYKUMXqWJxwEsiAhJsDecE+mZmZVhuorl+/Hk3w0fLly1m3tkhKSsIs06ZN4/XzAfZMT09ftWqVtN4NGzbwNsI5IAMS7gwcNH36dOhv7ty5PCRcvED4LTyali1bNmvWLBbsCtasWZOcnCzZE+ttP98kHA8ZkHBnli5diunUqVNZVQJO5KWuJD4+Pjc3Vz6CXreOLjnhXJABCXcGo05kYRjJ8roNpIQtg2y8zJB22LEdeZhKZSSPSOVQYDsTMRVmEOPiHM0g+8PakYSilYdEsHBEWD4orZTNjiYsUNp7iFbEWVnad7lkyRLMK8VRRZCV5TkmizBYhK0L/VlQgrWyJyX3tSIQd1AQRDOzv5jMS64P3uFwEK+0BkbBUgd0ZvvsMEUZ6VtWVpbwIVGpUJDKwK4Js2AhWJS4GHukgbZ8S5CESlW2KCxT6jl5svAnYFXWjfXBVMpeWVyqoowloMCeAuZlCwEIoht7UqzM4qw/236ADmxet6Ej72TKAQmCg88DsjakSMjaWCQtLY2pR16GOJA/oooylMEK8uTLjmXLlmHJEBZmlBKuVmH7JWEuNlgeO3Yspjk5OZhGR0cLPcTsldmTxceMGYMpc5k8q8WisBCWJ7IInhq2FgVplyj6Y3WLFy9m1a1bt17YAR+XhgxIuDOwCbNDR2DDQxQk610kGFGy4TOAsJiAHDPMZO6bNGkSky+PtmDOnDnr16/HRqJ/YmIijyoJMiDhzixcuBBTtqdMDjRkZyJYYN68edCl/KjxxbNt2zZesu0WLCgo4PWuBO5DqsjyxHaQ0sA1a9a0PF6kBMiAhDuDISpEALXJT0WGENsa8RUXF2Mq19ZFglVLqkUBhpVEIyWnbBwKOSIRY5FOIT8/H1Mss/0smKWBmzdvbnloSBEIOwMJQoY7HQlh2I1qpUMB7FADgH1QxZCZVaX4W2+9xQrgqaee4iVx9x8viUuThpnSwQcGusE+0tIAqrxNdn8eLAFTNEkbgAWyIEO+OjnyuN0mSVUsSlqshHwzALZQOh7iTnTknUx3SiLseYTulKQwkCAvW7aMV9yIjryTaRRMEIomOztbmcdAGGRAglAoapHFixd37sEf14IMSBAKhe0IU/gP9ciABEEoFzIgQRDKhQxIEIRyIQMSBKFcyIAEQSgXMiBBEMqFDEgQhHIhAxIEoVzIgARBKBcyIEEQyoUMSBCEciEDEgShXMiABEEoFzIgQRDKhQxIEIRyIQMSBKFcyIAEQSgXMiBBEMqFDEgQhHIhAxIEoVzIgARBKBcyIEEQyoUMSBCEciEDEgShXMiABEEoFzIgQRDKhQxIEIRyIQMSBKFcyIAEQSgXMiBBEMqFDEgQhHIhAxIEoVzIgARBKBcyIEEQyoUMSBCEciEDEgShXMiABEEoFzIgQRDKhQxIEIRyIQMSBKFcyIAEQSgXMiBBEMqFDEgQhHIhAxIEoVzIgARBKBcyIEEQyoUMSBCEciEDEgShXMiABEEoFzIgQRDKRW21WnmRIEQe+XIKLxGEi/PKjet4qQ3IgARBKBcaBRMEoVzIgARBKBcyIEEQyoUMSBCEciEDEgShXMiABEEoFzIgQRDKhQxIEIRyIQMSBKFcyIAEQSgXMiBBEMqFDEgQhHIhAxIEoVzIgARBKBcyIEEQyoUMSBCEciEDEgShXMiABEEoFzIgQRDKhQxIEIRyIQMSBKFcyIAEQSgXMiBBEMqFDEgQhHIhAxIEoVzIgARBKBcyIEEQyoUMSBCEciEDEgShVFSq/weUHQz7FPBrT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4" name="AutoShape 6" descr="data:image/png;base64,iVBORw0KGgoAAAANSUhEUgAAAasAAAEhCAIAAABOWBiEAAAAAXNSR0IArs4c6QAAAARnQU1BAACxjwv8YQUAAAAJcEhZcwAADsMAAA7DAcdvqGQAAEMuSURBVHhe7Z0HfBRl+se3pFcS0kgnCaGDIMXDBBClqKd3Kqdg5fQUieVQkXIiZ0G9IHYF++HpH1CxoacUQSQ5FATpPQkhIT0kpGw22fr/zbzvToZNIUCy2d15vp9leN/nfafsZve7zzszO6O2Wq0qgiAIRaLh/xMEQSgPMiBBEMqFDEgQhHIhAxIEoVzIgARBKJdzG3DKlClqGSkpKQiuXr2a19Xq7Oxs1vPCkC8/IyMDETbtLOSbKgdx3kOEbUZeXh6vEwShBKwdICsri3VetWoVD4lMnjyZly6IlotFgUVYtRNJTk7GYqUNZlVMWRWwCDaJ1wmCUAAXNQpOSkripfMH2VZ6ejoKsN60adNYEIXc3FxW7lI2bNiAKdYl5Zs5OTl4OdLS0liVIAgl0G37AZcuXcoKkv4YsOqsWbN4pcvAWpAPorB8+XIWIQhCgXSOAeX72pYsWWIXnDJlCovIYephGrJj2bJlrNByFyFodV3Z2dkswnZTdgQpgcW80orYPk27XYesG7CLA2wVtoGVUWBl9nxb3XhsHotIG8w6szJg3QiCcBBsMNw+be0HRLLGCmjKzMxEAR1YAVMpiILUkyENddvZk8j2CbIZWWe2kw4Fu3XJeyYnJ7e6TLv9gIBtIZAWa1dGgWWjbMlsLWzXIZtXelKSxxFHGbS18dITZ8thZSAthD0jgiAcQ4d+F4yEpeU+O4DUhuVrSG3w2cand+7cuayJRfCxT0tLY2X5ivLy8iQlrVu3jgXbgSVH8qXJ14U0av369WzbWBkd7PZRsrnkq0O+Nm/ePBTYYuWrENsF8ASRq0JkeJqsP1sCksHp06fjKeTk5KAbWynrxmaUI1+y9MTZFrIm+ZbLn1d38ciXreTsBOGKvHLjufQievAc4OPKOuOzykMiUhIE2AcboDOqrCyHxSWk/rzeBhAH6waktdutS6pKYC7WU4L1gb94XZa4sSory2eUFsvmwtpRRhBleApluxywZfrWcuOlV1L+KrGmthbieGZ/0WZiThAuREfeyee3H7CgoICXxDyOl0SQDbGPNxMHm8qNaZeULV68mBWQT7GChBRBijRjxgzMy6oSdutCfoep3B3yPK4tkHBhCouxqhykflj1ihUr5K1I02A0rBdNSAbbyvgk2tp4giCchw4ZEPJiLmDDRsakSZPmzJnDynAQhIhuLDkCaMV04cKFrMr298uBUFhnDCfZ8QcG0xlgRw+wHDvVtlzXhAkTMJW2DTPazdIStj0QaEuLYWPYURo2aGVBBozGcjfQvv7a2niCIJwL9nnuCHbpkuQCgCaWjgFpICnv33JYKsF72JAWy0adAEuWRqxobXVdkg2BPPEE0nLskG+StHyAKi/JMkQsv9XloLN81dIy29p4acvlcSAvt/NaOQYaBRPuQUfeyXSF1POAHU7hFREosv1k0BV55Msp595/TBBOT0feyd12RrTLsWTJEhiQfW8wkLglJibyZoIgXBAyYEeZO3fu+vXr1TImTJjQ7WeuEARxMZABzwOe+9kg/RGEq0MGJAhCuZABCYJQLmRAgiCUCxmQIAjlQgYkCEK5kAEJglAuZECCIJQLGZAgCOVCBiQIQrmQAQmCUC5kQIIglAtdHYuwh66Odb6YzIbapuq6xmq9sb62sZoFUdYbdayMJpPFwMpVDWWsYDQbEGdlOYE+IZ5aL1YO9YtkBQ+NF+Ks7Ovp7+sZwMpBPiEooynIO8TDNhfB6Mg7mQxI2EMGbAkcB3PZHuV1jVUwHRwHhcF9Fou5h2+Yv3ewv1cQlMRmgZh8PP1ZGUEojJUlqUFzktTkYJmQIytLuoRAJbc2GnVYNSvLNwNVeBDLxKqxxkCf0FC/CKyOPRToRzIgcSEo3IA6Q21lfXFJbX6lrqRKV8qsZzA1BvuGwSMwXYg49fcOgmiEgleQt4cvn7lbaTLpsfFn9JVwoq5JKNToK7HxbOrl4cNt6B8FM0YFJUYGxmHj+czuCBmQuBAUZUBoorD6WKWuuLzulGC9+mKNRgs19ApKDA+IheBC/eG7cDcwBbQID+L5VunKTutKyuoKi2pyTWZjRGAsnm9EQGyE+KzDAqL5DK4PGZC4ENzbgEx5p84cLzqTl191GJG4kFRBAYGxMcHJmEq72JQAtMjUj2l5XSFeEIvVEhfSB69JQkhfTPEdwLu6IGRA4kJwPwMi2cmp2He8fI+bfcK7gpbfEImh/Xv3HJASPhSvm0atZd1cAjLgOSiqUR0utxZUWktrVT381f16qZJC1QkhKjVvVyjuYUBmvdzK/ZgG+oSkhA1JCR8S16OPO43yHACEeLLq8InTh/AyVuqKe/ccmBI22FVsSAZskzMNqtW/W7/caS6o0Br1KrPJrPXUePupEyNNf0jV3neZJtKddxCfA9c1IMZ0B0t2HC3fiWmoXySUlxw2OClskHvv73cYeHmlLxXYcEDUqAFRo/tHjXDal5cM2DrHy1SPf2ral++hrzKYm/hpB8j71GqV1tsjuJfPyFTzomu1yeGsRXG4nAEr64sPlm4/VLqjsPp4asSwQb3+4MwfS/dA/mXTKygBNhwcPSYiMI43OwdkwFbIL1fNWW3ZcUzdWK1TiU+djXmlkS886BPmN3qQ9aWp2phWztZyf1zFgBig7T61ZVfBTzpDDZKRoTFpST0H0lnBDsZiNSMlxNfP/uJtGo12ZPzEUQkTnWTvKhmwFf71leXfWzXVZfV43pAdkBtQnAoviE9k4J9HW178i8bDlfb8dg5ObkCT2bC/5JcdJzcW1eQO7jUGn7eE0H68jehWCquP7Sr8aWfBppgeyVDh4Og/dO+ZkmRAe3KLrU98ajxaYD5ZZNZqbdZjHhSMyCNwoNpTHRiu/Wq2z4A4HlMOTmvA8rrCn3O+3l+yLTG0/8j4q/pHjqCMzwlBVni4bOeugs3HyndjaJyWfF1McDJvcyxkQHs+3qCav9JsNOjZk+YGFCZWYSoZUKx7BXk9f4vH7eMVlwQ6oQGPlO3Mzv22pDZ/bMqfR8RfSfv4XIImkx6p+tbcr0P9IvGHGxg1mjc4io68k5V1bZiN2/UWo+j8Zu2jZqtIceSAFpW5SbXrmFGsE90Dsgl8hJb8eP/3h/4zMuGqJyZ/OC7lBtKfq4AhcHry9U9M+jAt6brNRz97bsPdWblrTbafPDsJyjLgmXq12Sw4T6DZfGdji1qMqpMl/NoehOPZW5T1wsZ7D5T8MnXYQ49e8frQmHTXOh2XkMBY+KFxL905cv7xij34m+JbjTc4AcoyoKfZZDFaeEVQoGhB6YGJTX/AajJ7mCgH7AZyKva9umX2pmOf3zJs9t2XLUrqOZA3EK5MXEgq/pp3jlqwPX/d0k0PHCvfzRu6FWUZcGCc1qI3qeBAueokEFOzJmGkbG1oGNXbgzcRDkFnqP3PjhdW7XopLel65H0p4UN4A+EuJIT2Qz44sd+0z/e88f62f57RV/KGbkJZBrxihEqta7I0WUTTiaGzTChmheIxEbPRrKo5PSSFDOg49hdvy/xxZg/f8AUT3xsRP4FHCXdkaEw6/sqxIX2WbsrYfepnHu0OlGXA5ARNgn+lqdpiMYqmk0lQvlfQbFKZKmsuidH9YbiCLhPSjeiN9cj7vt73zozRC68f/Dc6x0UJaNTaKf1vn3n54nWHP1mx/Tmk/7zBsSjLgPGx3ndca/KrK20qNVr0/AwYAWlQrFab9NamogrPquMTLgsM8KccsMupa6x+dcsj+DzMveptZ9jll5eXp5aRnZ3N4ijwkHgGKatKrZ1FSkoKWwXAlmRkZGCK+OrVq1mEdWsVdFiyZAmvuAhxIamPT3gryCcEyWB5XSGPOhBlGRDcdWvvUcm5/tW5jfk1jSVGU73ValZbLWqrSWNqUOlL9I15BZ7lxy/t6/HwvUnsZGmi68Cb/sXNGWN6X3PL8NlOcqXlpKQkq9WanCycxItCWloai6OQlZWFODuFFlV568XDlDpp0iQsloHy8uXL0QT9TZ8+nXVrB8wyd+5cXnEdkPLfODTj6gF3Lc9e4HgJKs6AoSE+Ty+8ZGji8Z4NO9WF+xuPnmw4Uqo/UtZwuEB/+JAqb3tg3b6UXjVPzR/o60PnXnQteLvjTX/T0IxxKTfwkNOwYsUKTFumeCzeFaSnp8+aNWvZsmW8rlLl5ORAuMXFxdOmTVu1ahWPuimjEiZOHfbQm1lz804f5CGHoDgDgmGXxCx74/oZt/mmhP3SJzArwviTb122f93/wiy/+6nybp8W8/mqa0aPUOqVYRzFGX3lO/9beNuIuUNj0nnImUByB/usXLmS10W2bdvWiUmfHDZ6vfXWW1lVYvHixbykAAZGjZ4xeuHHO16orC/moa5HiQYEKcmBzzw15cvP73n074PuuKXHTdf63fDHkLlzhu/b9dclL4yPi6UDIF2LxWr+8Ndnrux7szOf73LfffexQWir2O2Yg8JQBSkpKahmZGSwKrqxnmDKlCloYlXWTWLz5s2YttQrsr+WQfmeSmk5LIiFS2UksFij1EfapE7fd9mJJPUceP3ge/HeaDLpeairYXsclIDJYtUbracqrPvzrAdyrZu3Wzdus2761bp+h/WrbdYNO60/brdu+MW6eaf1QL51f771VKVV12S18LkVxOwvJvNSl7F61ysfbX+eV5yV3NxcfEAyMzNZFQVEWFkak7IImqRuk0VQQB+20xCwRWVlZbEqRrusICHtdmwLtka2OiyfLYEtFk2sYFcGWKO8ic3LNs+Z+ez31//962JeuQg68k52fwM2Nll/z7O+v8U0d43pyiXGlNmNvf+uT3yoIT6jMe7+xtj79DH36mPva0AhbqY+/gF94oPo0JD8SEPq4/rLXzA88Y153ynrniK+NCXQ1QbMP334yf9OazQ28LoTA9FIFrPTllxJzF9yEGTqYdZjZUlbTEZyzsuADCwZEcCWxlYhL0vCxcIlQWMbnN+ARlPT4vV/PVDyK69fKB15J7v5KPi3E6pZH5tm/sf87JfaT9ZbDxw01pQZ60qM9WWmhgqD/rShsdpgOGNosk2bECxv0pcYdcXG2mJj/hHDyh9MT36qyvjE/MRa09FyvljiYth07LMrU292kiO/7XPrrbfCJhhaYuSYmJjIoy1AH8A/UiIIJiUlwTVsT+KaNWvgJjamRnnUqFHCbDImTZqEqTSmbh921HjxYiFL4iH3wkPrNbHv9K05X/N6V+LOBvx8u3nWv40bd6nzjjTVFdXqTzcY641mg8VqtgoPi0VlxUP8HQjeSBZr8wMRs1XVZDbXGxsqGrKzz5zYq1+1QTV1meGVnyyN9Fvhi6Cyvjiv8sDlva/ldeeGHQ9ZsWIFRDZ16lQebQH67Nixg1dkzJgxg1kvPz9/2rRpKLD9dJCj0Cxjzpw5mC5dupRVJSC7lqf4paenw6fr1jnjNRw7ixHxE8rFOxrzepfhngbUNaqe/lL12gZtWUFTXZnOYjQhePbJfeKXZ3vfoGKbWpjLU6uyGkz6svrK403LvjO9uN6saxK7EOfPzsLNoxImudCvPu67777169cjO2upLQn0mT59upTBZWRksAKzHqpMcBiBLly4UGyxBwtnSSI7WsKALpHotXqKX0FBAabOfEzjItGotWlJ1+0q+InXuww3NKDeoFrynfW9jZaD+2rr6ywaUXxnu669mkBbgwuDqb6occWP6oVfmSgTvDBKa08mhPblFVeACQjZHKsy4CZ2ijKyP4gPfdgeQ3awdezYsawbwEBYsicbU7eVS0KXaIVt2ULA1q1bWaJnt7rMzMx58+ahA/yICJrmz5+PAjqg/PTTT7MyUkXMiG5YLPpDxNArJItV2B2Jdk6ighMdcIK0u10jGs/m6VXm/2RZaqqaLCbhCghqPD9BguJv4ETsCnx6dh8gL9sQx8tajW+k92PXezxwlXv+Zu6RrrxG9JIf779j1PxeQW3uUyMIBvT3wa/PLJj4Hq+fPx15J7tbDnioULUyy6qrMfDrADK9M8u3r3r0aa8D2mzNJktjpeGN9eZDp3iA6DgVuuJwf7pnOXFuQv0iqxrKeKXLcDcDLvvWWNegMhjMthTOZi7mN7Em+JAVhAb2PyvyeIuHrQseQK2yGMz1lZZXvm000FjYxn/WF3y+pSi/tIHX2wD6gwR5hSDaBvqDBHmly3ArA/560Lxhl9mgb2yWXHuILhR6to7Y0PpCMLI2Nxj3nrDmdvlXlMugazS/+23+vS/uvuWp315cfXzTroqqulbuCBERGOf4X78TrohjhgtuZcDfD6trGz2tFjOvt4fMa61YjoXatiNazabiCutvR4WjzARItf2UEOLb8Fv5v1Yegwrvf3lPbtFZ91qJCkoorunQWW+EwsE3ZVgAGfB8OFxoNVsMPP8DvCCe0sKrLNTK4R/WIjaIY147sAQsA63sAazCWHjbIee68VW3YLZYMfitqLE/RcjXW3tjenRyjD+viwyPHfdL/jpnu2EY4WxYrOZtJ74fFjuO17sMtzLgb4eMVpOJ+8s2tTSaLXUmq0lUG4vLO5yFrYMgOx6A7swmlaHWZNSZrdJNlkQsRvPxk0rcEQjlIbP7YXvZm1/lPfDq3qmLdiDjK65shPJ4D5UqOsznlQcGTxoZwes2MAqO75G6o8CJ7hZGOCF7i7KDvEMSQvvxepfhVgbMK2oSfukhoVZZdQbT8aOq3KOW0kY7fwlAc+zBK7b/WFGcYnnGkkpTzt7G3NKmOjNi/AE5mi2lFY1iVzfHYLIcK6z/Jrvk5c9yMLC9YeH2lz/PyS3WJUf7P/qXlDXPjHr70UsevTklLoL/0O2yAaFvzR5ql/1JjO9z00/Hv3DcxT86FekaMOzUZenkZ6ITQQK48cgqvE94vStxKwNazWfvAbSo1A2meL/i6ZOLwz0arMa2rniKsa8w8mXeOwu11WJQ9VDVT51QlRiUZ67TChplChSwntG5535AfZP5wInaL7cWI7ljBzeWf3Oi+HTj0OTg+bemrn3+MgjuwRuSrh4dCc1p2UnnKlX/hECU77k24dl7+gf4tnmyZEr4kMTQfl/ubb4UqKuwevXqefPmsZ8AL1y4EB7kDUSnsnb/+8G+YYOjx/B6V+JWBhTOaGZusu2t03h69+kbkbn4yoT4QLXKQ4w1+4v1YxUBISD+L0aZFtVqj8SE0BeevTI1xV9l1bLFioidLFLVtanXm34/dubzLUXPfnQE1Vuf3fnxhsLKGsOYQT0X3dXvq8WjX3lw8Kw/9b7y0vDEKD82S0uG9Ql+/t4B0ybE8nrbTL3kocLq40515+yOsGLFilmzZrEfeKSlpUGFLE50IvuLtx0s3X7nqPm83sW4lwHZV3KzlISSWuvh4elhEVQlNrBWMe0TyqwqR4hwgbJGDw9NQIC3VSUlNbzVpanRGX89VPV/GwuhvLte2DXjhd+/yirRNZonXCpcHBvKy5w58L7rEscO6SmNbc/J5YN6Dk/twSvt4u3he/dli3449NHJKkG4rgLct3z5cun3v6jKL2pPXDzldYUYHOC94evpoKsUu5cB8Wy42GwITsQ/8XCwGGbpnVCyIVdhy1bBlcJUWIRYEx9iQex4dmcnpqLG8L8Dp/+zvuCpfx+59ZnfZr20Z9124WpfUN7SjMFrnhmFoeuMKfGwGOvf1YQFRN8xasEHvz6NL3wecnrYBQ6Sk5Pl1y8AKeIN3tg+QUxRln54i8ISEWHfoXhNafZbXYAg64OlYS4pni3CytJ+RikCpLWjFWXAG0RYK1bEqpKvnZ+80wffzJqLd4UjfzTpXgZsFdteKtFVbQpL0Bp3na0Xpm12t3HODt1HcWXj1n2nV6wrePKDw1MX7ZizbP/mXRVenpopoyOWP3bJykUjn/prv9smxkF54cHdc6WWpJ4DH0xfsmb3G64yHEbShy9EGJBdv0DSU05OzuTJk1kZWWFmZiYrQ3/sqgQosxnB1q1bUWZXN0AcwsLSkFqyOJaTnp7Orv3HrhbDFDZjxgx2ldOsrCz0hxCxdnaZg4ULFyLO+qMnu5gCNhUDdqydjdmdn71FWR/+8vSM0QsdfMdUdxwFSzCZySUlSU2cylqEIv8npXgitv+xcA1P/xhiobnVCcgvbYDy3v02f947B29YuP2f/z6cva/S30d7Q3qvFQuGf7Tg0ifv6jdtQuxlA0KD/T35PN1NRGDcrLQXvjv44dr977vKSYLwHdsDCAGxhKst2M3eYC52gZlJkyZBcGzgHB8fL3YRhIUgbMXiEyZMwCzMYrGxzXtUsSgsBHki/Mgi6I+5MK90I5Fp06ZhXim1BC6hP4vV/MOhj77e987D415y/A2j3TQHhJkkOQkH7M5WI2viHeRdz0LMCZuX0txT+l/SZHfAzkPetKti+TcnHnlzP5T3r5XHth04HRbsdcekuJVPjnjv8WH/uL3vX8bHDE/t0c6R2W4HEpx31TuVuuKXf3rYAVfEvBikpI8lgxAQUjDHDDPZGBl5YvuHX5A8stQS/Vveec4JKa8rfHXLIwXVx/8+/lW8E3jUgbhdDmjTEy+d5ajmBlur2EH8nxd4CwvxoBxbXzanGHAUrZ6HvDe3Jrqnz6w/9f70qZFvP3rJ/FtTbxwbPah3kPzkZOfH3yvo7ssWje9z0/KsBZuOfoqkgDc4Hxh+8pJtt2BxcZdf6AGSnT59Osa/5zzwIqWBcGXLm8w5G1m5a1//+bGR8VfNvHxxD98wHnUsbpkDtvCWPc2tUokXbGITsG8TEcpinQXlTZ1NB89D/lNar9S4AC8Pl/9TjkqY+OiEN45V7Mn88X6nPTyCQaiU9C1duhS6kUQjxdk5g51+FdJTp4TLsbV6OX45LA1s564mzkBOxb6lmx7YVbh59vhX05Ov59HuwK2ukBr+xyqzVt18mVOrSlNrSY/JW/n2wGvv0e2u9dN42367KhzbtQ2OhZP+xP/sR8tC3drkcUlwzdp3w26fuevH44O8osxqSTVqlaeqofhrvkPn4tE3mSE4WO/YqXqke5U1hsQoP9gtNTYgOca/nRPxOpdHuvIKqR0B+vvvgX/7ewf9ecjMmGD727B1I8it5s6dy45voAr95eTksCbkhtIeuszMzHfffRdNGLeyCMbL8COGzChjrvvuu4+NVeVMnjwZg+vltjsUr1q1il0XGiD7W7lyJWvCoqQ+DPlmMLCFdhHnAcPetfvfL6sv/OPAv3b1zfI78k52KwOG/bHKwgxoe06CAWPzVi63GdCr+df7wntT1lM4WcbmP+F/FhcuBegxrC0DqlSe6osyYL3eBN/BekdO1hWU66E8+A4pXr+EwN5Rfh0/Ea9z6XYDAgyEdxZs/u7gh/0jR2B0TNeUdgMq64s3Hl11rHz3hNSbL0+6VqPu8h01yjPgtUIOKIkMaGrM6bEnmnNAmQEZYl/+Csjms6G2qpo8L+nBDbjx+ECvSIs8B/RS6Yq/SeDVDlCjMx4+WYf8Lq9Yl1Os0+nN/RMCkd/1ifXvHeUfHebD+3UrzmBAhslsyMpbm537bURg3LiUP/eLHMEbCJcCY96tuV/nVx0el/znMUnXOuxsZ4UaUBwFC08KLoQB02JPrIIB/1a/u8ZP7WWQaa4N8Qlh22uCNoOnkAO+BwPuRA7oGWkWTjAUXzSo0Auj4HYNWFFjOFbIlNeAAiKpcYHwXWIvDG8Du+tEvPZxHgMykA/uL9720/EvDKZG5IPDY8e50K3mlAy+wPYUZW85/gXKwh8ubpwD8j45ZEDkgJazDOgpGpB1YM9bKAup3tnY6mhlo+D3wu+YuXMjDBhhVuGPKLbDgJ4WXcm39gM0DGy3HayC9ZDu+ftqU6L9+8QFJEb5Id1znhPx2sHZDChxsuoIPJhTsXdw9JhL4yakhA/hDYSTkXf64K6CzftLtiX1HJSWdF13/aU68k52s2PBMJP4sP1vg0WEulBCQWoSu4kTXmxuEytSDbA2PhULalPLS24JQ10nPw/ZRUkI7Tdj9BNPTP4wLqTPdwc/fPqH23849BFdc995qKwvXnf4k+c23P31vnciAmPnXfUO/l5O/kXlZgYUkTlLoLmKjE6o2LXbEJzG2gTH8WLbsJ7CBQPtGdkvxPnPQ3ZdfD0DxvS+dvb4Vx9IF378sDx7wZIf74cKkXewDoSDKaw+BvEt3fTAW1lzDabGuy9b9OgVr49LucHfK4j3cGLcy4CixCTEGq+3IioJSXisU+tdbaPl5p5iia4Q132EBURfPeCuf179yfRLH1WrtV/uWbbo++mf/v7q/uJtdBX+rgav8JGynZ/vfgOZ+KpdL1ut5hsvycDf4vrBf3OtA/fumAOeDURljygxsSAarU1E1QnttuPLwpCXJZLiXJiQAZ2AuJDUKf1vn3PlW49e8QYGyNtOfL/o+1uRjyAxyanY56IXo3ZCYD28nnhV8driFf7p+BdRQQkPjXtp7lVv46vI8T/p7RTc60jINaflR0Iw0dRZ0qJPrH5n4DX31O+pFY6ECHEBoUPb9pIEp1IZPYf3qFn7fvgd9+3ccHSgh3AsmHdRa1TeZl3J973FuvvgtEdCOg4+q/lVR3Iq9+VW7iusPo4Pakr40JSwwQmh/Rx2KoZ7oDfW4wXMO33Q7pXs3XOgt0f3nK/acZR3LPiaSrNWwzM8MVfT1FoujznxKTNgja/ay8jtZqMVCcpfEDQbPIaHwIARd9z324YjgzyizjagtaHkO3c7WdcNDCjHzoaBPiExwckJoX0xRcJIQrQDKXNRTV5h9bETpw8V1eSe0VfGBCe5kPXkKNKAGtmv4jDIhwGjT3z6rmTAdnYPNZtTrIhg+CsYsFbIAe8VDdjLLFlTMKCqQX42zDfZJV6emqtHd/mN7rsUNzOgHSW1+UVn8gqqj0CLKPfwDYvr0SciMK5XUAKmkYFxDj5nrXuxWM1ldYWV9cXldYUQX2ntyQpdca+gxMTQftHBSfiGQNl1XxDlGfBq5IB2BjSLBhzUugHx1Lnw2ngRmg3IcsABHlGWZgOqrd4afcnaZgMWluuf++RoTE+fR25Ocd0Dwe5tQDn4/DMhltefggIgAnz+w/2jwwKiYcOowAT4MdQ/MtTPtb/SJKoaypDTVenKKnXFkB2esvz5RgTExvRIcmnl2UEGFAw4pteJz94bfM09tXvEM6JtyhOnAu0/fava6CmOgiO5ASMtKoyzhaVY1WqVj4e++OuzRsFmi/WD/57csrtizrQ+HbxphrOhHAO2CvOCKMQSKIM9AryCgmFDv8gevuEhfhFBPiH+XsHwo69XgFOd86Ez1OoN9dCczlBT21hd03i6Sldao69EpLapGtvPHmEBvaA8uA9TPqc7omQDik/KqtbUwYD5n72HHLBOyAGbj4SAdp+47WVRmyQD7tpwpB83IGvUqHw99cVftbIfcG9uTeb/HRs/LPyeaxO0tsv0uwoKN2Cr1DVWcxvqSqsayuuaqvXGeiRTeqMOBUGFngH+3kEoIIHy9vD1s2kRfpT2nbFWFDQaLcosiFbJofCXdOQazrJYhOskIlFFmQXRij6s3GDrjK3SG4TNQAGb4evpj7wVhUDvkFC/iFD/KGa9QJ8QNqNyUJ4BrzltxhOS54B1lsujTwqj4L/BgN5qD6MYbu0p85h9k9okjoLfi5yRsfuHg6n8WLDoQOSAft76oi9bPxJSrze98llO0enGJ27v211XebkwyIDni+AgYz00hAKqrXoKCFITL/4KtbUqNXtdakRdqs/SZUu3wm6+Xv5QHgqsiWAozoDJN1RVGWBA/ozUcFSV8W+Tzjw7N3HSjJq9tT5qjzaOhDS/Bq0ZMLT2uw+iHn3i2MebenlEIwfknQQDauuL1rZ3Absftpet+KHg1qti/5TWi4ecHjIg4R505J3sVmdEXxpvshrFDBByUqstDSZV1ankeK1Gq23ziQoywz/pYQ8ySiR8Wq125PAAT2OdqQGGFRYurMNgmjzkHCPcq0dHvvLg4A07y5/84HCNjmWgBEE4C25lwEUPBER6VFnrTVa92XKm0VpWcP8tmrtv7202W9W2k/j4tNl4+IekrrWDX6wVBtSqzWbVzTf2uuvPNarKKssZg0pvstbrojxOPXrnue+uGx3m8/rDQ5Jj/Ge9tOe3I9U8ShCEE+BWBhyU6rfx3ZgZY08neR0bGZm//Mke/1wwxNPLw2pRqTyQuImdBK8xRAWaLJaSMp/SE+aSOqtRvNCLEEbaJ7ZiolGpPTQWi9rf3/f5Jwe8vcjzypQTQ0OO3Xb56W/fHjAoNVhc1DnQatQzpsT/446+r32Ru/ybE4bWrihDEITjcav9gG2h1xmvfuDMnjIvtcYgGk5CbT2jv25Q+QN/DX/2tdrsExHanhqr4EsZas/hUbpvX4v2C+iEk6Tq9abXv8gtKNc/fksfZIU86mTQfkDCPVDcfsC2ERNA2P4s/SHPU2vNxinjIy67LGHadbFqjG1bfh2ohYGwuOOvEwjw9RDu4TsuZt47B7/c2uV3WSQIon0UY0Bt6wpD1MtL+PGGp6e6xZWibXT2CX1XXhr+1uyhW/ZU/uO9Q1V17fxQjyCIrkUhBhRVByTHoSA+1GoMe4U2MftroUDW1skCFIgM9X7lwcEDEwNnvbT310NVPEoQhGNRhAHlYmNHOGywYbHMjmwYLAyX2cEQodIVBgRajfq2iXFP/bXfm1/lvfZFrr5JOFeWIAhHopQcsLX9eJIIz27j4rPBTv7rMvonBL43Zxj098Cre3OLdDxKEIRDUIYBz1KYkN3J9CejVdOxjl0pQV9v7fxbU++YFD/vnYOfbyniUYIguh5lGBAW4wprTXzNtNXa/lydwxXDwpY/dsn2Q9Vzlh2oqKHDIwThCBQyChb81+xAlgSKhfaxZYuYtSuTQBvhwV6Z9w8c0a/HrJf2bN13mkcJgugylLIfUEQUGkMoMLudjTzAhsvAEfbjaDXqaRNin793wAf/zX/5sxw6PEIQXYqS9gM2263ZfZCcLcz+FwPsIeFAAzJS4wLefvQSFO5/ec+xwnoWJAii01HMfsBmzqqwX3ycha1+Vj+H4+utffTmlPuuS3zyg8P/t7HQbOnezSEI90RRo2Bg55Gzq+JvpOXJH8PhKWAzlw/q+eYjQ/fl1c5ZdqCsqolHCYLoJJQ0CrZDsF3rchNaeFFe6h6EwyMzB44ZFPrAq3t/2s0vLEwQRKegnBxQ1BpzG3vY/jsbFpGm4qPNHww7jr+Mj4EHP95Q8K+Vx+r1Jh4lCOLiUIwB7SUm1ZnmWmLTpdOQHOP/1uyhAb4e97+858AJfmcJgiAuBiUZkOusdbFhPCxEhUanc5+Er7f2wRuS8Hj2o6Mr1hXQ4RGCuEgUfiTEDtcQymUDQpc/NvRYYf0jb+6nwyMEcTEoxoAtr0vPTvvjFeBK+VRooNfz9w4Yf0nYA6/u3fBbOY8SBHGe0JEQocQRT4ZhpeYHCzglN46Nzpw58Mus4mc/OkKHRwjiAlDaKJjB7NZBnFiB4uGR1x8eEtbD+74Xd+/NreFRgiA6hiLulNTQYLn2oco9p7QWlbDXTDoJ0GrVeNTUL3s84JapUas/O33/s3WqaO/mATNeGLVKo/W4NMnwzZJYP79uPDP63Px2pPqVz3KuvDRixtXx2ou7rD/dKakjmMyG2qbqusZqvbG+tpHfBBVlvZFf5BFNJgu/xk9VQxkrGM0GxFlZTqBPiKfWi5VD/SJZwUPjhTgr+3r6+3oGsHKQTwjKaAryDvGwzUW0pCPvZMUb8Ez9srkyA/byVqlt98wU0Xi4hgFBjc64dHVORU3TE7f3jYvw5dHzhwzIgONgLtujvK6xCqaD46AwuM9iMffwDfP3Dvb3CoKS2CwQk48nvwUgglAYK0tSg+YkqcnBMiFHVpZ0CYFKbm006rBqVpZvBqrwIJaJVWONgT6hoX4RWB17KNyPZECOYMCHK/cUaiwq/iZjMmvdgGcfNBEN2PTNkjjnNyDjm+ySjzcUzpgS/8cxUTx0nijQgDpDbWV9cUltfqWupEpXyqxnMDUG+4bBIzBdiDj19w6CaISCV5C3x4V/x3QiTSY9Nv6MvhJO1DUJhRp9JTaeTb08fLgN/aNgxqigxMjAOGw8n9ndIQNy2jAgnrq2XQMKr4zGw3N476a1L7qMAUFhuf65T45Ghfg8cnNysL8nj3YYtzcgNFFYfaxSV1xed0qwXn2xRqOFGnoFJYYHxEJwof7wXbgbmAJahAfxfKt0Zad1JWV1hUU1uSazMSIwFs83IiA2QnzWYQHRfAb3ggzIEUfBFcIo2MoMKDxl+IzvB5wbyA34TK24HxCtza8JcsDhvQ2uZUBgtlg/+O/JLbsr5kzrMzy1B492DPczIFPeqTPHi87k5VcdRiQuJFVQQGBsTHAyptIuNiUALTL1Y1peV4gXxGK1xIX0wWuSENIXU3wH8K4uDhmQYzOgxmZAgVYM+HStKqbFKFjrMTzZsNZ1RsFyfj92Zunq4+lDw+65NsHLo6PH/d3DgEh2cir2HS/f48af8M6i5TdEYmj/3j0HpIQPxeumUWtZN5eDDMhhBtx9SmO1N6Dao0Z3Vg4oHQmx4dIGBDU64yuf5ZZWN86/NTUxyo9H28V1Dcisl1u5H9NAn5CUsCEp4UPievRx11FeFwEhnqw6fOL0IbyMlbri3j0HpoQNdkUbkgE53ICFGqttPyDokAGFLNHTpQ3I+GF7GQbFd0yK+1NaLx5qG9cyIMZ0B0t2HC3fiWmoXySUlxw2OClskHL293cpeHmlLxXYcEDUqAFRo/tHjXCJl5cMyGnVgMLOPmEU3IYBhVdF+Kf28Lw0uWntkniXNiAormx87pOjoYFej9ycjCmPtoZLGLCyvvhg6fZDpTsKq4+nRgwb1OsPrvKxdF3kXza9ghJgw8HRYyIC43iz89GRd7KifhUngbJYFS6Rb3eVVNsv51gHNyI6zOf1h4dgIDzrpb2/HqriUVcDA7Sfjq9ZuumBt7LmltedujL15meuWTlj9BMj4ieQ/roaX88AvM63jZi7+I+fTu5/e13TmXf+t/C5DXdvOLIKfxfeydVQ1JURYDf2EP1mrzgpZNcm9ncLtBr1Pdcm/OOO1NfX5L75VZ7BdNYeT2fGZDbsPvUzPm8v//RQZX3JX4Y99M+rP8EU2R/9KMLxaNRavPJ/HjLzySkf3TlyfoOhdummjOXZC3YWbG4y6XknF0GZvwu24QQXf3Y8Q5OD3318WK3O+MAre3OL+E+4nJbyusLPd7/xzPq7YMAxva9ZNPkjiC8htB9vJrqbuJBUqPCZa1eNTfnzodLtz66769PfXy2qyeXNTo9iDNjGEz23At1RkgG+Hv+4ve+0CbFzlh/4fEsRjzoZR8p2vr/tn8j7IgJj5131zt2XLRocPYYyPucEWeHAqNF3jlqArDA6OGnF9ueQEh4s3c6bnRhl54BnoRYOD9vjzknilZeGv/3oJVn7Ts9752BFjfwYUXdisZp3nNy45Mf7vz/0n5EJVz0x+cNxKTfQPj5XwdvDNz35+icmfZiWdN3mo589t+HurNy1JttPnp0QhRjQtvuPgxJ7iCfFNCN2YwWpQ3PBDYkM9X7lwcH9EwIffGXv/w6c5tHuY29R1gsb7z1Q8svUYQ89esXrQ2PSXfd0XIWDhP2hcS/dOXL+8Yo9+JviW403OBmKyQEFiTGXnVNnskMl5+zr+mg16hlT4p+8q+/yb0689kWuvsnMGxxLTsW+V7fM3nTs81uGzcaAN6nnQN5AuDJxIan4a2J0vD1/3dJNDxwr380bnAZFGNBqseV29ghnQ1qt0osgJoQtelqtaksb87sNg3oHvTdnGPR3/8t7eMhR6Ay1/9nxwqpdL6UlXY+8LyV8CG8g3IWE0H7IByf2m/b5njfe3/ZPpzp1RhEG9A/QePvAbjbBNT/UPt7qkB7ii6BWqVs7NIww+gT4u/8L5eutnX9r6owpCSiv3nzKMTei21+8LfPHmT18wxdMfG9E/AQeJdyRoTHp+CvHhvRZuilj96mfebS7UYQB4bGRqRq12Wyf31lUwT5N/fsJv5adMNa/V5RWZbY7GqJWmc29Ao28pgCuGCZcNWD7oep5b3ft4RG9sR5539f73pkxeuH1g//WiQd5V69erZbBoypVSkoKi6DAQ+cCnZcsWcIrnUReXh7bDMBDbcP7qdXZ2dnYEszLG1oDHTr+1FqCtXT6k7VDo9ZO6X/7zMsXrzv8yYrtzyH95w3dh0IMqLr9Or9I3wa1ylNIBPlDo2rUTR6tiosTDBgR6XPN5Sar3iRYUuqDuPfpx+7gF/hVDkszBg3rEzzrpT0/7e6SAUtdY/WrWx7B52HuVW93+i6/adOmsd96ZmZmyn/0mZOTs0oEBR5qFxiBlzqV5ORktmGYZmRk8GhrQGezZs1CT7B48eJ58+bxhtaAvNrvcE6wlrlz5/JKVxIXkvr4hLeCfEKQDJbXFfJoN6EUA/brE/DMTL8Ev3JVo9FqsqqMFr+mkvuuNiye35f3UKmenhN/+5U6jV5vNVitRqu1yRznW/ranF79+yjo4nEMrUZ928S45+8dsGLdyX+tPNa5h0fwpn9xc8aY3tfcMnx2111pGaLhpQsFRuCltpkyZQovdQyWxI0ZMwbT+Pj4xMREMdwKSPpyc3PnzJnDquvWrYMNWblVIC8olVcuGvgUG8ArXQBS/huHZlw94K7l2Qu6V4JKMSC4+fpe3y1P+te92hlja/5xS9OnmXGZ/xgQENB8CWV/f6/M+ckrnuoxa0rdvVfVPX2X+T8vJE8eH8GblUdqXMDbj17i5aG5d+nuwyfrePTiwNsdb/qbhmaMS7mBh1wWDLfXr1/PK+fDtm3boMLp06e3k3NFRwtX9Fq6dCmrgmXLliUlJfFKV4Jtu8h0soOMSpg4ddhDb2bNzTt9kIccj5hiE0Qzs7+YzEs2ft5bedOT2z/ZUGAyW3jogqhuqHjmhzuPl+/l9a5EGmzKYaNgVsabH+XJkyezDwISLhZHgUVYSiUthAUZqMoTLjZWlWYEWVlZ4kytwNaIzUMZ3Vh/wFrlSEmffGnYZhbE6qQ1sieFTcJipQ7SlmM5WKm0LnSQZkSc9WERNMk3iW1kV5NbeeCp72+rqCvi9c6j5Tu5JWRAwp5W3zflZ5oee2v/Q6/tLT3dyEPnidliemnzQ//L+47Xu5j2Dcg/4ja5oDP7tDMRsCBzHFsIkwgKQApiUSizIGZkSwAsjgirysFy0E1aAkBBWnJL2KIY0gKZpKQqyuxJsQ1mOmYzYipplK2FVdmmsuVgyp41YMthVfYiOIbfC7dkbpzZaGzg9U6iIwZU0CiYuBjCg70y7x+YPqTn/S/v2bSrgkfPh893vxHm32tM72t5vVvBWx9TfODT0tJQWLFiBT722dnZGHXCESwoH6JiBLpu3Tp2GJeHzmbNmjVYgnDUVq3G8BaRHTt2sCaJlJSUsWPH5uTkQEbSMHPz5s1YMiu3hB3VkbR1zn1z6INNRQEzYi14XqhidpTZWrABmLJjQWygDTC4liTYLQyLHde758BVu17mdQdCBiQ6ilaj/sv4mKWzBv3fj4XPf3K0Xm/iDR3gZNWRg6Xbbxk+m9cdQn5+Pi+dC8kFbZ1uwtw3adIk+IglcXZgXVJax4CDeJsIO9GEBRcuXIhpRkYGgqzcEqxROjcFFmOGWrlyJYt0BMfsNOwsbhgys6gm1/EXUyADEudHcoz/W7OH+vt6IBncm1vDo+di07HPrky92ZH32EXC1VJnW7duHTVqFK/IKC4uxpR5sFUJwn0QXDun0SQmJiKb45XWkLcix0Retnz5clZmwZbIZ4HOMEtbgm4VdJ4wwWVOMvfQek3sO31rzte87ijIgMR54+ut/ftNybP+1Pv5j4998N+T5/z1SGV9cV7lgcsdO/5FbrV+/XopjQLIuSAFeWaEQSIrLF68GH5B04wZMzDX6tWrEWRTDFfZQlhGiSW0HDCiw9SpU+Wrw3CVzS7BRpry7QFYOOuG/nZNAAuUThjEemFMbB6rAmZtNhfG3Ww5WAWzJKqY/SLP72u5SV3KiPgJ5eIdjXndMfCUnSBsdGT/MaP8TNOCdw9mvLKnqELPQ63xw6GPv9n3Hq84EDtVwXG8QYRFWJP8WAQ7ngBYKxvbsgMLAENgdEYBrdLy2UEDdmCBIV+ghHz4zI45tLoBDCwcfaT1AjYLg20DYFsrNUkbj3WxiNQTEakVyJf82muv8ZJtUWxT2XN3JD8eWd2Jb5WOvJMVcack4rzoyP1l5Hy5tXjlj6fuuTbh6tGt/3hmxfbnhsakDYsdx+vOgVqtxqfdbm8d0b0cLN2+PX/93Zct4vWLoyPvZBoFExfLjWOjM2cOhAef/ehIje6s31Cz86gxtAnzP/ddOgki3D+6zLE/ESEDEp2AcHjkkaEhQV6zXtrz+7EzLPhNdsmTHxyu15sqdMWBPqEs6Azk2U5qmT59uoN3dRHtExYQXVkv7N90GGRAonPw8tA8eEPSw1OTM1cef/fb/PzSBkyREiI3xBd7XaMT3Z8zKSmJ7QMCjrkWANFBqnRlkCCvOAQyINGZXDYg9N3HLyks19//0h52N841PxcHeiZX6kpYB4Joh0qd8H3JKw6BDEh0MsH+nnERvtIpMvomc37eoNLajp6cTCiZktp8ygEJ12Zvbg1Gvrwisv9I8E+HfnXmG4YRzoDFat524nsHnzNABiQ6E6R+K3+0v8K+0WStLr5iR4GT3i2ss5gyZYrwq2ARdoYz+xnvavGa1exE5bZISUmRTn5WLHuLsoO8Qxx8O3wyINGZaDXqzJkD17045r3Hhz15V78ZU+KvGBaWHONfXhb77a4tTSY97+deSAeX+eEV2SWdoT92oYT2ycnJYVc0UCxIADceWTW+z0287ijIgETnAw8mRvmNHdLztolx/7i979uPXvLNc2P6xkR9udc9P+STJk2abLv4CgNlRE6dOjVt2jT5ry+Itli7//1g37DB0cLVsx0JGZBwENNHZhRWH3faO2dfMMjycnNz5b/YZbR10ReiJfuLtx0s3X7nqPm87kDIgISD8PbwvfuyRT8c+uhk1REecgu2bt2KactLzqSlpbX8yR0bLzPk93VDVTo3G2VYNSMjQ+wlDK7RxMqIsz7uRHldIQYHeG/4enbDDXnIgITjCAuIvmPUgg9+fdrxl4HrOto/xGEHvMYu0IC0ETCjMc0xWHn69Oljx45FNymCMmZ0v7wy7/TBN7Pm4l3RK6jNm0Z1KWRAwqEk9Rz4YPqSNbvfcL/hcEdYt27dsmXLsrOz5deJYaZjsLJ0yYbJkydDfOyHK+3cWM5F2VuU9eEvT88YvbDT75jacciAhKOJCIyblfbCdwc/XLv/fTc4SZBdhZRdre+cwH3I6RYvXiy3ngKxWM0/HPro633vPDzupW7UHyADEt0AJDjvqncqdcUv//Swo6+I2dmwBA1SY1UJjI5bnuKXnp6O/K6dG4MogfK6wle3PFJQffzv41/FO4FHuwkyINE9+HsF3X3ZovF9blqetWDT0U+RFPAGFyQrK2v9+vXyIxvI9SZNmtTqKX4FBQWYspOlFUhW7trXf35sZPxVMy9f3MM3jEe7EWTjBCGn49eI7hRO60qXZc1/fsPfDpT8ykOuCf9EiUy2XfNZfjJgbm6udJVmdJCuw8wiQH6fcsSlfYVsbyArA7Zkl+N4+d4Xf8x45ae/d8WtgVuFrhFNXAgdubJup3OwdPt/D/zb3zvoz0NmxgQ3HyUg3AAMe9fuf7+svvCPA/86NCadR7uejryTaRRMOAUDo0bPufKtkfET3/nfwlW7Xiqha8m4BZX1xfhrLs9e0Dfy0gUT33Ok/joIGZBwFjRq7aiEiYsmfxQVlPD+tn9ChUfKdvI2wtXIqdj34a/PvL71sYiA2LlXvZ2efD3+vrzNmaBRMGFPt4yC7bBYzfuLt/10/AuDqXF8n5uGx47z0HrxNsKJMZkNe4qytxz/AmXhDxc3rhvF15F3MhmQsMcZDChxsuoIPJhTsXdw9JhL4yakhA/hDYSTkXf64K6CzftLtiX1HJSWdJ0z/KXIgMSF4FQGZOiN9btP/bzj5MYafSVGylBht59HRjAq64t3Fm7eVbjZ1zPg0rgrRsRf6e8VxNu6GzIgcSE4oQEl8Hn7rWAjVIjP2+DoP/SNHNG9vyhQLIXVxw6W7jhQ/IvOUDMsdvzIhKu664e97UAGJC4EZzaghPQJrG2qGhg1ekDUqP6RI2hfYZdiMhtyKvftL/7lUOl2l/gGIgMSF4JLGFDijL4SH0h8LE9WHYnpkZQcNiQlbEhcSB9vD1/eg7gIYL38qiMQX27lvqIzeXhhB/X6w8Beo0P9InkPJ4YMSFwIrmVACflntbD6eFRQQkr40JSwwQmh/brlwnOui95Yjxcw7/RBu1eyd8+BrvW9QgYkLgQXNaAcOxsG+oTEBCcnhPbFFFkMCdGOJpO+qCavsPrYidOHimpykVbHBCe5qPXkkAGJC8ENDGhHSW0+RnAF1UegRZR7+IbF9egTERjXKygB08jAOOc8WbeLsFjNZXWFlfXF5XWFEF9p7ckKXXGvoMTE0H7RwUn4hkDZPV4QMiBxIbifAeXg88+EWF5/CgqACPD5D/ePDguIhg2jAhPgx1D/SJfYz9URqhrKkNNV6coqdcWQHZ6y/PlGBMTG9EhyG+XZQQYkLgT3NmCrMC+IQiyBMtgjwCsoGDb0i+zhGx7iFxHkE+LvFQw/+noFOM8pb0BnqNUb6qE5naGmtrG6pvF0la60Rl+JSG1TNbafPcICekF5cB+mfE53hwxIXAgKNGCr1DVWcxvqSqsayuuaqvXGeiRTeqMOBUGFngH+3kEoIIHy9vD1s2kRfpT2nbFWFDQaLcosiFbJofCXdBtlOMtiEa6TiEQVZRZEK/qwcoOtM7ZKbxA2AwVshq+nP/JWFAK9Q0L9IkL9o5j1An1C2IzKhAxIXAhkwI4gOMhYDw2hgKpQNupQsMrkhYzMZBFuA9BkatQ11bCgoLmzLwcLRUpy9PcO9vbwQcFD44WskwXRqhY1iibkoSjAbr5e/lAeCmIXohXIgMSFQAYk3IOOvJPp6lgEQSgXMiBBEMqFDEgQhHIhAxIEoVzIgARBKBcyIEEQyoUMSBCEciEDEgShXMiABEEoFzIgoQjUMlCdMmUKi2dkZKSkpLByq+Tl5WGW1atX8/p5kp2dzVYKUMXqWJxwEsiAhJsDecE+mZmZVhuorl+/Hk3w0fLly1m3tkhKSsIs06ZN4/XzAfZMT09ftWqVtN4NGzbwNsI5IAMS7gwcNH36dOhv7ty5PCRcvED4LTyali1bNmvWLBbsCtasWZOcnCzZE+ttP98kHA8ZkHBnli5diunUqVNZVQJO5KWuJD4+Pjc3Vz6CXreOLjnhXJABCXcGo05kYRjJ8roNpIQtg2y8zJB22LEdeZhKZSSPSOVQYDsTMRVmEOPiHM0g+8PakYSilYdEsHBEWD4orZTNjiYsUNp7iFbEWVnad7lkyRLMK8VRRZCV5TkmizBYhK0L/VlQgrWyJyX3tSIQd1AQRDOzv5jMS64P3uFwEK+0BkbBUgd0ZvvsMEUZ6VtWVpbwIVGpUJDKwK4Js2AhWJS4GHukgbZ8S5CESlW2KCxT6jl5svAnYFXWjfXBVMpeWVyqoowloMCeAuZlCwEIoht7UqzM4qw/236ADmxet6Ej72TKAQmCg88DsjakSMjaWCQtLY2pR16GOJA/oooylMEK8uTLjmXLlmHJEBZmlBKuVmH7JWEuNlgeO3Yspjk5OZhGR0cLPcTsldmTxceMGYMpc5k8q8WisBCWJ7IInhq2FgVplyj6Y3WLFy9m1a1bt17YAR+XhgxIuDOwCbNDR2DDQxQk610kGFGy4TOAsJiAHDPMZO6bNGkSky+PtmDOnDnr16/HRqJ/YmIijyoJMiDhzixcuBBTtqdMDjRkZyJYYN68edCl/KjxxbNt2zZesu0WLCgo4PWuBO5DqsjyxHaQ0sA1a9a0PF6kBMiAhDuDISpEALXJT0WGENsa8RUXF2Mq19ZFglVLqkUBhpVEIyWnbBwKOSIRY5FOIT8/H1Mss/0smKWBmzdvbnloSBEIOwMJQoY7HQlh2I1qpUMB7FADgH1QxZCZVaX4W2+9xQrgqaee4iVx9x8viUuThpnSwQcGusE+0tIAqrxNdn8eLAFTNEkbgAWyIEO+OjnyuN0mSVUsSlqshHwzALZQOh7iTnTknUx3SiLseYTulKQwkCAvW7aMV9yIjryTaRRMEIomOztbmcdAGGRAglAoapHFixd37sEf14IMSBAKhe0IU/gP9ciABEEoFzIgQRDKhQxIEIRyIQMSBKFcyIAEQSgXMiBBEMqFDEgQhHIhAxIEoVzIgARBKBcyIEEQyoUMSBCEciEDEgShXMiABEEoFzIgQRDKhQxIEIRyIQMSBKFcyIAEQSgXMiBBEMqFDEgQhHIhAxIEoVzIgARBKBcyIEEQyoUMSBCEciEDEgShXMiABEEoFzIgQRDKhQxIEIRyIQMSBKFcyIAEQSgXMiBBEMqFDEgQhHIhAxIEoVzIgARBKBcyIEEQyoUMSBCEciEDEgShXMiABEEoFzIgQRDKhQxIEIRyIQMSBKFcyIAEQSgXMiBBEMqFDEgQhHIhAxIEoVzIgARBKBcyIEEQyoUMSBCEciEDEgShXMiABEEoFzIgQRDKRW21WnmRIEQe+XIKLxGEi/PKjet4qQ3IgARBKBcaBRMEoVzIgARBKBcyIEEQyoUMSBCEciEDEgShXMiABEEoFzIgQRDKhQxIEIRyIQMSBKFcyIAEQSgXMiBBEMqFDEgQhHIhAxIEoVzIgARBKBcyIEEQyoUMSBCEciEDEgShXMiABEEoFzIgQRDKhQxIEIRyIQMSBKFcyIAEQSgXMiBBEMqFDEgQhHIhAxIEoVzIgARBKBcyIEEQyoUMSBCEciEDEgShVFSq/weUHQz7FPBrT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6" name="AutoShape 8" descr="data:image/png;base64,iVBORw0KGgoAAAANSUhEUgAAAasAAAEhCAIAAABOWBiEAAAAAXNSR0IArs4c6QAAAARnQU1BAACxjwv8YQUAAAAJcEhZcwAADsMAAA7DAcdvqGQAAEMuSURBVHhe7Z0HfBRl+se3pFcS0kgnCaGDIMXDBBClqKd3Kqdg5fQUieVQkXIiZ0G9IHYF++HpH1CxoacUQSQ5FATpPQkhIT0kpGw22fr/zbzvToZNIUCy2d15vp9leN/nfafsZve7zzszO6O2Wq0qgiAIRaLh/xMEQSgPMiBBEMqFDEgQhHIhAxIEoVzIgARBKJdzG3DKlClqGSkpKQiuXr2a19Xq7Oxs1vPCkC8/IyMDETbtLOSbKgdx3kOEbUZeXh6vEwShBKwdICsri3VetWoVD4lMnjyZly6IlotFgUVYtRNJTk7GYqUNZlVMWRWwCDaJ1wmCUAAXNQpOSkripfMH2VZ6ejoKsN60adNYEIXc3FxW7lI2bNiAKdYl5Zs5OTl4OdLS0liVIAgl0G37AZcuXcoKkv4YsOqsWbN4pcvAWpAPorB8+XIWIQhCgXSOAeX72pYsWWIXnDJlCovIYephGrJj2bJlrNByFyFodV3Z2dkswnZTdgQpgcW80orYPk27XYesG7CLA2wVtoGVUWBl9nxb3XhsHotIG8w6szJg3QiCcBBsMNw+be0HRLLGCmjKzMxEAR1YAVMpiILUkyENddvZk8j2CbIZWWe2kw4Fu3XJeyYnJ7e6TLv9gIBtIZAWa1dGgWWjbMlsLWzXIZtXelKSxxFHGbS18dITZ8thZSAthD0jgiAcQ4d+F4yEpeU+O4DUhuVrSG3w2cand+7cuayJRfCxT0tLY2X5ivLy8iQlrVu3jgXbgSVH8qXJ14U0av369WzbWBkd7PZRsrnkq0O+Nm/ePBTYYuWrENsF8ASRq0JkeJqsP1sCksHp06fjKeTk5KAbWynrxmaUI1+y9MTZFrIm+ZbLn1d38ciXreTsBOGKvHLjufQievAc4OPKOuOzykMiUhIE2AcboDOqrCyHxSWk/rzeBhAH6waktdutS6pKYC7WU4L1gb94XZa4sSory2eUFsvmwtpRRhBleApluxywZfrWcuOlV1L+KrGmthbieGZ/0WZiThAuREfeyee3H7CgoICXxDyOl0SQDbGPNxMHm8qNaZeULV68mBWQT7GChBRBijRjxgzMy6oSdutCfoep3B3yPK4tkHBhCouxqhykflj1ihUr5K1I02A0rBdNSAbbyvgk2tp4giCchw4ZEPJiLmDDRsakSZPmzJnDynAQhIhuLDkCaMV04cKFrMr298uBUFhnDCfZ8QcG0xlgRw+wHDvVtlzXhAkTMJW2DTPazdIStj0QaEuLYWPYURo2aGVBBozGcjfQvv7a2niCIJwL9nnuCHbpkuQCgCaWjgFpICnv33JYKsF72JAWy0adAEuWRqxobXVdkg2BPPEE0nLskG+StHyAKi/JMkQsv9XloLN81dIy29p4acvlcSAvt/NaOQYaBRPuQUfeyXSF1POAHU7hFREosv1k0BV55Msp595/TBBOT0feyd12RrTLsWTJEhiQfW8wkLglJibyZoIgXBAyYEeZO3fu+vXr1TImTJjQ7WeuEARxMZABzwOe+9kg/RGEq0MGJAhCuZABCYJQLmRAgiCUCxmQIAjlQgYkCEK5kAEJglAuZECCIJQLGZAgCOVCBiQIQrmQAQmCUC5kQIIglAtdHYuwh66Odb6YzIbapuq6xmq9sb62sZoFUdYbdayMJpPFwMpVDWWsYDQbEGdlOYE+IZ5aL1YO9YtkBQ+NF+Ks7Ovp7+sZwMpBPiEooynIO8TDNhfB6Mg7mQxI2EMGbAkcB3PZHuV1jVUwHRwHhcF9Fou5h2+Yv3ewv1cQlMRmgZh8PP1ZGUEojJUlqUFzktTkYJmQIytLuoRAJbc2GnVYNSvLNwNVeBDLxKqxxkCf0FC/CKyOPRToRzIgcSEo3IA6Q21lfXFJbX6lrqRKV8qsZzA1BvuGwSMwXYg49fcOgmiEgleQt4cvn7lbaTLpsfFn9JVwoq5JKNToK7HxbOrl4cNt6B8FM0YFJUYGxmHj+czuCBmQuBAUZUBoorD6WKWuuLzulGC9+mKNRgs19ApKDA+IheBC/eG7cDcwBbQID+L5VunKTutKyuoKi2pyTWZjRGAsnm9EQGyE+KzDAqL5DK4PGZC4ENzbgEx5p84cLzqTl191GJG4kFRBAYGxMcHJmEq72JQAtMjUj2l5XSFeEIvVEhfSB69JQkhfTPEdwLu6IGRA4kJwPwMi2cmp2He8fI+bfcK7gpbfEImh/Xv3HJASPhSvm0atZd1cAjLgOSiqUR0utxZUWktrVT381f16qZJC1QkhKjVvVyjuYUBmvdzK/ZgG+oSkhA1JCR8S16OPO43yHACEeLLq8InTh/AyVuqKe/ccmBI22FVsSAZskzMNqtW/W7/caS6o0Br1KrPJrPXUePupEyNNf0jV3neZJtKddxCfA9c1IMZ0B0t2HC3fiWmoXySUlxw2OClskHvv73cYeHmlLxXYcEDUqAFRo/tHjXDal5cM2DrHy1SPf2ral++hrzKYm/hpB8j71GqV1tsjuJfPyFTzomu1yeGsRXG4nAEr64sPlm4/VLqjsPp4asSwQb3+4MwfS/dA/mXTKygBNhwcPSYiMI43OwdkwFbIL1fNWW3ZcUzdWK1TiU+djXmlkS886BPmN3qQ9aWp2phWztZyf1zFgBig7T61ZVfBTzpDDZKRoTFpST0H0lnBDsZiNSMlxNfP/uJtGo12ZPzEUQkTnWTvKhmwFf71leXfWzXVZfV43pAdkBtQnAoviE9k4J9HW178i8bDlfb8dg5ObkCT2bC/5JcdJzcW1eQO7jUGn7eE0H68jehWCquP7Sr8aWfBppgeyVDh4Og/dO+ZkmRAe3KLrU98ajxaYD5ZZNZqbdZjHhSMyCNwoNpTHRiu/Wq2z4A4HlMOTmvA8rrCn3O+3l+yLTG0/8j4q/pHjqCMzwlBVni4bOeugs3HyndjaJyWfF1McDJvcyxkQHs+3qCav9JsNOjZk+YGFCZWYSoZUKx7BXk9f4vH7eMVlwQ6oQGPlO3Mzv22pDZ/bMqfR8RfSfv4XIImkx6p+tbcr0P9IvGHGxg1mjc4io68k5V1bZiN2/UWo+j8Zu2jZqtIceSAFpW5SbXrmFGsE90Dsgl8hJb8eP/3h/4zMuGqJyZ/OC7lBtKfq4AhcHry9U9M+jAt6brNRz97bsPdWblrTbafPDsJyjLgmXq12Sw4T6DZfGdji1qMqpMl/NoehOPZW5T1wsZ7D5T8MnXYQ49e8frQmHTXOh2XkMBY+KFxL905cv7xij34m+JbjTc4AcoyoKfZZDFaeEVQoGhB6YGJTX/AajJ7mCgH7AZyKva9umX2pmOf3zJs9t2XLUrqOZA3EK5MXEgq/pp3jlqwPX/d0k0PHCvfzRu6FWUZcGCc1qI3qeBAueokEFOzJmGkbG1oGNXbgzcRDkFnqP3PjhdW7XopLel65H0p4UN4A+EuJIT2Qz44sd+0z/e88f62f57RV/KGbkJZBrxihEqta7I0WUTTiaGzTChmheIxEbPRrKo5PSSFDOg49hdvy/xxZg/f8AUT3xsRP4FHCXdkaEw6/sqxIX2WbsrYfepnHu0OlGXA5ARNgn+lqdpiMYqmk0lQvlfQbFKZKmsuidH9YbiCLhPSjeiN9cj7vt73zozRC68f/Dc6x0UJaNTaKf1vn3n54nWHP1mx/Tmk/7zBsSjLgPGx3ndca/KrK20qNVr0/AwYAWlQrFab9NamogrPquMTLgsM8KccsMupa6x+dcsj+DzMveptZ9jll5eXp5aRnZ3N4ijwkHgGKatKrZ1FSkoKWwXAlmRkZGCK+OrVq1mEdWsVdFiyZAmvuAhxIamPT3gryCcEyWB5XSGPOhBlGRDcdWvvUcm5/tW5jfk1jSVGU73ValZbLWqrSWNqUOlL9I15BZ7lxy/t6/HwvUnsZGmi68Cb/sXNGWN6X3PL8NlOcqXlpKQkq9WanCycxItCWloai6OQlZWFODuFFlV568XDlDpp0iQsloHy8uXL0QT9TZ8+nXVrB8wyd+5cXnEdkPLfODTj6gF3Lc9e4HgJKs6AoSE+Ty+8ZGji8Z4NO9WF+xuPnmw4Uqo/UtZwuEB/+JAqb3tg3b6UXjVPzR/o60PnXnQteLvjTX/T0IxxKTfwkNOwYsUKTFumeCzeFaSnp8+aNWvZsmW8rlLl5ORAuMXFxdOmTVu1ahWPuimjEiZOHfbQm1lz804f5CGHoDgDgmGXxCx74/oZt/mmhP3SJzArwviTb122f93/wiy/+6nybp8W8/mqa0aPUOqVYRzFGX3lO/9beNuIuUNj0nnImUByB/usXLmS10W2bdvWiUmfHDZ6vfXWW1lVYvHixbykAAZGjZ4xeuHHO16orC/moa5HiQYEKcmBzzw15cvP73n074PuuKXHTdf63fDHkLlzhu/b9dclL4yPi6UDIF2LxWr+8Ndnrux7szOf73LfffexQWir2O2Yg8JQBSkpKahmZGSwKrqxnmDKlCloYlXWTWLz5s2YttQrsr+WQfmeSmk5LIiFS2UksFij1EfapE7fd9mJJPUceP3ge/HeaDLpeairYXsclIDJYtUbracqrPvzrAdyrZu3Wzdus2761bp+h/WrbdYNO60/brdu+MW6eaf1QL51f771VKVV12S18LkVxOwvJvNSl7F61ysfbX+eV5yV3NxcfEAyMzNZFQVEWFkak7IImqRuk0VQQB+20xCwRWVlZbEqRrusICHtdmwLtka2OiyfLYEtFk2sYFcGWKO8ic3LNs+Z+ez31//962JeuQg68k52fwM2Nll/z7O+v8U0d43pyiXGlNmNvf+uT3yoIT6jMe7+xtj79DH36mPva0AhbqY+/gF94oPo0JD8SEPq4/rLXzA88Y153ynrniK+NCXQ1QbMP334yf9OazQ28LoTA9FIFrPTllxJzF9yEGTqYdZjZUlbTEZyzsuADCwZEcCWxlYhL0vCxcIlQWMbnN+ARlPT4vV/PVDyK69fKB15J7v5KPi3E6pZH5tm/sf87JfaT9ZbDxw01pQZ60qM9WWmhgqD/rShsdpgOGNosk2bECxv0pcYdcXG2mJj/hHDyh9MT36qyvjE/MRa09FyvljiYth07LMrU292kiO/7XPrrbfCJhhaYuSYmJjIoy1AH8A/UiIIJiUlwTVsT+KaNWvgJjamRnnUqFHCbDImTZqEqTSmbh921HjxYiFL4iH3wkPrNbHv9K05X/N6V+LOBvx8u3nWv40bd6nzjjTVFdXqTzcY641mg8VqtgoPi0VlxUP8HQjeSBZr8wMRs1XVZDbXGxsqGrKzz5zYq1+1QTV1meGVnyyN9Fvhi6Cyvjiv8sDlva/ldeeGHQ9ZsWIFRDZ16lQebQH67Nixg1dkzJgxg1kvPz9/2rRpKLD9dJCj0Cxjzpw5mC5dupRVJSC7lqf4paenw6fr1jnjNRw7ixHxE8rFOxrzepfhngbUNaqe/lL12gZtWUFTXZnOYjQhePbJfeKXZ3vfoGKbWpjLU6uyGkz6svrK403LvjO9uN6saxK7EOfPzsLNoxImudCvPu67777169cjO2upLQn0mT59upTBZWRksAKzHqpMcBiBLly4UGyxBwtnSSI7WsKALpHotXqKX0FBAabOfEzjItGotWlJ1+0q+InXuww3NKDeoFrynfW9jZaD+2rr6ywaUXxnu669mkBbgwuDqb6occWP6oVfmSgTvDBKa08mhPblFVeACQjZHKsy4CZ2ijKyP4gPfdgeQ3awdezYsawbwEBYsicbU7eVS0KXaIVt2ULA1q1bWaJnt7rMzMx58+ahA/yICJrmz5+PAjqg/PTTT7MyUkXMiG5YLPpDxNArJItV2B2Jdk6ighMdcIK0u10jGs/m6VXm/2RZaqqaLCbhCghqPD9BguJv4ETsCnx6dh8gL9sQx8tajW+k92PXezxwlXv+Zu6RrrxG9JIf779j1PxeQW3uUyMIBvT3wa/PLJj4Hq+fPx15J7tbDnioULUyy6qrMfDrADK9M8u3r3r0aa8D2mzNJktjpeGN9eZDp3iA6DgVuuJwf7pnOXFuQv0iqxrKeKXLcDcDLvvWWNegMhjMthTOZi7mN7Em+JAVhAb2PyvyeIuHrQseQK2yGMz1lZZXvm000FjYxn/WF3y+pSi/tIHX2wD6gwR5hSDaBvqDBHmly3ArA/560Lxhl9mgb2yWXHuILhR6to7Y0PpCMLI2Nxj3nrDmdvlXlMugazS/+23+vS/uvuWp315cfXzTroqqulbuCBERGOf4X78TrohjhgtuZcDfD6trGz2tFjOvt4fMa61YjoXatiNazabiCutvR4WjzARItf2UEOLb8Fv5v1Yegwrvf3lPbtFZ91qJCkoorunQWW+EwsE3ZVgAGfB8OFxoNVsMPP8DvCCe0sKrLNTK4R/WIjaIY147sAQsA63sAazCWHjbIee68VW3YLZYMfitqLE/RcjXW3tjenRyjD+viwyPHfdL/jpnu2EY4WxYrOZtJ74fFjuO17sMtzLgb4eMVpOJ+8s2tTSaLXUmq0lUG4vLO5yFrYMgOx6A7swmlaHWZNSZrdJNlkQsRvPxk0rcEQjlIbP7YXvZm1/lPfDq3qmLdiDjK65shPJ4D5UqOsznlQcGTxoZwes2MAqO75G6o8CJ7hZGOCF7i7KDvEMSQvvxepfhVgbMK2oSfukhoVZZdQbT8aOq3KOW0kY7fwlAc+zBK7b/WFGcYnnGkkpTzt7G3NKmOjNi/AE5mi2lFY1iVzfHYLIcK6z/Jrvk5c9yMLC9YeH2lz/PyS3WJUf7P/qXlDXPjHr70UsevTklLoL/0O2yAaFvzR5ql/1JjO9z00/Hv3DcxT86FekaMOzUZenkZ6ITQQK48cgqvE94vStxKwNazWfvAbSo1A2meL/i6ZOLwz0arMa2rniKsa8w8mXeOwu11WJQ9VDVT51QlRiUZ67TChplChSwntG5535AfZP5wInaL7cWI7ljBzeWf3Oi+HTj0OTg+bemrn3+MgjuwRuSrh4dCc1p2UnnKlX/hECU77k24dl7+gf4tnmyZEr4kMTQfl/ubb4UqKuwevXqefPmsZ8AL1y4EB7kDUSnsnb/+8G+YYOjx/B6V+JWBhTOaGZusu2t03h69+kbkbn4yoT4QLXKQ4w1+4v1YxUBISD+L0aZFtVqj8SE0BeevTI1xV9l1bLFioidLFLVtanXm34/dubzLUXPfnQE1Vuf3fnxhsLKGsOYQT0X3dXvq8WjX3lw8Kw/9b7y0vDEKD82S0uG9Ql+/t4B0ybE8nrbTL3kocLq40515+yOsGLFilmzZrEfeKSlpUGFLE50IvuLtx0s3X7nqPm83sW4lwHZV3KzlISSWuvh4elhEVQlNrBWMe0TyqwqR4hwgbJGDw9NQIC3VSUlNbzVpanRGX89VPV/GwuhvLte2DXjhd+/yirRNZonXCpcHBvKy5w58L7rEscO6SmNbc/J5YN6Dk/twSvt4u3he/dli3449NHJKkG4rgLct3z5cun3v6jKL2pPXDzldYUYHOC94evpoKsUu5cB8Wy42GwITsQ/8XCwGGbpnVCyIVdhy1bBlcJUWIRYEx9iQex4dmcnpqLG8L8Dp/+zvuCpfx+59ZnfZr20Z9124WpfUN7SjMFrnhmFoeuMKfGwGOvf1YQFRN8xasEHvz6NL3wecnrYBQ6Sk5Pl1y8AKeIN3tg+QUxRln54i8ISEWHfoXhNafZbXYAg64OlYS4pni3CytJ+RikCpLWjFWXAG0RYK1bEqpKvnZ+80wffzJqLd4UjfzTpXgZsFdteKtFVbQpL0Bp3na0Xpm12t3HODt1HcWXj1n2nV6wrePKDw1MX7ZizbP/mXRVenpopoyOWP3bJykUjn/prv9smxkF54cHdc6WWpJ4DH0xfsmb3G64yHEbShy9EGJBdv0DSU05OzuTJk1kZWWFmZiYrQ3/sqgQosxnB1q1bUWZXN0AcwsLSkFqyOJaTnp7Orv3HrhbDFDZjxgx2ldOsrCz0hxCxdnaZg4ULFyLO+qMnu5gCNhUDdqydjdmdn71FWR/+8vSM0QsdfMdUdxwFSzCZySUlSU2cylqEIv8npXgitv+xcA1P/xhiobnVCcgvbYDy3v02f947B29YuP2f/z6cva/S30d7Q3qvFQuGf7Tg0ifv6jdtQuxlA0KD/T35PN1NRGDcrLQXvjv44dr977vKSYLwHdsDCAGxhKst2M3eYC52gZlJkyZBcGzgHB8fL3YRhIUgbMXiEyZMwCzMYrGxzXtUsSgsBHki/Mgi6I+5MK90I5Fp06ZhXim1BC6hP4vV/MOhj77e987D415y/A2j3TQHhJkkOQkH7M5WI2viHeRdz0LMCZuX0txT+l/SZHfAzkPetKti+TcnHnlzP5T3r5XHth04HRbsdcekuJVPjnjv8WH/uL3vX8bHDE/t0c6R2W4HEpx31TuVuuKXf3rYAVfEvBikpI8lgxAQUjDHDDPZGBl5YvuHX5A8stQS/Vveec4JKa8rfHXLIwXVx/8+/lW8E3jUgbhdDmjTEy+d5ajmBlur2EH8nxd4CwvxoBxbXzanGHAUrZ6HvDe3Jrqnz6w/9f70qZFvP3rJ/FtTbxwbPah3kPzkZOfH3yvo7ssWje9z0/KsBZuOfoqkgDc4Hxh+8pJtt2BxcZdf6AGSnT59Osa/5zzwIqWBcGXLm8w5G1m5a1//+bGR8VfNvHxxD98wHnUsbpkDtvCWPc2tUokXbGITsG8TEcpinQXlTZ1NB89D/lNar9S4AC8Pl/9TjkqY+OiEN45V7Mn88X6nPTyCQaiU9C1duhS6kUQjxdk5g51+FdJTp4TLsbV6OX45LA1s564mzkBOxb6lmx7YVbh59vhX05Ov59HuwK2ukBr+xyqzVt18mVOrSlNrSY/JW/n2wGvv0e2u9dN42367KhzbtQ2OhZP+xP/sR8tC3drkcUlwzdp3w26fuevH44O8osxqSTVqlaeqofhrvkPn4tE3mSE4WO/YqXqke5U1hsQoP9gtNTYgOca/nRPxOpdHuvIKqR0B+vvvgX/7ewf9ecjMmGD727B1I8it5s6dy45voAr95eTksCbkhtIeuszMzHfffRdNGLeyCMbL8COGzChjrvvuu4+NVeVMnjwZg+vltjsUr1q1il0XGiD7W7lyJWvCoqQ+DPlmMLCFdhHnAcPetfvfL6sv/OPAv3b1zfI78k52KwOG/bHKwgxoe06CAWPzVi63GdCr+df7wntT1lM4WcbmP+F/FhcuBegxrC0DqlSe6osyYL3eBN/BekdO1hWU66E8+A4pXr+EwN5Rfh0/Ea9z6XYDAgyEdxZs/u7gh/0jR2B0TNeUdgMq64s3Hl11rHz3hNSbL0+6VqPu8h01yjPgtUIOKIkMaGrM6bEnmnNAmQEZYl/+Csjms6G2qpo8L+nBDbjx+ECvSIs8B/RS6Yq/SeDVDlCjMx4+WYf8Lq9Yl1Os0+nN/RMCkd/1ifXvHeUfHebD+3UrzmBAhslsyMpbm537bURg3LiUP/eLHMEbCJcCY96tuV/nVx0el/znMUnXOuxsZ4UaUBwFC08KLoQB02JPrIIB/1a/u8ZP7WWQaa4N8Qlh22uCNoOnkAO+BwPuRA7oGWkWTjAUXzSo0Auj4HYNWFFjOFbIlNeAAiKpcYHwXWIvDG8Du+tEvPZxHgMykA/uL9720/EvDKZG5IPDY8e50K3mlAy+wPYUZW85/gXKwh8ubpwD8j45ZEDkgJazDOgpGpB1YM9bKAup3tnY6mhlo+D3wu+YuXMjDBhhVuGPKLbDgJ4WXcm39gM0DGy3HayC9ZDu+ftqU6L9+8QFJEb5Id1znhPx2sHZDChxsuoIPJhTsXdw9JhL4yakhA/hDYSTkXf64K6CzftLtiX1HJSWdF13/aU68k52s2PBMJP4sP1vg0WEulBCQWoSu4kTXmxuEytSDbA2PhULalPLS24JQ10nPw/ZRUkI7Tdj9BNPTP4wLqTPdwc/fPqH23849BFdc995qKwvXnf4k+c23P31vnciAmPnXfUO/l5O/kXlZgYUkTlLoLmKjE6o2LXbEJzG2gTH8WLbsJ7CBQPtGdkvxPnPQ3ZdfD0DxvS+dvb4Vx9IF378sDx7wZIf74cKkXewDoSDKaw+BvEt3fTAW1lzDabGuy9b9OgVr49LucHfK4j3cGLcy4CixCTEGq+3IioJSXisU+tdbaPl5p5iia4Q132EBURfPeCuf179yfRLH1WrtV/uWbbo++mf/v7q/uJtdBX+rgav8JGynZ/vfgOZ+KpdL1ut5hsvycDf4vrBf3OtA/fumAOeDURljygxsSAarU1E1QnttuPLwpCXJZLiXJiQAZ2AuJDUKf1vn3PlW49e8QYGyNtOfL/o+1uRjyAxyanY56IXo3ZCYD28nnhV8driFf7p+BdRQQkPjXtp7lVv46vI8T/p7RTc60jINaflR0Iw0dRZ0qJPrH5n4DX31O+pFY6ECHEBoUPb9pIEp1IZPYf3qFn7fvgd9+3ccHSgh3AsmHdRa1TeZl3J973FuvvgtEdCOg4+q/lVR3Iq9+VW7iusPo4Pakr40JSwwQmh/Rx2KoZ7oDfW4wXMO33Q7pXs3XOgt0f3nK/acZR3LPiaSrNWwzM8MVfT1FoujznxKTNgja/ay8jtZqMVCcpfEDQbPIaHwIARd9z324YjgzyizjagtaHkO3c7WdcNDCjHzoaBPiExwckJoX0xRcJIQrQDKXNRTV5h9bETpw8V1eSe0VfGBCe5kPXkKNKAGtmv4jDIhwGjT3z6rmTAdnYPNZtTrIhg+CsYsFbIAe8VDdjLLFlTMKCqQX42zDfZJV6emqtHd/mN7rsUNzOgHSW1+UVn8gqqj0CLKPfwDYvr0SciMK5XUAKmkYFxDj5nrXuxWM1ldYWV9cXldYUQX2ntyQpdca+gxMTQftHBSfiGQNl1XxDlGfBq5IB2BjSLBhzUugHx1Lnw2ngRmg3IcsABHlGWZgOqrd4afcnaZgMWluuf++RoTE+fR25Ocd0Dwe5tQDn4/DMhltefggIgAnz+w/2jwwKiYcOowAT4MdQ/MtTPtb/SJKoaypDTVenKKnXFkB2esvz5RgTExvRIcmnl2UEGFAw4pteJz94bfM09tXvEM6JtyhOnAu0/fava6CmOgiO5ASMtKoyzhaVY1WqVj4e++OuzRsFmi/WD/57csrtizrQ+HbxphrOhHAO2CvOCKMQSKIM9AryCgmFDv8gevuEhfhFBPiH+XsHwo69XgFOd86Ez1OoN9dCczlBT21hd03i6Sldao69EpLapGtvPHmEBvaA8uA9TPqc7omQDik/KqtbUwYD5n72HHLBOyAGbj4SAdp+47WVRmyQD7tpwpB83IGvUqHw99cVftbIfcG9uTeb/HRs/LPyeaxO0tsv0uwoKN2Cr1DVWcxvqSqsayuuaqvXGeiRTeqMOBUGFngH+3kEoIIHy9vD1s2kRfpT2nbFWFDQaLcosiFbJofCXdOQazrJYhOskIlFFmQXRij6s3GDrjK3SG4TNQAGb4evpj7wVhUDvkFC/iFD/KGa9QJ8QNqNyUJ4BrzltxhOS54B1lsujTwqj4L/BgN5qD6MYbu0p85h9k9okjoLfi5yRsfuHg6n8WLDoQOSAft76oi9bPxJSrze98llO0enGJ27v211XebkwyIDni+AgYz00hAKqrXoKCFITL/4KtbUqNXtdakRdqs/SZUu3wm6+Xv5QHgqsiWAozoDJN1RVGWBA/ozUcFSV8W+Tzjw7N3HSjJq9tT5qjzaOhDS/Bq0ZMLT2uw+iHn3i2MebenlEIwfknQQDauuL1rZ3Absftpet+KHg1qti/5TWi4ecHjIg4R505J3sVmdEXxpvshrFDBByUqstDSZV1ankeK1Gq23ziQoywz/pYQ8ySiR8Wq125PAAT2OdqQGGFRYurMNgmjzkHCPcq0dHvvLg4A07y5/84HCNjmWgBEE4C25lwEUPBER6VFnrTVa92XKm0VpWcP8tmrtv7202W9W2k/j4tNl4+IekrrWDX6wVBtSqzWbVzTf2uuvPNarKKssZg0pvstbrojxOPXrnue+uGx3m8/rDQ5Jj/Ge9tOe3I9U8ShCEE+BWBhyU6rfx3ZgZY08neR0bGZm//Mke/1wwxNPLw2pRqTyQuImdBK8xRAWaLJaSMp/SE+aSOqtRvNCLEEbaJ7ZiolGpPTQWi9rf3/f5Jwe8vcjzypQTQ0OO3Xb56W/fHjAoNVhc1DnQatQzpsT/446+r32Ru/ybE4bWrihDEITjcav9gG2h1xmvfuDMnjIvtcYgGk5CbT2jv25Q+QN/DX/2tdrsExHanhqr4EsZas/hUbpvX4v2C+iEk6Tq9abXv8gtKNc/fksfZIU86mTQfkDCPVDcfsC2ERNA2P4s/SHPU2vNxinjIy67LGHadbFqjG1bfh2ohYGwuOOvEwjw9RDu4TsuZt47B7/c2uV3WSQIon0UY0Bt6wpD1MtL+PGGp6e6xZWibXT2CX1XXhr+1uyhW/ZU/uO9Q1V17fxQjyCIrkUhBhRVByTHoSA+1GoMe4U2MftroUDW1skCFIgM9X7lwcEDEwNnvbT310NVPEoQhGNRhAHlYmNHOGywYbHMjmwYLAyX2cEQodIVBgRajfq2iXFP/bXfm1/lvfZFrr5JOFeWIAhHopQcsLX9eJIIz27j4rPBTv7rMvonBL43Zxj098Cre3OLdDxKEIRDUIYBz1KYkN3J9CejVdOxjl0pQV9v7fxbU++YFD/vnYOfbyniUYIguh5lGBAW4wprTXzNtNXa/lydwxXDwpY/dsn2Q9Vzlh2oqKHDIwThCBQyChb81+xAlgSKhfaxZYuYtSuTQBvhwV6Z9w8c0a/HrJf2bN13mkcJgugylLIfUEQUGkMoMLudjTzAhsvAEfbjaDXqaRNin793wAf/zX/5sxw6PEIQXYqS9gM2263ZfZCcLcz+FwPsIeFAAzJS4wLefvQSFO5/ec+xwnoWJAii01HMfsBmzqqwX3ycha1+Vj+H4+utffTmlPuuS3zyg8P/t7HQbOnezSEI90RRo2Bg55Gzq+JvpOXJH8PhKWAzlw/q+eYjQ/fl1c5ZdqCsqolHCYLoJJQ0CrZDsF3rchNaeFFe6h6EwyMzB44ZFPrAq3t/2s0vLEwQRKegnBxQ1BpzG3vY/jsbFpGm4qPNHww7jr+Mj4EHP95Q8K+Vx+r1Jh4lCOLiUIwB7SUm1ZnmWmLTpdOQHOP/1uyhAb4e97+858AJfmcJgiAuBiUZkOusdbFhPCxEhUanc5+Er7f2wRuS8Hj2o6Mr1hXQ4RGCuEgUfiTEDtcQymUDQpc/NvRYYf0jb+6nwyMEcTEoxoAtr0vPTvvjFeBK+VRooNfz9w4Yf0nYA6/u3fBbOY8SBHGe0JEQocQRT4ZhpeYHCzglN46Nzpw58Mus4mc/OkKHRwjiAlDaKJjB7NZBnFiB4uGR1x8eEtbD+74Xd+/NreFRgiA6hiLulNTQYLn2oco9p7QWlbDXTDoJ0GrVeNTUL3s84JapUas/O33/s3WqaO/mATNeGLVKo/W4NMnwzZJYP79uPDP63Px2pPqVz3KuvDRixtXx2ou7rD/dKakjmMyG2qbqusZqvbG+tpHfBBVlvZFf5BFNJgu/xk9VQxkrGM0GxFlZTqBPiKfWi5VD/SJZwUPjhTgr+3r6+3oGsHKQTwjKaAryDvGwzUW0pCPvZMUb8Ez9srkyA/byVqlt98wU0Xi4hgFBjc64dHVORU3TE7f3jYvw5dHzhwzIgONgLtujvK6xCqaD46AwuM9iMffwDfP3Dvb3CoKS2CwQk48nvwUgglAYK0tSg+YkqcnBMiFHVpZ0CYFKbm006rBqVpZvBqrwIJaJVWONgT6hoX4RWB17KNyPZECOYMCHK/cUaiwq/iZjMmvdgGcfNBEN2PTNkjjnNyDjm+ySjzcUzpgS/8cxUTx0nijQgDpDbWV9cUltfqWupEpXyqxnMDUG+4bBIzBdiDj19w6CaISCV5C3x4V/x3QiTSY9Nv6MvhJO1DUJhRp9JTaeTb08fLgN/aNgxqigxMjAOGw8n9ndIQNy2jAgnrq2XQMKr4zGw3N476a1L7qMAUFhuf65T45Ghfg8cnNysL8nj3YYtzcgNFFYfaxSV1xed0qwXn2xRqOFGnoFJYYHxEJwof7wXbgbmAJahAfxfKt0Zad1JWV1hUU1uSazMSIwFs83IiA2QnzWYQHRfAb3ggzIEUfBFcIo2MoMKDxl+IzvB5wbyA34TK24HxCtza8JcsDhvQ2uZUBgtlg/+O/JLbsr5kzrMzy1B492DPczIFPeqTPHi87k5VcdRiQuJFVQQGBsTHAyptIuNiUALTL1Y1peV4gXxGK1xIX0wWuSENIXU3wH8K4uDhmQYzOgxmZAgVYM+HStKqbFKFjrMTzZsNZ1RsFyfj92Zunq4+lDw+65NsHLo6PH/d3DgEh2cir2HS/f48af8M6i5TdEYmj/3j0HpIQPxeumUWtZN5eDDMhhBtx9SmO1N6Dao0Z3Vg4oHQmx4dIGBDU64yuf5ZZWN86/NTUxyo9H28V1Dcisl1u5H9NAn5CUsCEp4UPievRx11FeFwEhnqw6fOL0IbyMlbri3j0HpoQNdkUbkgE53ICFGqttPyDokAGFLNHTpQ3I+GF7GQbFd0yK+1NaLx5qG9cyIMZ0B0t2HC3fiWmoXySUlxw2OClskHL293cpeHmlLxXYcEDUqAFRo/tHjXCJl5cMyGnVgMLOPmEU3IYBhVdF+Kf28Lw0uWntkniXNiAormx87pOjoYFej9ycjCmPtoZLGLCyvvhg6fZDpTsKq4+nRgwb1OsPrvKxdF3kXza9ghJgw8HRYyIC43iz89GRd7KifhUngbJYFS6Rb3eVVNsv51gHNyI6zOf1h4dgIDzrpb2/HqriUVcDA7Sfjq9ZuumBt7LmltedujL15meuWTlj9BMj4ieQ/roaX88AvM63jZi7+I+fTu5/e13TmXf+t/C5DXdvOLIKfxfeydVQ1JURYDf2EP1mrzgpZNcm9ncLtBr1Pdcm/OOO1NfX5L75VZ7BdNYeT2fGZDbsPvUzPm8v//RQZX3JX4Y99M+rP8EU2R/9KMLxaNRavPJ/HjLzySkf3TlyfoOhdummjOXZC3YWbG4y6XknF0GZvwu24QQXf3Y8Q5OD3318WK3O+MAre3OL+E+4nJbyusLPd7/xzPq7YMAxva9ZNPkjiC8htB9vJrqbuJBUqPCZa1eNTfnzodLtz66769PfXy2qyeXNTo9iDNjGEz23At1RkgG+Hv+4ve+0CbFzlh/4fEsRjzoZR8p2vr/tn8j7IgJj5131zt2XLRocPYYyPucEWeHAqNF3jlqArDA6OGnF9ueQEh4s3c6bnRhl54BnoRYOD9vjzknilZeGv/3oJVn7Ts9752BFjfwYUXdisZp3nNy45Mf7vz/0n5EJVz0x+cNxKTfQPj5XwdvDNz35+icmfZiWdN3mo589t+HurNy1JttPnp0QhRjQtvuPgxJ7iCfFNCN2YwWpQ3PBDYkM9X7lwcH9EwIffGXv/w6c5tHuY29R1gsb7z1Q8svUYQ89esXrQ2PSXfd0XIWDhP2hcS/dOXL+8Yo9+JviW403OBmKyQEFiTGXnVNnskMl5+zr+mg16hlT4p+8q+/yb0689kWuvsnMGxxLTsW+V7fM3nTs81uGzcaAN6nnQN5AuDJxIan4a2J0vD1/3dJNDxwr380bnAZFGNBqseV29ghnQ1qt0osgJoQtelqtaksb87sNg3oHvTdnGPR3/8t7eMhR6Ay1/9nxwqpdL6UlXY+8LyV8CG8g3IWE0H7IByf2m/b5njfe3/ZPpzp1RhEG9A/QePvAbjbBNT/UPt7qkB7ii6BWqVs7NIww+gT4u/8L5eutnX9r6owpCSiv3nzKMTei21+8LfPHmT18wxdMfG9E/AQeJdyRoTHp+CvHhvRZuilj96mfebS7UYQB4bGRqRq12Wyf31lUwT5N/fsJv5adMNa/V5RWZbY7GqJWmc29Ao28pgCuGCZcNWD7oep5b3ft4RG9sR5539f73pkxeuH1g//WiQd5V69erZbBoypVSkoKi6DAQ+cCnZcsWcIrnUReXh7bDMBDbcP7qdXZ2dnYEszLG1oDHTr+1FqCtXT6k7VDo9ZO6X/7zMsXrzv8yYrtzyH95w3dh0IMqLr9Or9I3wa1ylNIBPlDo2rUTR6tiosTDBgR6XPN5Sar3iRYUuqDuPfpx+7gF/hVDkszBg3rEzzrpT0/7e6SAUtdY/WrWx7B52HuVW93+i6/adOmsd96ZmZmyn/0mZOTs0oEBR5qFxiBlzqV5ORktmGYZmRk8GhrQGezZs1CT7B48eJ58+bxhtaAvNrvcE6wlrlz5/JKVxIXkvr4hLeCfEKQDJbXFfJoN6EUA/brE/DMTL8Ev3JVo9FqsqqMFr+mkvuuNiye35f3UKmenhN/+5U6jV5vNVitRqu1yRznW/ranF79+yjo4nEMrUZ928S45+8dsGLdyX+tPNa5h0fwpn9xc8aY3tfcMnx2111pGaLhpQsFRuCltpkyZQovdQyWxI0ZMwbT+Pj4xMREMdwKSPpyc3PnzJnDquvWrYMNWblVIC8olVcuGvgUG8ArXQBS/huHZlw94K7l2Qu6V4JKMSC4+fpe3y1P+te92hlja/5xS9OnmXGZ/xgQENB8CWV/f6/M+ckrnuoxa0rdvVfVPX2X+T8vJE8eH8GblUdqXMDbj17i5aG5d+nuwyfrePTiwNsdb/qbhmaMS7mBh1wWDLfXr1/PK+fDtm3boMLp06e3k3NFRwtX9Fq6dCmrgmXLliUlJfFKV4Jtu8h0soOMSpg4ddhDb2bNzTt9kIccj5hiE0Qzs7+YzEs2ft5bedOT2z/ZUGAyW3jogqhuqHjmhzuPl+/l9a5EGmzKYaNgVsabH+XJkyezDwISLhZHgUVYSiUthAUZqMoTLjZWlWYEWVlZ4kytwNaIzUMZ3Vh/wFrlSEmffGnYZhbE6qQ1sieFTcJipQ7SlmM5WKm0LnSQZkSc9WERNMk3iW1kV5NbeeCp72+rqCvi9c6j5Tu5JWRAwp5W3zflZ5oee2v/Q6/tLT3dyEPnidliemnzQ//L+47Xu5j2Dcg/4ja5oDP7tDMRsCBzHFsIkwgKQApiUSizIGZkSwAsjgirysFy0E1aAkBBWnJL2KIY0gKZpKQqyuxJsQ1mOmYzYipplK2FVdmmsuVgyp41YMthVfYiOIbfC7dkbpzZaGzg9U6iIwZU0CiYuBjCg70y7x+YPqTn/S/v2bSrgkfPh893vxHm32tM72t5vVvBWx9TfODT0tJQWLFiBT722dnZGHXCESwoH6JiBLpu3Tp2GJeHzmbNmjVYgnDUVq3G8BaRHTt2sCaJlJSUsWPH5uTkQEbSMHPz5s1YMiu3hB3VkbR1zn1z6INNRQEzYi14XqhidpTZWrABmLJjQWygDTC4liTYLQyLHde758BVu17mdQdCBiQ6ilaj/sv4mKWzBv3fj4XPf3K0Xm/iDR3gZNWRg6Xbbxk+m9cdQn5+Pi+dC8kFbZ1uwtw3adIk+IglcXZgXVJax4CDeJsIO9GEBRcuXIhpRkYGgqzcEqxROjcFFmOGWrlyJYt0BMfsNOwsbhgys6gm1/EXUyADEudHcoz/W7OH+vt6IBncm1vDo+di07HPrky92ZH32EXC1VJnW7duHTVqFK/IKC4uxpR5sFUJwn0QXDun0SQmJiKb45XWkLcix0Retnz5clZmwZbIZ4HOMEtbgm4VdJ4wwWVOMvfQek3sO31rzte87ijIgMR54+ut/ftNybP+1Pv5j4998N+T5/z1SGV9cV7lgcsdO/5FbrV+/XopjQLIuSAFeWaEQSIrLF68GH5B04wZMzDX6tWrEWRTDFfZQlhGiSW0HDCiw9SpU+Wrw3CVzS7BRpry7QFYOOuG/nZNAAuUThjEemFMbB6rAmZtNhfG3Ww5WAWzJKqY/SLP72u5SV3KiPgJ5eIdjXndMfCUnSBsdGT/MaP8TNOCdw9mvLKnqELPQ63xw6GPv9n3Hq84EDtVwXG8QYRFWJP8WAQ7ngBYKxvbsgMLAENgdEYBrdLy2UEDdmCBIV+ghHz4zI45tLoBDCwcfaT1AjYLg20DYFsrNUkbj3WxiNQTEakVyJf82muv8ZJtUWxT2XN3JD8eWd2Jb5WOvJMVcack4rzoyP1l5Hy5tXjlj6fuuTbh6tGt/3hmxfbnhsakDYsdx+vOgVqtxqfdbm8d0b0cLN2+PX/93Zct4vWLoyPvZBoFExfLjWOjM2cOhAef/ehIje6s31Cz86gxtAnzP/ddOgki3D+6zLE/ESEDEp2AcHjkkaEhQV6zXtrz+7EzLPhNdsmTHxyu15sqdMWBPqEs6Azk2U5qmT59uoN3dRHtExYQXVkv7N90GGRAonPw8tA8eEPSw1OTM1cef/fb/PzSBkyREiI3xBd7XaMT3Z8zKSmJ7QMCjrkWANFBqnRlkCCvOAQyINGZXDYg9N3HLyks19//0h52N841PxcHeiZX6kpYB4Joh0qd8H3JKw6BDEh0MsH+nnERvtIpMvomc37eoNLajp6cTCiZktp8ygEJ12Zvbg1Gvrwisv9I8E+HfnXmG4YRzoDFat524nsHnzNABiQ6E6R+K3+0v8K+0WStLr5iR4GT3i2ss5gyZYrwq2ARdoYz+xnvavGa1exE5bZISUmRTn5WLHuLsoO8Qxx8O3wyINGZaDXqzJkD17045r3Hhz15V78ZU+KvGBaWHONfXhb77a4tTSY97+deSAeX+eEV2SWdoT92oYT2ycnJYVc0UCxIADceWTW+z0287ijIgETnAw8mRvmNHdLztolx/7i979uPXvLNc2P6xkR9udc9P+STJk2abLv4CgNlRE6dOjVt2jT5ry+Itli7//1g37DB0cLVsx0JGZBwENNHZhRWH3faO2dfMMjycnNz5b/YZbR10ReiJfuLtx0s3X7nqPm87kDIgISD8PbwvfuyRT8c+uhk1REecgu2bt2KactLzqSlpbX8yR0bLzPk93VDVTo3G2VYNSMjQ+wlDK7RxMqIsz7uRHldIQYHeG/4enbDDXnIgITjCAuIvmPUgg9+fdrxl4HrOto/xGEHvMYu0IC0ETCjMc0xWHn69Oljx45FNymCMmZ0v7wy7/TBN7Pm4l3RK6jNm0Z1KWRAwqEk9Rz4YPqSNbvfcL/hcEdYt27dsmXLsrOz5deJYaZjsLJ0yYbJkydDfOyHK+3cWM5F2VuU9eEvT88YvbDT75jacciAhKOJCIyblfbCdwc/XLv/fTc4SZBdhZRdre+cwH3I6RYvXiy3ngKxWM0/HPro633vPDzupW7UHyADEt0AJDjvqncqdcUv//Swo6+I2dmwBA1SY1UJjI5bnuKXnp6O/K6dG4MogfK6wle3PFJQffzv41/FO4FHuwkyINE9+HsF3X3ZovF9blqetWDT0U+RFPAGFyQrK2v9+vXyIxvI9SZNmtTqKX4FBQWYspOlFUhW7trXf35sZPxVMy9f3MM3jEe7EWTjBCGn49eI7hRO60qXZc1/fsPfDpT8ykOuCf9EiUy2XfNZfjJgbm6udJVmdJCuw8wiQH6fcsSlfYVsbyArA7Zkl+N4+d4Xf8x45ae/d8WtgVuFrhFNXAgdubJup3OwdPt/D/zb3zvoz0NmxgQ3HyUg3AAMe9fuf7+svvCPA/86NCadR7uejryTaRRMOAUDo0bPufKtkfET3/nfwlW7Xiqha8m4BZX1xfhrLs9e0Dfy0gUT33Ok/joIGZBwFjRq7aiEiYsmfxQVlPD+tn9ChUfKdvI2wtXIqdj34a/PvL71sYiA2LlXvZ2efD3+vrzNmaBRMGFPt4yC7bBYzfuLt/10/AuDqXF8n5uGx47z0HrxNsKJMZkNe4qytxz/AmXhDxc3rhvF15F3MhmQsMcZDChxsuoIPJhTsXdw9JhL4yakhA/hDYSTkXf64K6CzftLtiX1HJSWdJ0z/KXIgMSF4FQGZOiN9btP/bzj5MYafSVGylBht59HRjAq64t3Fm7eVbjZ1zPg0rgrRsRf6e8VxNu6GzIgcSE4oQEl8Hn7rWAjVIjP2+DoP/SNHNG9vyhQLIXVxw6W7jhQ/IvOUDMsdvzIhKu664e97UAGJC4EZzaghPQJrG2qGhg1ekDUqP6RI2hfYZdiMhtyKvftL/7lUOl2l/gGIgMSF4JLGFDijL4SH0h8LE9WHYnpkZQcNiQlbEhcSB9vD1/eg7gIYL38qiMQX27lvqIzeXhhB/X6w8Beo0P9InkPJ4YMSFwIrmVACflntbD6eFRQQkr40JSwwQmh/brlwnOui95Yjxcw7/RBu1eyd8+BrvW9QgYkLgQXNaAcOxsG+oTEBCcnhPbFFFkMCdGOJpO+qCavsPrYidOHimpykVbHBCe5qPXkkAGJC8ENDGhHSW0+RnAF1UegRZR7+IbF9egTERjXKygB08jAOOc8WbeLsFjNZXWFlfXF5XWFEF9p7ckKXXGvoMTE0H7RwUn4hkDZPV4QMiBxIbifAeXg88+EWF5/CgqACPD5D/ePDguIhg2jAhPgx1D/SJfYz9URqhrKkNNV6coqdcWQHZ6y/PlGBMTG9EhyG+XZQQYkLgT3NmCrMC+IQiyBMtgjwCsoGDb0i+zhGx7iFxHkE+LvFQw/+noFOM8pb0BnqNUb6qE5naGmtrG6pvF0la60Rl+JSG1TNbafPcICekF5cB+mfE53hwxIXAgKNGCr1DVWcxvqSqsayuuaqvXGeiRTeqMOBUGFngH+3kEoIIHy9vD1s2kRfpT2nbFWFDQaLcosiFbJofCXdBtlOMtiEa6TiEQVZRZEK/qwcoOtM7ZKbxA2AwVshq+nP/JWFAK9Q0L9IkL9o5j1An1C2IzKhAxIXAhkwI4gOMhYDw2hgKpQNupQsMrkhYzMZBFuA9BkatQ11bCgoLmzLwcLRUpy9PcO9vbwQcFD44WskwXRqhY1iibkoSjAbr5e/lAeCmIXohXIgMSFQAYk3IOOvJPp6lgEQSgXMiBBEMqFDEgQhHIhAxIEoVzIgARBKBcyIEEQyoUMSBCEciEDEgShXMiABEEoFzIgoQjUMlCdMmUKi2dkZKSkpLByq+Tl5WGW1atX8/p5kp2dzVYKUMXqWJxwEsiAhJsDecE+mZmZVhuorl+/Hk3w0fLly1m3tkhKSsIs06ZN4/XzAfZMT09ftWqVtN4NGzbwNsI5IAMS7gwcNH36dOhv7ty5PCRcvED4LTyali1bNmvWLBbsCtasWZOcnCzZE+ttP98kHA8ZkHBnli5diunUqVNZVQJO5KWuJD4+Pjc3Vz6CXreOLjnhXJABCXcGo05kYRjJ8roNpIQtg2y8zJB22LEdeZhKZSSPSOVQYDsTMRVmEOPiHM0g+8PakYSilYdEsHBEWD4orZTNjiYsUNp7iFbEWVnad7lkyRLMK8VRRZCV5TkmizBYhK0L/VlQgrWyJyX3tSIQd1AQRDOzv5jMS64P3uFwEK+0BkbBUgd0ZvvsMEUZ6VtWVpbwIVGpUJDKwK4Js2AhWJS4GHukgbZ8S5CESlW2KCxT6jl5svAnYFXWjfXBVMpeWVyqoowloMCeAuZlCwEIoht7UqzM4qw/236ADmxet6Ej72TKAQmCg88DsjakSMjaWCQtLY2pR16GOJA/oooylMEK8uTLjmXLlmHJEBZmlBKuVmH7JWEuNlgeO3Yspjk5OZhGR0cLPcTsldmTxceMGYMpc5k8q8WisBCWJ7IInhq2FgVplyj6Y3WLFy9m1a1bt17YAR+XhgxIuDOwCbNDR2DDQxQk610kGFGy4TOAsJiAHDPMZO6bNGkSky+PtmDOnDnr16/HRqJ/YmIijyoJMiDhzixcuBBTtqdMDjRkZyJYYN68edCl/KjxxbNt2zZesu0WLCgo4PWuBO5DqsjyxHaQ0sA1a9a0PF6kBMiAhDuDISpEALXJT0WGENsa8RUXF2Mq19ZFglVLqkUBhpVEIyWnbBwKOSIRY5FOIT8/H1Mss/0smKWBmzdvbnloSBEIOwMJQoY7HQlh2I1qpUMB7FADgH1QxZCZVaX4W2+9xQrgqaee4iVx9x8viUuThpnSwQcGusE+0tIAqrxNdn8eLAFTNEkbgAWyIEO+OjnyuN0mSVUsSlqshHwzALZQOh7iTnTknUx3SiLseYTulKQwkCAvW7aMV9yIjryTaRRMEIomOztbmcdAGGRAglAoapHFixd37sEf14IMSBAKhe0IU/gP9ciABEEoFzIgQRDKhQxIEIRyIQMSBKFcyIAEQSgXMiBBEMqFDEgQhHIhAxIEoVzIgARBKBcyIEEQyoUMSBCEciEDEgShXMiABEEoFzIgQRDKhQxIEIRyIQMSBKFcyIAEQSgXMiBBEMqFDEgQhHIhAxIEoVzIgARBKBcyIEEQyoUMSBCEciEDEgShXMiABEEoFzIgQRDKhQxIEIRyIQMSBKFcyIAEQSgXMiBBEMqFDEgQhHIhAxIEoVzIgARBKBcyIEEQyoUMSBCEciEDEgShXMiABEEoFzIgQRDKhQxIEIRyIQMSBKFcyIAEQSgXMiBBEMqFDEgQhHIhAxIEoVzIgARBKBcyIEEQyoUMSBCEciEDEgShXMiABEEoFzIgQRDKRW21WnmRIEQe+XIKLxGEi/PKjet4qQ3IgARBKBcaBRMEoVzIgARBKBcyIEEQyoUMSBCEciEDEgShXMiABEEoFzIgQRDKhQxIEIRyIQMSBKFcyIAEQSgXMiBBEMqFDEgQhHIhAxIEoVzIgARBKBcyIEEQyoUMSBCEciEDEgShXMiABEEoFzIgQRDKhQxIEIRyIQMSBKFcyIAEQSgXMiBBEMqFDEgQhHIhAxIEoVzIgARBKBcyIEEQyoUMSBCEciEDEgShVFSq/weUHQz7FPBrT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8" name="AutoShape 10" descr="data:image/png;base64,iVBORw0KGgoAAAANSUhEUgAAAasAAAEhCAIAAABOWBiEAAAAAXNSR0IArs4c6QAAAARnQU1BAACxjwv8YQUAAAAJcEhZcwAADsMAAA7DAcdvqGQAAEMuSURBVHhe7Z0HfBRl+se3pFcS0kgnCaGDIMXDBBClqKd3Kqdg5fQUieVQkXIiZ0G9IHYF++HpH1CxoacUQSQ5FATpPQkhIT0kpGw22fr/zbzvToZNIUCy2d15vp9leN/nfafsZve7zzszO6O2Wq0qgiAIRaLh/xMEQSgPMiBBEMqFDEgQhHIhAxIEoVzIgARBKJdzG3DKlClqGSkpKQiuXr2a19Xq7Oxs1vPCkC8/IyMDETbtLOSbKgdx3kOEbUZeXh6vEwShBKwdICsri3VetWoVD4lMnjyZly6IlotFgUVYtRNJTk7GYqUNZlVMWRWwCDaJ1wmCUAAXNQpOSkripfMH2VZ6ejoKsN60adNYEIXc3FxW7lI2bNiAKdYl5Zs5OTl4OdLS0liVIAgl0G37AZcuXcoKkv4YsOqsWbN4pcvAWpAPorB8+XIWIQhCgXSOAeX72pYsWWIXnDJlCovIYephGrJj2bJlrNByFyFodV3Z2dkswnZTdgQpgcW80orYPk27XYesG7CLA2wVtoGVUWBl9nxb3XhsHotIG8w6szJg3QiCcBBsMNw+be0HRLLGCmjKzMxEAR1YAVMpiILUkyENddvZk8j2CbIZWWe2kw4Fu3XJeyYnJ7e6TLv9gIBtIZAWa1dGgWWjbMlsLWzXIZtXelKSxxFHGbS18dITZ8thZSAthD0jgiAcQ4d+F4yEpeU+O4DUhuVrSG3w2cand+7cuayJRfCxT0tLY2X5ivLy8iQlrVu3jgXbgSVH8qXJ14U0av369WzbWBkd7PZRsrnkq0O+Nm/ePBTYYuWrENsF8ASRq0JkeJqsP1sCksHp06fjKeTk5KAbWynrxmaUI1+y9MTZFrIm+ZbLn1d38ciXreTsBOGKvHLjufQievAc4OPKOuOzykMiUhIE2AcboDOqrCyHxSWk/rzeBhAH6waktdutS6pKYC7WU4L1gb94XZa4sSory2eUFsvmwtpRRhBleApluxywZfrWcuOlV1L+KrGmthbieGZ/0WZiThAuREfeyee3H7CgoICXxDyOl0SQDbGPNxMHm8qNaZeULV68mBWQT7GChBRBijRjxgzMy6oSdutCfoep3B3yPK4tkHBhCouxqhykflj1ihUr5K1I02A0rBdNSAbbyvgk2tp4giCchw4ZEPJiLmDDRsakSZPmzJnDynAQhIhuLDkCaMV04cKFrMr298uBUFhnDCfZ8QcG0xlgRw+wHDvVtlzXhAkTMJW2DTPazdIStj0QaEuLYWPYURo2aGVBBozGcjfQvv7a2niCIJwL9nnuCHbpkuQCgCaWjgFpICnv33JYKsF72JAWy0adAEuWRqxobXVdkg2BPPEE0nLskG+StHyAKi/JMkQsv9XloLN81dIy29p4acvlcSAvt/NaOQYaBRPuQUfeyXSF1POAHU7hFREosv1k0BV55Msp595/TBBOT0feyd12RrTLsWTJEhiQfW8wkLglJibyZoIgXBAyYEeZO3fu+vXr1TImTJjQ7WeuEARxMZABzwOe+9kg/RGEq0MGJAhCuZABCYJQLmRAgiCUCxmQIAjlQgYkCEK5kAEJglAuZECCIJQLGZAgCOVCBiQIQrmQAQmCUC5kQIIglAtdHYuwh66Odb6YzIbapuq6xmq9sb62sZoFUdYbdayMJpPFwMpVDWWsYDQbEGdlOYE+IZ5aL1YO9YtkBQ+NF+Ks7Ovp7+sZwMpBPiEooynIO8TDNhfB6Mg7mQxI2EMGbAkcB3PZHuV1jVUwHRwHhcF9Fou5h2+Yv3ewv1cQlMRmgZh8PP1ZGUEojJUlqUFzktTkYJmQIytLuoRAJbc2GnVYNSvLNwNVeBDLxKqxxkCf0FC/CKyOPRToRzIgcSEo3IA6Q21lfXFJbX6lrqRKV8qsZzA1BvuGwSMwXYg49fcOgmiEgleQt4cvn7lbaTLpsfFn9JVwoq5JKNToK7HxbOrl4cNt6B8FM0YFJUYGxmHj+czuCBmQuBAUZUBoorD6WKWuuLzulGC9+mKNRgs19ApKDA+IheBC/eG7cDcwBbQID+L5VunKTutKyuoKi2pyTWZjRGAsnm9EQGyE+KzDAqL5DK4PGZC4ENzbgEx5p84cLzqTl191GJG4kFRBAYGxMcHJmEq72JQAtMjUj2l5XSFeEIvVEhfSB69JQkhfTPEdwLu6IGRA4kJwPwMi2cmp2He8fI+bfcK7gpbfEImh/Xv3HJASPhSvm0atZd1cAjLgOSiqUR0utxZUWktrVT381f16qZJC1QkhKjVvVyjuYUBmvdzK/ZgG+oSkhA1JCR8S16OPO43yHACEeLLq8InTh/AyVuqKe/ccmBI22FVsSAZskzMNqtW/W7/caS6o0Br1KrPJrPXUePupEyNNf0jV3neZJtKddxCfA9c1IMZ0B0t2HC3fiWmoXySUlxw2OClskHvv73cYeHmlLxXYcEDUqAFRo/tHjXDal5cM2DrHy1SPf2ral++hrzKYm/hpB8j71GqV1tsjuJfPyFTzomu1yeGsRXG4nAEr64sPlm4/VLqjsPp4asSwQb3+4MwfS/dA/mXTKygBNhwcPSYiMI43OwdkwFbIL1fNWW3ZcUzdWK1TiU+djXmlkS886BPmN3qQ9aWp2phWztZyf1zFgBig7T61ZVfBTzpDDZKRoTFpST0H0lnBDsZiNSMlxNfP/uJtGo12ZPzEUQkTnWTvKhmwFf71leXfWzXVZfV43pAdkBtQnAoviE9k4J9HW178i8bDlfb8dg5ObkCT2bC/5JcdJzcW1eQO7jUGn7eE0H68jehWCquP7Sr8aWfBppgeyVDh4Og/dO+ZkmRAe3KLrU98ajxaYD5ZZNZqbdZjHhSMyCNwoNpTHRiu/Wq2z4A4HlMOTmvA8rrCn3O+3l+yLTG0/8j4q/pHjqCMzwlBVni4bOeugs3HyndjaJyWfF1McDJvcyxkQHs+3qCav9JsNOjZk+YGFCZWYSoZUKx7BXk9f4vH7eMVlwQ6oQGPlO3Mzv22pDZ/bMqfR8RfSfv4XIImkx6p+tbcr0P9IvGHGxg1mjc4io68k5V1bZiN2/UWo+j8Zu2jZqtIceSAFpW5SbXrmFGsE90Dsgl8hJb8eP/3h/4zMuGqJyZ/OC7lBtKfq4AhcHry9U9M+jAt6brNRz97bsPdWblrTbafPDsJyjLgmXq12Sw4T6DZfGdji1qMqpMl/NoehOPZW5T1wsZ7D5T8MnXYQ49e8frQmHTXOh2XkMBY+KFxL905cv7xij34m+JbjTc4AcoyoKfZZDFaeEVQoGhB6YGJTX/AajJ7mCgH7AZyKva9umX2pmOf3zJs9t2XLUrqOZA3EK5MXEgq/pp3jlqwPX/d0k0PHCvfzRu6FWUZcGCc1qI3qeBAueokEFOzJmGkbG1oGNXbgzcRDkFnqP3PjhdW7XopLel65H0p4UN4A+EuJIT2Qz44sd+0z/e88f62f57RV/KGbkJZBrxihEqta7I0WUTTiaGzTChmheIxEbPRrKo5PSSFDOg49hdvy/xxZg/f8AUT3xsRP4FHCXdkaEw6/sqxIX2WbsrYfepnHu0OlGXA5ARNgn+lqdpiMYqmk0lQvlfQbFKZKmsuidH9YbiCLhPSjeiN9cj7vt73zozRC68f/Dc6x0UJaNTaKf1vn3n54nWHP1mx/Tmk/7zBsSjLgPGx3ndca/KrK20qNVr0/AwYAWlQrFab9NamogrPquMTLgsM8KccsMupa6x+dcsj+DzMveptZ9jll5eXp5aRnZ3N4ijwkHgGKatKrZ1FSkoKWwXAlmRkZGCK+OrVq1mEdWsVdFiyZAmvuAhxIamPT3gryCcEyWB5XSGPOhBlGRDcdWvvUcm5/tW5jfk1jSVGU73ValZbLWqrSWNqUOlL9I15BZ7lxy/t6/HwvUnsZGmi68Cb/sXNGWN6X3PL8NlOcqXlpKQkq9WanCycxItCWloai6OQlZWFODuFFlV568XDlDpp0iQsloHy8uXL0QT9TZ8+nXVrB8wyd+5cXnEdkPLfODTj6gF3Lc9e4HgJKs6AoSE+Ty+8ZGji8Z4NO9WF+xuPnmw4Uqo/UtZwuEB/+JAqb3tg3b6UXjVPzR/o60PnXnQteLvjTX/T0IxxKTfwkNOwYsUKTFumeCzeFaSnp8+aNWvZsmW8rlLl5ORAuMXFxdOmTVu1ahWPuimjEiZOHfbQm1lz804f5CGHoDgDgmGXxCx74/oZt/mmhP3SJzArwviTb122f93/wiy/+6nybp8W8/mqa0aPUOqVYRzFGX3lO/9beNuIuUNj0nnImUByB/usXLmS10W2bdvWiUmfHDZ6vfXWW1lVYvHixbykAAZGjZ4xeuHHO16orC/moa5HiQYEKcmBzzw15cvP73n074PuuKXHTdf63fDHkLlzhu/b9dclL4yPi6UDIF2LxWr+8Ndnrux7szOf73LfffexQWir2O2Yg8JQBSkpKahmZGSwKrqxnmDKlCloYlXWTWLz5s2YttQrsr+WQfmeSmk5LIiFS2UksFij1EfapE7fd9mJJPUceP3ge/HeaDLpeairYXsclIDJYtUbracqrPvzrAdyrZu3Wzdus2761bp+h/WrbdYNO60/brdu+MW6eaf1QL51f771VKVV12S18LkVxOwvJvNSl7F61ysfbX+eV5yV3NxcfEAyMzNZFQVEWFkak7IImqRuk0VQQB+20xCwRWVlZbEqRrusICHtdmwLtka2OiyfLYEtFk2sYFcGWKO8ic3LNs+Z+ez31//962JeuQg68k52fwM2Nll/z7O+v8U0d43pyiXGlNmNvf+uT3yoIT6jMe7+xtj79DH36mPva0AhbqY+/gF94oPo0JD8SEPq4/rLXzA88Y153ynrniK+NCXQ1QbMP334yf9OazQ28LoTA9FIFrPTllxJzF9yEGTqYdZjZUlbTEZyzsuADCwZEcCWxlYhL0vCxcIlQWMbnN+ARlPT4vV/PVDyK69fKB15J7v5KPi3E6pZH5tm/sf87JfaT9ZbDxw01pQZ60qM9WWmhgqD/rShsdpgOGNosk2bECxv0pcYdcXG2mJj/hHDyh9MT36qyvjE/MRa09FyvljiYth07LMrU292kiO/7XPrrbfCJhhaYuSYmJjIoy1AH8A/UiIIJiUlwTVsT+KaNWvgJjamRnnUqFHCbDImTZqEqTSmbh921HjxYiFL4iH3wkPrNbHv9K05X/N6V+LOBvx8u3nWv40bd6nzjjTVFdXqTzcY641mg8VqtgoPi0VlxUP8HQjeSBZr8wMRs1XVZDbXGxsqGrKzz5zYq1+1QTV1meGVnyyN9Fvhi6Cyvjiv8sDlva/ldeeGHQ9ZsWIFRDZ16lQebQH67Nixg1dkzJgxg1kvPz9/2rRpKLD9dJCj0Cxjzpw5mC5dupRVJSC7lqf4paenw6fr1jnjNRw7ixHxE8rFOxrzepfhngbUNaqe/lL12gZtWUFTXZnOYjQhePbJfeKXZ3vfoGKbWpjLU6uyGkz6svrK403LvjO9uN6saxK7EOfPzsLNoxImudCvPu67777169cjO2upLQn0mT59upTBZWRksAKzHqpMcBiBLly4UGyxBwtnSSI7WsKALpHotXqKX0FBAabOfEzjItGotWlJ1+0q+InXuww3NKDeoFrynfW9jZaD+2rr6ywaUXxnu669mkBbgwuDqb6occWP6oVfmSgTvDBKa08mhPblFVeACQjZHKsy4CZ2ijKyP4gPfdgeQ3awdezYsawbwEBYsicbU7eVS0KXaIVt2ULA1q1bWaJnt7rMzMx58+ahA/yICJrmz5+PAjqg/PTTT7MyUkXMiG5YLPpDxNArJItV2B2Jdk6ighMdcIK0u10jGs/m6VXm/2RZaqqaLCbhCghqPD9BguJv4ETsCnx6dh8gL9sQx8tajW+k92PXezxwlXv+Zu6RrrxG9JIf779j1PxeQW3uUyMIBvT3wa/PLJj4Hq+fPx15J7tbDnioULUyy6qrMfDrADK9M8u3r3r0aa8D2mzNJktjpeGN9eZDp3iA6DgVuuJwf7pnOXFuQv0iqxrKeKXLcDcDLvvWWNegMhjMthTOZi7mN7Em+JAVhAb2PyvyeIuHrQseQK2yGMz1lZZXvm000FjYxn/WF3y+pSi/tIHX2wD6gwR5hSDaBvqDBHmly3ArA/560Lxhl9mgb2yWXHuILhR6to7Y0PpCMLI2Nxj3nrDmdvlXlMugazS/+23+vS/uvuWp315cfXzTroqqulbuCBERGOf4X78TrohjhgtuZcDfD6trGz2tFjOvt4fMa61YjoXatiNazabiCutvR4WjzARItf2UEOLb8Fv5v1Yegwrvf3lPbtFZ91qJCkoorunQWW+EwsE3ZVgAGfB8OFxoNVsMPP8DvCCe0sKrLNTK4R/WIjaIY147sAQsA63sAazCWHjbIee68VW3YLZYMfitqLE/RcjXW3tjenRyjD+viwyPHfdL/jpnu2EY4WxYrOZtJ74fFjuO17sMtzLgb4eMVpOJ+8s2tTSaLXUmq0lUG4vLO5yFrYMgOx6A7swmlaHWZNSZrdJNlkQsRvPxk0rcEQjlIbP7YXvZm1/lPfDq3qmLdiDjK65shPJ4D5UqOsznlQcGTxoZwes2MAqO75G6o8CJ7hZGOCF7i7KDvEMSQvvxepfhVgbMK2oSfukhoVZZdQbT8aOq3KOW0kY7fwlAc+zBK7b/WFGcYnnGkkpTzt7G3NKmOjNi/AE5mi2lFY1iVzfHYLIcK6z/Jrvk5c9yMLC9YeH2lz/PyS3WJUf7P/qXlDXPjHr70UsevTklLoL/0O2yAaFvzR5ql/1JjO9z00/Hv3DcxT86FekaMOzUZenkZ6ITQQK48cgqvE94vStxKwNazWfvAbSo1A2meL/i6ZOLwz0arMa2rniKsa8w8mXeOwu11WJQ9VDVT51QlRiUZ67TChplChSwntG5535AfZP5wInaL7cWI7ljBzeWf3Oi+HTj0OTg+bemrn3+MgjuwRuSrh4dCc1p2UnnKlX/hECU77k24dl7+gf4tnmyZEr4kMTQfl/ubb4UqKuwevXqefPmsZ8AL1y4EB7kDUSnsnb/+8G+YYOjx/B6V+JWBhTOaGZusu2t03h69+kbkbn4yoT4QLXKQ4w1+4v1YxUBISD+L0aZFtVqj8SE0BeevTI1xV9l1bLFioidLFLVtanXm34/dubzLUXPfnQE1Vuf3fnxhsLKGsOYQT0X3dXvq8WjX3lw8Kw/9b7y0vDEKD82S0uG9Ql+/t4B0ybE8nrbTL3kocLq40515+yOsGLFilmzZrEfeKSlpUGFLE50IvuLtx0s3X7nqPm83sW4lwHZV3KzlISSWuvh4elhEVQlNrBWMe0TyqwqR4hwgbJGDw9NQIC3VSUlNbzVpanRGX89VPV/GwuhvLte2DXjhd+/yirRNZonXCpcHBvKy5w58L7rEscO6SmNbc/J5YN6Dk/twSvt4u3he/dli3449NHJKkG4rgLct3z5cun3v6jKL2pPXDzldYUYHOC94evpoKsUu5cB8Wy42GwITsQ/8XCwGGbpnVCyIVdhy1bBlcJUWIRYEx9iQex4dmcnpqLG8L8Dp/+zvuCpfx+59ZnfZr20Z9124WpfUN7SjMFrnhmFoeuMKfGwGOvf1YQFRN8xasEHvz6NL3wecnrYBQ6Sk5Pl1y8AKeIN3tg+QUxRln54i8ISEWHfoXhNafZbXYAg64OlYS4pni3CytJ+RikCpLWjFWXAG0RYK1bEqpKvnZ+80wffzJqLd4UjfzTpXgZsFdteKtFVbQpL0Bp3na0Xpm12t3HODt1HcWXj1n2nV6wrePKDw1MX7ZizbP/mXRVenpopoyOWP3bJykUjn/prv9smxkF54cHdc6WWpJ4DH0xfsmb3G64yHEbShy9EGJBdv0DSU05OzuTJk1kZWWFmZiYrQ3/sqgQosxnB1q1bUWZXN0AcwsLSkFqyOJaTnp7Orv3HrhbDFDZjxgx2ldOsrCz0hxCxdnaZg4ULFyLO+qMnu5gCNhUDdqydjdmdn71FWR/+8vSM0QsdfMdUdxwFSzCZySUlSU2cylqEIv8npXgitv+xcA1P/xhiobnVCcgvbYDy3v02f947B29YuP2f/z6cva/S30d7Q3qvFQuGf7Tg0ifv6jdtQuxlA0KD/T35PN1NRGDcrLQXvjv44dr977vKSYLwHdsDCAGxhKst2M3eYC52gZlJkyZBcGzgHB8fL3YRhIUgbMXiEyZMwCzMYrGxzXtUsSgsBHki/Mgi6I+5MK90I5Fp06ZhXim1BC6hP4vV/MOhj77e987D415y/A2j3TQHhJkkOQkH7M5WI2viHeRdz0LMCZuX0txT+l/SZHfAzkPetKti+TcnHnlzP5T3r5XHth04HRbsdcekuJVPjnjv8WH/uL3vX8bHDE/t0c6R2W4HEpx31TuVuuKXf3rYAVfEvBikpI8lgxAQUjDHDDPZGBl5YvuHX5A8stQS/Vveec4JKa8rfHXLIwXVx/8+/lW8E3jUgbhdDmjTEy+d5ajmBlur2EH8nxd4CwvxoBxbXzanGHAUrZ6HvDe3Jrqnz6w/9f70qZFvP3rJ/FtTbxwbPah3kPzkZOfH3yvo7ssWje9z0/KsBZuOfoqkgDc4Hxh+8pJtt2BxcZdf6AGSnT59Osa/5zzwIqWBcGXLm8w5G1m5a1//+bGR8VfNvHxxD98wHnUsbpkDtvCWPc2tUokXbGITsG8TEcpinQXlTZ1NB89D/lNar9S4AC8Pl/9TjkqY+OiEN45V7Mn88X6nPTyCQaiU9C1duhS6kUQjxdk5g51+FdJTp4TLsbV6OX45LA1s564mzkBOxb6lmx7YVbh59vhX05Ov59HuwK2ukBr+xyqzVt18mVOrSlNrSY/JW/n2wGvv0e2u9dN42367KhzbtQ2OhZP+xP/sR8tC3drkcUlwzdp3w26fuevH44O8osxqSTVqlaeqofhrvkPn4tE3mSE4WO/YqXqke5U1hsQoP9gtNTYgOca/nRPxOpdHuvIKqR0B+vvvgX/7ewf9ecjMmGD727B1I8it5s6dy45voAr95eTksCbkhtIeuszMzHfffRdNGLeyCMbL8COGzChjrvvuu4+NVeVMnjwZg+vltjsUr1q1il0XGiD7W7lyJWvCoqQ+DPlmMLCFdhHnAcPetfvfL6sv/OPAv3b1zfI78k52KwOG/bHKwgxoe06CAWPzVi63GdCr+df7wntT1lM4WcbmP+F/FhcuBegxrC0DqlSe6osyYL3eBN/BekdO1hWU66E8+A4pXr+EwN5Rfh0/Ea9z6XYDAgyEdxZs/u7gh/0jR2B0TNeUdgMq64s3Hl11rHz3hNSbL0+6VqPu8h01yjPgtUIOKIkMaGrM6bEnmnNAmQEZYl/+Csjms6G2qpo8L+nBDbjx+ECvSIs8B/RS6Yq/SeDVDlCjMx4+WYf8Lq9Yl1Os0+nN/RMCkd/1ifXvHeUfHebD+3UrzmBAhslsyMpbm537bURg3LiUP/eLHMEbCJcCY96tuV/nVx0el/znMUnXOuxsZ4UaUBwFC08KLoQB02JPrIIB/1a/u8ZP7WWQaa4N8Qlh22uCNoOnkAO+BwPuRA7oGWkWTjAUXzSo0Auj4HYNWFFjOFbIlNeAAiKpcYHwXWIvDG8Du+tEvPZxHgMykA/uL9720/EvDKZG5IPDY8e50K3mlAy+wPYUZW85/gXKwh8ubpwD8j45ZEDkgJazDOgpGpB1YM9bKAup3tnY6mhlo+D3wu+YuXMjDBhhVuGPKLbDgJ4WXcm39gM0DGy3HayC9ZDu+ftqU6L9+8QFJEb5Id1znhPx2sHZDChxsuoIPJhTsXdw9JhL4yakhA/hDYSTkXf64K6CzftLtiX1HJSWdF13/aU68k52s2PBMJP4sP1vg0WEulBCQWoSu4kTXmxuEytSDbA2PhULalPLS24JQ10nPw/ZRUkI7Tdj9BNPTP4wLqTPdwc/fPqH23849BFdc995qKwvXnf4k+c23P31vnciAmPnXfUO/l5O/kXlZgYUkTlLoLmKjE6o2LXbEJzG2gTH8WLbsJ7CBQPtGdkvxPnPQ3ZdfD0DxvS+dvb4Vx9IF378sDx7wZIf74cKkXewDoSDKaw+BvEt3fTAW1lzDabGuy9b9OgVr49LucHfK4j3cGLcy4CixCTEGq+3IioJSXisU+tdbaPl5p5iia4Q132EBURfPeCuf179yfRLH1WrtV/uWbbo++mf/v7q/uJtdBX+rgav8JGynZ/vfgOZ+KpdL1ut5hsvycDf4vrBf3OtA/fumAOeDURljygxsSAarU1E1QnttuPLwpCXJZLiXJiQAZ2AuJDUKf1vn3PlW49e8QYGyNtOfL/o+1uRjyAxyanY56IXo3ZCYD28nnhV8driFf7p+BdRQQkPjXtp7lVv46vI8T/p7RTc60jINaflR0Iw0dRZ0qJPrH5n4DX31O+pFY6ECHEBoUPb9pIEp1IZPYf3qFn7fvgd9+3ccHSgh3AsmHdRa1TeZl3J973FuvvgtEdCOg4+q/lVR3Iq9+VW7iusPo4Pakr40JSwwQmh/Rx2KoZ7oDfW4wXMO33Q7pXs3XOgt0f3nK/acZR3LPiaSrNWwzM8MVfT1FoujznxKTNgja/ay8jtZqMVCcpfEDQbPIaHwIARd9z324YjgzyizjagtaHkO3c7WdcNDCjHzoaBPiExwckJoX0xRcJIQrQDKXNRTV5h9bETpw8V1eSe0VfGBCe5kPXkKNKAGtmv4jDIhwGjT3z6rmTAdnYPNZtTrIhg+CsYsFbIAe8VDdjLLFlTMKCqQX42zDfZJV6emqtHd/mN7rsUNzOgHSW1+UVn8gqqj0CLKPfwDYvr0SciMK5XUAKmkYFxDj5nrXuxWM1ldYWV9cXldYUQX2ntyQpdca+gxMTQftHBSfiGQNl1XxDlGfBq5IB2BjSLBhzUugHx1Lnw2ngRmg3IcsABHlGWZgOqrd4afcnaZgMWluuf++RoTE+fR25Ocd0Dwe5tQDn4/DMhltefggIgAnz+w/2jwwKiYcOowAT4MdQ/MtTPtb/SJKoaypDTVenKKnXFkB2esvz5RgTExvRIcmnl2UEGFAw4pteJz94bfM09tXvEM6JtyhOnAu0/fava6CmOgiO5ASMtKoyzhaVY1WqVj4e++OuzRsFmi/WD/57csrtizrQ+HbxphrOhHAO2CvOCKMQSKIM9AryCgmFDv8gevuEhfhFBPiH+XsHwo69XgFOd86Ez1OoN9dCczlBT21hd03i6Sldao69EpLapGtvPHmEBvaA8uA9TPqc7omQDik/KqtbUwYD5n72HHLBOyAGbj4SAdp+47WVRmyQD7tpwpB83IGvUqHw99cVftbIfcG9uTeb/HRs/LPyeaxO0tsv0uwoKN2Cr1DVWcxvqSqsayuuaqvXGeiRTeqMOBUGFngH+3kEoIIHy9vD1s2kRfpT2nbFWFDQaLcosiFbJofCXdOQazrJYhOskIlFFmQXRij6s3GDrjK3SG4TNQAGb4evpj7wVhUDvkFC/iFD/KGa9QJ8QNqNyUJ4BrzltxhOS54B1lsujTwqj4L/BgN5qD6MYbu0p85h9k9okjoLfi5yRsfuHg6n8WLDoQOSAft76oi9bPxJSrze98llO0enGJ27v211XebkwyIDni+AgYz00hAKqrXoKCFITL/4KtbUqNXtdakRdqs/SZUu3wm6+Xv5QHgqsiWAozoDJN1RVGWBA/ozUcFSV8W+Tzjw7N3HSjJq9tT5qjzaOhDS/Bq0ZMLT2uw+iHn3i2MebenlEIwfknQQDauuL1rZ3Absftpet+KHg1qti/5TWi4ecHjIg4R505J3sVmdEXxpvshrFDBByUqstDSZV1ankeK1Gq23ziQoywz/pYQ8ySiR8Wq125PAAT2OdqQGGFRYurMNgmjzkHCPcq0dHvvLg4A07y5/84HCNjmWgBEE4C25lwEUPBER6VFnrTVa92XKm0VpWcP8tmrtv7202W9W2k/j4tNl4+IekrrWDX6wVBtSqzWbVzTf2uuvPNarKKssZg0pvstbrojxOPXrnue+uGx3m8/rDQ5Jj/Ge9tOe3I9U8ShCEE+BWBhyU6rfx3ZgZY08neR0bGZm//Mke/1wwxNPLw2pRqTyQuImdBK8xRAWaLJaSMp/SE+aSOqtRvNCLEEbaJ7ZiolGpPTQWi9rf3/f5Jwe8vcjzypQTQ0OO3Xb56W/fHjAoNVhc1DnQatQzpsT/446+r32Ru/ybE4bWrihDEITjcav9gG2h1xmvfuDMnjIvtcYgGk5CbT2jv25Q+QN/DX/2tdrsExHanhqr4EsZas/hUbpvX4v2C+iEk6Tq9abXv8gtKNc/fksfZIU86mTQfkDCPVDcfsC2ERNA2P4s/SHPU2vNxinjIy67LGHadbFqjG1bfh2ohYGwuOOvEwjw9RDu4TsuZt47B7/c2uV3WSQIon0UY0Bt6wpD1MtL+PGGp6e6xZWibXT2CX1XXhr+1uyhW/ZU/uO9Q1V17fxQjyCIrkUhBhRVByTHoSA+1GoMe4U2MftroUDW1skCFIgM9X7lwcEDEwNnvbT310NVPEoQhGNRhAHlYmNHOGywYbHMjmwYLAyX2cEQodIVBgRajfq2iXFP/bXfm1/lvfZFrr5JOFeWIAhHopQcsLX9eJIIz27j4rPBTv7rMvonBL43Zxj098Cre3OLdDxKEIRDUIYBz1KYkN3J9CejVdOxjl0pQV9v7fxbU++YFD/vnYOfbyniUYIguh5lGBAW4wprTXzNtNXa/lydwxXDwpY/dsn2Q9Vzlh2oqKHDIwThCBQyChb81+xAlgSKhfaxZYuYtSuTQBvhwV6Z9w8c0a/HrJf2bN13mkcJgugylLIfUEQUGkMoMLudjTzAhsvAEfbjaDXqaRNin793wAf/zX/5sxw6PEIQXYqS9gM2263ZfZCcLcz+FwPsIeFAAzJS4wLefvQSFO5/ec+xwnoWJAii01HMfsBmzqqwX3ycha1+Vj+H4+utffTmlPuuS3zyg8P/t7HQbOnezSEI90RRo2Bg55Gzq+JvpOXJH8PhKWAzlw/q+eYjQ/fl1c5ZdqCsqolHCYLoJJQ0CrZDsF3rchNaeFFe6h6EwyMzB44ZFPrAq3t/2s0vLEwQRKegnBxQ1BpzG3vY/jsbFpGm4qPNHww7jr+Mj4EHP95Q8K+Vx+r1Jh4lCOLiUIwB7SUm1ZnmWmLTpdOQHOP/1uyhAb4e97+858AJfmcJgiAuBiUZkOusdbFhPCxEhUanc5+Er7f2wRuS8Hj2o6Mr1hXQ4RGCuEgUfiTEDtcQymUDQpc/NvRYYf0jb+6nwyMEcTEoxoAtr0vPTvvjFeBK+VRooNfz9w4Yf0nYA6/u3fBbOY8SBHGe0JEQocQRT4ZhpeYHCzglN46Nzpw58Mus4mc/OkKHRwjiAlDaKJjB7NZBnFiB4uGR1x8eEtbD+74Xd+/NreFRgiA6hiLulNTQYLn2oco9p7QWlbDXTDoJ0GrVeNTUL3s84JapUas/O33/s3WqaO/mATNeGLVKo/W4NMnwzZJYP79uPDP63Px2pPqVz3KuvDRixtXx2ou7rD/dKakjmMyG2qbqusZqvbG+tpHfBBVlvZFf5BFNJgu/xk9VQxkrGM0GxFlZTqBPiKfWi5VD/SJZwUPjhTgr+3r6+3oGsHKQTwjKaAryDvGwzUW0pCPvZMUb8Ez9srkyA/byVqlt98wU0Xi4hgFBjc64dHVORU3TE7f3jYvw5dHzhwzIgONgLtujvK6xCqaD46AwuM9iMffwDfP3Dvb3CoKS2CwQk48nvwUgglAYK0tSg+YkqcnBMiFHVpZ0CYFKbm006rBqVpZvBqrwIJaJVWONgT6hoX4RWB17KNyPZECOYMCHK/cUaiwq/iZjMmvdgGcfNBEN2PTNkjjnNyDjm+ySjzcUzpgS/8cxUTx0nijQgDpDbWV9cUltfqWupEpXyqxnMDUG+4bBIzBdiDj19w6CaISCV5C3x4V/x3QiTSY9Nv6MvhJO1DUJhRp9JTaeTb08fLgN/aNgxqigxMjAOGw8n9ndIQNy2jAgnrq2XQMKr4zGw3N476a1L7qMAUFhuf65T45Ghfg8cnNysL8nj3YYtzcgNFFYfaxSV1xed0qwXn2xRqOFGnoFJYYHxEJwof7wXbgbmAJahAfxfKt0Zad1JWV1hUU1uSazMSIwFs83IiA2QnzWYQHRfAb3ggzIEUfBFcIo2MoMKDxl+IzvB5wbyA34TK24HxCtza8JcsDhvQ2uZUBgtlg/+O/JLbsr5kzrMzy1B492DPczIFPeqTPHi87k5VcdRiQuJFVQQGBsTHAyptIuNiUALTL1Y1peV4gXxGK1xIX0wWuSENIXU3wH8K4uDhmQYzOgxmZAgVYM+HStKqbFKFjrMTzZsNZ1RsFyfj92Zunq4+lDw+65NsHLo6PH/d3DgEh2cir2HS/f48af8M6i5TdEYmj/3j0HpIQPxeumUWtZN5eDDMhhBtx9SmO1N6Dao0Z3Vg4oHQmx4dIGBDU64yuf5ZZWN86/NTUxyo9H28V1Dcisl1u5H9NAn5CUsCEp4UPievRx11FeFwEhnqw6fOL0IbyMlbri3j0HpoQNdkUbkgE53ICFGqttPyDokAGFLNHTpQ3I+GF7GQbFd0yK+1NaLx5qG9cyIMZ0B0t2HC3fiWmoXySUlxw2OClskHL293cpeHmlLxXYcEDUqAFRo/tHjXCJl5cMyGnVgMLOPmEU3IYBhVdF+Kf28Lw0uWntkniXNiAormx87pOjoYFej9ycjCmPtoZLGLCyvvhg6fZDpTsKq4+nRgwb1OsPrvKxdF3kXza9ghJgw8HRYyIC43iz89GRd7KifhUngbJYFS6Rb3eVVNsv51gHNyI6zOf1h4dgIDzrpb2/HqriUVcDA7Sfjq9ZuumBt7LmltedujL15meuWTlj9BMj4ieQ/roaX88AvM63jZi7+I+fTu5/e13TmXf+t/C5DXdvOLIKfxfeydVQ1JURYDf2EP1mrzgpZNcm9ncLtBr1Pdcm/OOO1NfX5L75VZ7BdNYeT2fGZDbsPvUzPm8v//RQZX3JX4Y99M+rP8EU2R/9KMLxaNRavPJ/HjLzySkf3TlyfoOhdummjOXZC3YWbG4y6XknF0GZvwu24QQXf3Y8Q5OD3318WK3O+MAre3OL+E+4nJbyusLPd7/xzPq7YMAxva9ZNPkjiC8htB9vJrqbuJBUqPCZa1eNTfnzodLtz66769PfXy2qyeXNTo9iDNjGEz23At1RkgG+Hv+4ve+0CbFzlh/4fEsRjzoZR8p2vr/tn8j7IgJj5131zt2XLRocPYYyPucEWeHAqNF3jlqArDA6OGnF9ueQEh4s3c6bnRhl54BnoRYOD9vjzknilZeGv/3oJVn7Ts9752BFjfwYUXdisZp3nNy45Mf7vz/0n5EJVz0x+cNxKTfQPj5XwdvDNz35+icmfZiWdN3mo589t+HurNy1JttPnp0QhRjQtvuPgxJ7iCfFNCN2YwWpQ3PBDYkM9X7lwcH9EwIffGXv/w6c5tHuY29R1gsb7z1Q8svUYQ89esXrQ2PSXfd0XIWDhP2hcS/dOXL+8Yo9+JviW403OBmKyQEFiTGXnVNnskMl5+zr+mg16hlT4p+8q+/yb0689kWuvsnMGxxLTsW+V7fM3nTs81uGzcaAN6nnQN5AuDJxIan4a2J0vD1/3dJNDxwr380bnAZFGNBqseV29ghnQ1qt0osgJoQtelqtaksb87sNg3oHvTdnGPR3/8t7eMhR6Ay1/9nxwqpdL6UlXY+8LyV8CG8g3IWE0H7IByf2m/b5njfe3/ZPpzp1RhEG9A/QePvAbjbBNT/UPt7qkB7ii6BWqVs7NIww+gT4u/8L5eutnX9r6owpCSiv3nzKMTei21+8LfPHmT18wxdMfG9E/AQeJdyRoTHp+CvHhvRZuilj96mfebS7UYQB4bGRqRq12Wyf31lUwT5N/fsJv5adMNa/V5RWZbY7GqJWmc29Ao28pgCuGCZcNWD7oep5b3ft4RG9sR5539f73pkxeuH1g//WiQd5V69erZbBoypVSkoKi6DAQ+cCnZcsWcIrnUReXh7bDMBDbcP7qdXZ2dnYEszLG1oDHTr+1FqCtXT6k7VDo9ZO6X/7zMsXrzv8yYrtzyH95w3dh0IMqLr9Or9I3wa1ylNIBPlDo2rUTR6tiosTDBgR6XPN5Sar3iRYUuqDuPfpx+7gF/hVDkszBg3rEzzrpT0/7e6SAUtdY/WrWx7B52HuVW93+i6/adOmsd96ZmZmyn/0mZOTs0oEBR5qFxiBlzqV5ORktmGYZmRk8GhrQGezZs1CT7B48eJ58+bxhtaAvNrvcE6wlrlz5/JKVxIXkvr4hLeCfEKQDJbXFfJoN6EUA/brE/DMTL8Ev3JVo9FqsqqMFr+mkvuuNiye35f3UKmenhN/+5U6jV5vNVitRqu1yRznW/ranF79+yjo4nEMrUZ928S45+8dsGLdyX+tPNa5h0fwpn9xc8aY3tfcMnx2111pGaLhpQsFRuCltpkyZQovdQyWxI0ZMwbT+Pj4xMREMdwKSPpyc3PnzJnDquvWrYMNWblVIC8olVcuGvgUG8ArXQBS/huHZlw94K7l2Qu6V4JKMSC4+fpe3y1P+te92hlja/5xS9OnmXGZ/xgQENB8CWV/f6/M+ckrnuoxa0rdvVfVPX2X+T8vJE8eH8GblUdqXMDbj17i5aG5d+nuwyfrePTiwNsdb/qbhmaMS7mBh1wWDLfXr1/PK+fDtm3boMLp06e3k3NFRwtX9Fq6dCmrgmXLliUlJfFKV4Jtu8h0soOMSpg4ddhDb2bNzTt9kIccj5hiE0Qzs7+YzEs2ft5bedOT2z/ZUGAyW3jogqhuqHjmhzuPl+/l9a5EGmzKYaNgVsabH+XJkyezDwISLhZHgUVYSiUthAUZqMoTLjZWlWYEWVlZ4kytwNaIzUMZ3Vh/wFrlSEmffGnYZhbE6qQ1sieFTcJipQ7SlmM5WKm0LnSQZkSc9WERNMk3iW1kV5NbeeCp72+rqCvi9c6j5Tu5JWRAwp5W3zflZ5oee2v/Q6/tLT3dyEPnidliemnzQ//L+47Xu5j2Dcg/4ja5oDP7tDMRsCBzHFsIkwgKQApiUSizIGZkSwAsjgirysFy0E1aAkBBWnJL2KIY0gKZpKQqyuxJsQ1mOmYzYipplK2FVdmmsuVgyp41YMthVfYiOIbfC7dkbpzZaGzg9U6iIwZU0CiYuBjCg70y7x+YPqTn/S/v2bSrgkfPh893vxHm32tM72t5vVvBWx9TfODT0tJQWLFiBT722dnZGHXCESwoH6JiBLpu3Tp2GJeHzmbNmjVYgnDUVq3G8BaRHTt2sCaJlJSUsWPH5uTkQEbSMHPz5s1YMiu3hB3VkbR1zn1z6INNRQEzYi14XqhidpTZWrABmLJjQWygDTC4liTYLQyLHde758BVu17mdQdCBiQ6ilaj/sv4mKWzBv3fj4XPf3K0Xm/iDR3gZNWRg6Xbbxk+m9cdQn5+Pi+dC8kFbZ1uwtw3adIk+IglcXZgXVJax4CDeJsIO9GEBRcuXIhpRkYGgqzcEqxROjcFFmOGWrlyJYt0BMfsNOwsbhgys6gm1/EXUyADEudHcoz/W7OH+vt6IBncm1vDo+di07HPrky92ZH32EXC1VJnW7duHTVqFK/IKC4uxpR5sFUJwn0QXDun0SQmJiKb45XWkLcix0Retnz5clZmwZbIZ4HOMEtbgm4VdJ4wwWVOMvfQek3sO31rzte87ijIgMR54+ut/ftNybP+1Pv5j4998N+T5/z1SGV9cV7lgcsdO/5FbrV+/XopjQLIuSAFeWaEQSIrLF68GH5B04wZMzDX6tWrEWRTDFfZQlhGiSW0HDCiw9SpU+Wrw3CVzS7BRpry7QFYOOuG/nZNAAuUThjEemFMbB6rAmZtNhfG3Ww5WAWzJKqY/SLP72u5SV3KiPgJ5eIdjXndMfCUnSBsdGT/MaP8TNOCdw9mvLKnqELPQ63xw6GPv9n3Hq84EDtVwXG8QYRFWJP8WAQ7ngBYKxvbsgMLAENgdEYBrdLy2UEDdmCBIV+ghHz4zI45tLoBDCwcfaT1AjYLg20DYFsrNUkbj3WxiNQTEakVyJf82muv8ZJtUWxT2XN3JD8eWd2Jb5WOvJMVcack4rzoyP1l5Hy5tXjlj6fuuTbh6tGt/3hmxfbnhsakDYsdx+vOgVqtxqfdbm8d0b0cLN2+PX/93Zct4vWLoyPvZBoFExfLjWOjM2cOhAef/ehIje6s31Cz86gxtAnzP/ddOgki3D+6zLE/ESEDEp2AcHjkkaEhQV6zXtrz+7EzLPhNdsmTHxyu15sqdMWBPqEs6Azk2U5qmT59uoN3dRHtExYQXVkv7N90GGRAonPw8tA8eEPSw1OTM1cef/fb/PzSBkyREiI3xBd7XaMT3Z8zKSmJ7QMCjrkWANFBqnRlkCCvOAQyINGZXDYg9N3HLyks19//0h52N841PxcHeiZX6kpYB4Joh0qd8H3JKw6BDEh0MsH+nnERvtIpMvomc37eoNLajp6cTCiZktp8ygEJ12Zvbg1Gvrwisv9I8E+HfnXmG4YRzoDFat524nsHnzNABiQ6E6R+K3+0v8K+0WStLr5iR4GT3i2ss5gyZYrwq2ARdoYz+xnvavGa1exE5bZISUmRTn5WLHuLsoO8Qxx8O3wyINGZaDXqzJkD17045r3Hhz15V78ZU+KvGBaWHONfXhb77a4tTSY97+deSAeX+eEV2SWdoT92oYT2ycnJYVc0UCxIADceWTW+z0287ijIgETnAw8mRvmNHdLztolx/7i979uPXvLNc2P6xkR9udc9P+STJk2abLv4CgNlRE6dOjVt2jT5ry+Itli7//1g37DB0cLVsx0JGZBwENNHZhRWH3faO2dfMMjycnNz5b/YZbR10ReiJfuLtx0s3X7nqPm87kDIgISD8PbwvfuyRT8c+uhk1REecgu2bt2KactLzqSlpbX8yR0bLzPk93VDVTo3G2VYNSMjQ+wlDK7RxMqIsz7uRHldIQYHeG/4enbDDXnIgITjCAuIvmPUgg9+fdrxl4HrOto/xGEHvMYu0IC0ETCjMc0xWHn69Oljx45FNymCMmZ0v7wy7/TBN7Pm4l3RK6jNm0Z1KWRAwqEk9Rz4YPqSNbvfcL/hcEdYt27dsmXLsrOz5deJYaZjsLJ0yYbJkydDfOyHK+3cWM5F2VuU9eEvT88YvbDT75jacciAhKOJCIyblfbCdwc/XLv/fTc4SZBdhZRdre+cwH3I6RYvXiy3ngKxWM0/HPro633vPDzupW7UHyADEt0AJDjvqncqdcUv//Swo6+I2dmwBA1SY1UJjI5bnuKXnp6O/K6dG4MogfK6wle3PFJQffzv41/FO4FHuwkyINE9+HsF3X3ZovF9blqetWDT0U+RFPAGFyQrK2v9+vXyIxvI9SZNmtTqKX4FBQWYspOlFUhW7trXf35sZPxVMy9f3MM3jEe7EWTjBCGn49eI7hRO60qXZc1/fsPfDpT8ykOuCf9EiUy2XfNZfjJgbm6udJVmdJCuw8wiQH6fcsSlfYVsbyArA7Zkl+N4+d4Xf8x45ae/d8WtgVuFrhFNXAgdubJup3OwdPt/D/zb3zvoz0NmxgQ3HyUg3AAMe9fuf7+svvCPA/86NCadR7uejryTaRRMOAUDo0bPufKtkfET3/nfwlW7Xiqha8m4BZX1xfhrLs9e0Dfy0gUT33Ok/joIGZBwFjRq7aiEiYsmfxQVlPD+tn9ChUfKdvI2wtXIqdj34a/PvL71sYiA2LlXvZ2efD3+vrzNmaBRMGFPt4yC7bBYzfuLt/10/AuDqXF8n5uGx47z0HrxNsKJMZkNe4qytxz/AmXhDxc3rhvF15F3MhmQsMcZDChxsuoIPJhTsXdw9JhL4yakhA/hDYSTkXf64K6CzftLtiX1HJSWdJ0z/KXIgMSF4FQGZOiN9btP/bzj5MYafSVGylBht59HRjAq64t3Fm7eVbjZ1zPg0rgrRsRf6e8VxNu6GzIgcSE4oQEl8Hn7rWAjVIjP2+DoP/SNHNG9vyhQLIXVxw6W7jhQ/IvOUDMsdvzIhKu664e97UAGJC4EZzaghPQJrG2qGhg1ekDUqP6RI2hfYZdiMhtyKvftL/7lUOl2l/gGIgMSF4JLGFDijL4SH0h8LE9WHYnpkZQcNiQlbEhcSB9vD1/eg7gIYL38qiMQX27lvqIzeXhhB/X6w8Beo0P9InkPJ4YMSFwIrmVACflntbD6eFRQQkr40JSwwQmh/brlwnOui95Yjxcw7/RBu1eyd8+BrvW9QgYkLgQXNaAcOxsG+oTEBCcnhPbFFFkMCdGOJpO+qCavsPrYidOHimpykVbHBCe5qPXkkAGJC8ENDGhHSW0+RnAF1UegRZR7+IbF9egTERjXKygB08jAOOc8WbeLsFjNZXWFlfXF5XWFEF9p7ckKXXGvoMTE0H7RwUn4hkDZPV4QMiBxIbifAeXg88+EWF5/CgqACPD5D/ePDguIhg2jAhPgx1D/SJfYz9URqhrKkNNV6coqdcWQHZ6y/PlGBMTG9EhyG+XZQQYkLgT3NmCrMC+IQiyBMtgjwCsoGDb0i+zhGx7iFxHkE+LvFQw/+noFOM8pb0BnqNUb6qE5naGmtrG6pvF0la60Rl+JSG1TNbafPcICekF5cB+mfE53hwxIXAgKNGCr1DVWcxvqSqsayuuaqvXGeiRTeqMOBUGFngH+3kEoIIHy9vD1s2kRfpT2nbFWFDQaLcosiFbJofCXdBtlOMtiEa6TiEQVZRZEK/qwcoOtM7ZKbxA2AwVshq+nP/JWFAK9Q0L9IkL9o5j1An1C2IzKhAxIXAhkwI4gOMhYDw2hgKpQNupQsMrkhYzMZBFuA9BkatQ11bCgoLmzLwcLRUpy9PcO9vbwQcFD44WskwXRqhY1iibkoSjAbr5e/lAeCmIXohXIgMSFQAYk3IOOvJPp6lgEQSgXMiBBEMqFDEgQhHIhAxIEoVzIgARBKBcyIEEQyoUMSBCEciEDEgShXMiABEEoFzIgoQjUMlCdMmUKi2dkZKSkpLByq+Tl5WGW1atX8/p5kp2dzVYKUMXqWJxwEsiAhJsDecE+mZmZVhuorl+/Hk3w0fLly1m3tkhKSsIs06ZN4/XzAfZMT09ftWqVtN4NGzbwNsI5IAMS7gwcNH36dOhv7ty5PCRcvED4LTyali1bNmvWLBbsCtasWZOcnCzZE+ttP98kHA8ZkHBnli5diunUqVNZVQJO5KWuJD4+Pjc3Vz6CXreOLjnhXJABCXcGo05kYRjJ8roNpIQtg2y8zJB22LEdeZhKZSSPSOVQYDsTMRVmEOPiHM0g+8PakYSilYdEsHBEWD4orZTNjiYsUNp7iFbEWVnad7lkyRLMK8VRRZCV5TkmizBYhK0L/VlQgrWyJyX3tSIQd1AQRDOzv5jMS64P3uFwEK+0BkbBUgd0ZvvsMEUZ6VtWVpbwIVGpUJDKwK4Js2AhWJS4GHukgbZ8S5CESlW2KCxT6jl5svAnYFXWjfXBVMpeWVyqoowloMCeAuZlCwEIoht7UqzM4qw/236ADmxet6Ej72TKAQmCg88DsjakSMjaWCQtLY2pR16GOJA/oooylMEK8uTLjmXLlmHJEBZmlBKuVmH7JWEuNlgeO3Yspjk5OZhGR0cLPcTsldmTxceMGYMpc5k8q8WisBCWJ7IInhq2FgVplyj6Y3WLFy9m1a1bt17YAR+XhgxIuDOwCbNDR2DDQxQk610kGFGy4TOAsJiAHDPMZO6bNGkSky+PtmDOnDnr16/HRqJ/YmIijyoJMiDhzixcuBBTtqdMDjRkZyJYYN68edCl/KjxxbNt2zZesu0WLCgo4PWuBO5DqsjyxHaQ0sA1a9a0PF6kBMiAhDuDISpEALXJT0WGENsa8RUXF2Mq19ZFglVLqkUBhpVEIyWnbBwKOSIRY5FOIT8/H1Mss/0smKWBmzdvbnloSBEIOwMJQoY7HQlh2I1qpUMB7FADgH1QxZCZVaX4W2+9xQrgqaee4iVx9x8viUuThpnSwQcGusE+0tIAqrxNdn8eLAFTNEkbgAWyIEO+OjnyuN0mSVUsSlqshHwzALZQOh7iTnTknUx3SiLseYTulKQwkCAvW7aMV9yIjryTaRRMEIomOztbmcdAGGRAglAoapHFixd37sEf14IMSBAKhe0IU/gP9ciABEEoFzIgQRDKhQxIEIRyIQMSBKFcyIAEQSgXMiBBEMqFDEgQhHIhAxIEoVzIgARBKBcyIEEQyoUMSBCEciEDEgShXMiABEEoFzIgQRDKhQxIEIRyIQMSBKFcyIAEQSgXMiBBEMqFDEgQhHIhAxIEoVzIgARBKBcyIEEQyoUMSBCEciEDEgShXMiABEEoFzIgQRDKhQxIEIRyIQMSBKFcyIAEQSgXMiBBEMqFDEgQhHIhAxIEoVzIgARBKBcyIEEQyoUMSBCEciEDEgShXMiABEEoFzIgQRDKhQxIEIRyIQMSBKFcyIAEQSgXMiBBEMqFDEgQhHIhAxIEoVzIgARBKBcyIEEQyoUMSBCEciEDEgShXMiABEEoFzIgQRDKRW21WnmRIEQe+XIKLxGEi/PKjet4qQ3IgARBKBcaBRMEoVzIgARBKBcyIEEQyoUMSBCEciEDEgShXMiABEEoFzIgQRDKhQxIEIRyIQMSBKFcyIAEQSgXMiBBEMqFDEgQhHIhAxIEoVzIgARBKBcyIEEQyoUMSBCEciEDEgShXMiABEEoFzIgQRDKhQxIEIRyIQMSBKFcyIAEQSgXMiBBEMqFDEgQhHIhAxIEoVzIgARBKBcyIEEQyoUMSBCEciEDEgShVFSq/weUHQz7FPBrT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259" name="Picture 11"/>
          <p:cNvPicPr>
            <a:picLocks noChangeAspect="1" noChangeArrowheads="1"/>
          </p:cNvPicPr>
          <p:nvPr/>
        </p:nvPicPr>
        <p:blipFill>
          <a:blip r:embed="rId2"/>
          <a:srcRect/>
          <a:stretch>
            <a:fillRect/>
          </a:stretch>
        </p:blipFill>
        <p:spPr bwMode="auto">
          <a:xfrm>
            <a:off x="3208338" y="2741613"/>
            <a:ext cx="4124325" cy="2543175"/>
          </a:xfrm>
          <a:prstGeom prst="rect">
            <a:avLst/>
          </a:prstGeom>
          <a:noFill/>
          <a:ln w="9525">
            <a:noFill/>
            <a:miter lim="800000"/>
            <a:headEnd/>
            <a:tailEnd/>
          </a:ln>
          <a:effectLst/>
        </p:spPr>
      </p:pic>
    </p:spTree>
    <p:extLst>
      <p:ext uri="{BB962C8B-B14F-4D97-AF65-F5344CB8AC3E}">
        <p14:creationId xmlns:p14="http://schemas.microsoft.com/office/powerpoint/2010/main" xmlns="" val="4277236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3048"/>
            <a:ext cx="10817352" cy="749808"/>
          </a:xfrm>
        </p:spPr>
        <p:txBody>
          <a:bodyPr/>
          <a:lstStyle/>
          <a:p>
            <a:pPr algn="ctr"/>
            <a:r>
              <a:rPr lang="en-US" sz="3200" dirty="0" smtClean="0"/>
              <a:t>Our Vision</a:t>
            </a:r>
            <a:endParaRPr lang="en-US" sz="3200" dirty="0"/>
          </a:p>
        </p:txBody>
      </p:sp>
      <p:sp>
        <p:nvSpPr>
          <p:cNvPr id="33" name="TextBox 32"/>
          <p:cNvSpPr txBox="1"/>
          <p:nvPr/>
        </p:nvSpPr>
        <p:spPr>
          <a:xfrm>
            <a:off x="458010" y="1524258"/>
            <a:ext cx="11556189" cy="3477875"/>
          </a:xfrm>
          <a:prstGeom prst="rect">
            <a:avLst/>
          </a:prstGeom>
          <a:noFill/>
        </p:spPr>
        <p:txBody>
          <a:bodyPr wrap="square" rtlCol="0">
            <a:spAutoFit/>
          </a:bodyPr>
          <a:lstStyle/>
          <a:p>
            <a:pPr fontAlgn="base"/>
            <a:r>
              <a:rPr lang="en-US" sz="2800" dirty="0" smtClean="0"/>
              <a:t>To develop an independent application </a:t>
            </a:r>
            <a:r>
              <a:rPr lang="en-US" sz="2800" b="1" dirty="0" smtClean="0"/>
              <a:t>Update and Submit claim summary</a:t>
            </a:r>
            <a:r>
              <a:rPr lang="en-US" sz="2800" dirty="0" smtClean="0"/>
              <a:t> application in order to automate the process of managing the activities.  </a:t>
            </a:r>
          </a:p>
          <a:p>
            <a:pPr fontAlgn="base"/>
            <a:r>
              <a:rPr lang="en-US" sz="2800" dirty="0" smtClean="0"/>
              <a:t>The following section will focusing on the front-end features. </a:t>
            </a:r>
          </a:p>
          <a:p>
            <a:pPr lvl="0" fontAlgn="base"/>
            <a:r>
              <a:rPr lang="en-US" sz="2800" dirty="0" smtClean="0"/>
              <a:t>               a).View Claim summary </a:t>
            </a:r>
          </a:p>
          <a:p>
            <a:pPr lvl="0" fontAlgn="base"/>
            <a:r>
              <a:rPr lang="en-US" sz="2800" dirty="0" smtClean="0"/>
              <a:t>               b).Update &amp; Submit Claim summary </a:t>
            </a:r>
          </a:p>
          <a:p>
            <a:endParaRPr lang="en-US" sz="2600" dirty="0"/>
          </a:p>
          <a:p>
            <a:endParaRPr lang="en-US" sz="2600" dirty="0"/>
          </a:p>
        </p:txBody>
      </p:sp>
    </p:spTree>
    <p:extLst>
      <p:ext uri="{BB962C8B-B14F-4D97-AF65-F5344CB8AC3E}">
        <p14:creationId xmlns:p14="http://schemas.microsoft.com/office/powerpoint/2010/main" xmlns="" val="2403629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9615" y="2689214"/>
            <a:ext cx="2850776" cy="581833"/>
          </a:xfrm>
        </p:spPr>
        <p:txBody>
          <a:bodyPr/>
          <a:lstStyle/>
          <a:p>
            <a:r>
              <a:rPr lang="en-US" sz="4400" dirty="0" smtClean="0"/>
              <a:t>Tools Used</a:t>
            </a:r>
            <a:endParaRPr lang="en-US" sz="4400" dirty="0"/>
          </a:p>
        </p:txBody>
      </p:sp>
      <p:sp>
        <p:nvSpPr>
          <p:cNvPr id="5" name="Slide Number Placeholder 4"/>
          <p:cNvSpPr>
            <a:spLocks noGrp="1"/>
          </p:cNvSpPr>
          <p:nvPr>
            <p:ph type="sldNum" sz="quarter" idx="15"/>
          </p:nvPr>
        </p:nvSpPr>
        <p:spPr/>
        <p:txBody>
          <a:bodyPr/>
          <a:lstStyle/>
          <a:p>
            <a:fld id="{58B792A5-9BAE-6942-BFE1-9FCDB51EA51E}" type="slidenum">
              <a:rPr lang="en-US" smtClean="0"/>
              <a:pPr/>
              <a:t>9</a:t>
            </a:fld>
            <a:endParaRPr lang="en-US"/>
          </a:p>
        </p:txBody>
      </p:sp>
      <p:pic>
        <p:nvPicPr>
          <p:cNvPr id="11" name="Picture Placeholder 10"/>
          <p:cNvPicPr>
            <a:picLocks noGrp="1" noChangeAspect="1"/>
          </p:cNvPicPr>
          <p:nvPr>
            <p:ph type="pic" sz="quarter" idx="14"/>
          </p:nvPr>
        </p:nvPicPr>
        <p:blipFill rotWithShape="1">
          <a:blip r:embed="rId3">
            <a:extLst>
              <a:ext uri="{28A0092B-C50C-407E-A947-70E740481C1C}">
                <a14:useLocalDpi xmlns:a14="http://schemas.microsoft.com/office/drawing/2010/main" xmlns="" val="0"/>
              </a:ext>
            </a:extLst>
          </a:blip>
          <a:srcRect l="25575" r="19248"/>
          <a:stretch/>
        </p:blipFill>
        <p:spPr/>
      </p:pic>
    </p:spTree>
    <p:extLst>
      <p:ext uri="{BB962C8B-B14F-4D97-AF65-F5344CB8AC3E}">
        <p14:creationId xmlns:p14="http://schemas.microsoft.com/office/powerpoint/2010/main" xmlns="" val="2450979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3C05FE7C078A4EBD0AABA0297D5076" ma:contentTypeVersion="2" ma:contentTypeDescription="Create a new document." ma:contentTypeScope="" ma:versionID="615c55f667b2f820018380d81c36dbc5">
  <xsd:schema xmlns:xsd="http://www.w3.org/2001/XMLSchema" xmlns:xs="http://www.w3.org/2001/XMLSchema" xmlns:p="http://schemas.microsoft.com/office/2006/metadata/properties" xmlns:ns2="8d8bf87b-0620-439c-9cc1-975be6e057a1" targetNamespace="http://schemas.microsoft.com/office/2006/metadata/properties" ma:root="true" ma:fieldsID="3e51626cb17b65a5b61c5a39881b4941" ns2:_="">
    <xsd:import namespace="8d8bf87b-0620-439c-9cc1-975be6e057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f87b-0620-439c-9cc1-975be6e057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D8BD8D-6567-4DA9-B3CB-629463B51070}">
  <ds:schemaRefs>
    <ds:schemaRef ds:uri="http://schemas.microsoft.com/sharepoint/v3/contenttype/forms"/>
  </ds:schemaRefs>
</ds:datastoreItem>
</file>

<file path=customXml/itemProps2.xml><?xml version="1.0" encoding="utf-8"?>
<ds:datastoreItem xmlns:ds="http://schemas.openxmlformats.org/officeDocument/2006/customXml" ds:itemID="{1FF5A876-DAB3-4385-B97F-029E5D0BCAE1}">
  <ds:schemaRefs>
    <ds:schemaRef ds:uri="http://purl.org/dc/dcmitype/"/>
    <ds:schemaRef ds:uri="http://www.w3.org/XML/1998/namespace"/>
    <ds:schemaRef ds:uri="http://schemas.microsoft.com/office/2006/documentManagement/types"/>
    <ds:schemaRef ds:uri="http://purl.org/dc/terms/"/>
    <ds:schemaRef ds:uri="8d8bf87b-0620-439c-9cc1-975be6e057a1"/>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577E675C-17D4-4EE1-9056-D7B3020AE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f87b-0620-439c-9cc1-975be6e05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6587</TotalTime>
  <Words>321</Words>
  <Application>Microsoft Office PowerPoint</Application>
  <PresentationFormat>Custom</PresentationFormat>
  <Paragraphs>121</Paragraphs>
  <Slides>19</Slides>
  <Notes>13</Notes>
  <HiddenSlides>0</HiddenSlides>
  <MMClips>0</MMClips>
  <ScaleCrop>false</ScaleCrop>
  <HeadingPairs>
    <vt:vector size="4" baseType="variant">
      <vt:variant>
        <vt:lpstr>Theme</vt:lpstr>
      </vt:variant>
      <vt:variant>
        <vt:i4>8</vt:i4>
      </vt:variant>
      <vt:variant>
        <vt:lpstr>Slide Titles</vt:lpstr>
      </vt:variant>
      <vt:variant>
        <vt:i4>19</vt:i4>
      </vt:variant>
    </vt:vector>
  </HeadingPairs>
  <TitlesOfParts>
    <vt:vector size="27" baseType="lpstr">
      <vt:lpstr>Brand Mark</vt:lpstr>
      <vt:lpstr>Cover</vt:lpstr>
      <vt:lpstr>Agenda</vt:lpstr>
      <vt:lpstr>Divider</vt:lpstr>
      <vt:lpstr>Quote</vt:lpstr>
      <vt:lpstr>Voice</vt:lpstr>
      <vt:lpstr>Content</vt:lpstr>
      <vt:lpstr>Back Cover</vt:lpstr>
      <vt:lpstr>Slide 1</vt:lpstr>
      <vt:lpstr>3 Weeks of Training + demo  </vt:lpstr>
      <vt:lpstr>Slide 3</vt:lpstr>
      <vt:lpstr>Our Journey</vt:lpstr>
      <vt:lpstr>Slide 5</vt:lpstr>
      <vt:lpstr>Project Goals</vt:lpstr>
      <vt:lpstr>Scope of the System   </vt:lpstr>
      <vt:lpstr>Our Vision</vt:lpstr>
      <vt:lpstr>Tools Used</vt:lpstr>
      <vt:lpstr>Slide 10</vt:lpstr>
      <vt:lpstr>Development</vt:lpstr>
      <vt:lpstr>Slide 12</vt:lpstr>
      <vt:lpstr>Challenges  &amp; Learnings</vt:lpstr>
      <vt:lpstr>Slide 14</vt:lpstr>
      <vt:lpstr>Demo</vt:lpstr>
      <vt:lpstr>Login</vt:lpstr>
      <vt:lpstr>Claim List</vt:lpstr>
      <vt:lpstr>Update Claim</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selva</cp:lastModifiedBy>
  <cp:revision>217</cp:revision>
  <dcterms:created xsi:type="dcterms:W3CDTF">2018-11-16T01:56:21Z</dcterms:created>
  <dcterms:modified xsi:type="dcterms:W3CDTF">2020-08-22T12:09:39Z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vaivashi</vt:lpwstr>
  </property>
  <property fmtid="{D5CDD505-2E9C-101B-9397-08002B2CF9AE}" pid="5" name="Jive_VersionGuid">
    <vt:lpwstr>f166cf82-5007-4aeb-b839-2269b5079005</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0x0101005B3C05FE7C078A4EBD0AABA0297D5076</vt:lpwstr>
  </property>
</Properties>
</file>