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7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1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76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13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71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5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0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44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4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3E4A-7228-4797-B5C7-2C6589A8069F}" type="datetimeFigureOut">
              <a:rPr kumimoji="1" lang="ja-JP" altLang="en-US" smtClean="0"/>
              <a:t>2018/6/1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A442-9C35-4E8A-A576-57C7CEB0BC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6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51" y="2309605"/>
            <a:ext cx="6153351" cy="34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karuta</dc:creator>
  <cp:lastModifiedBy>karuta</cp:lastModifiedBy>
  <cp:revision>1</cp:revision>
  <dcterms:created xsi:type="dcterms:W3CDTF">2018-05-31T21:17:29Z</dcterms:created>
  <dcterms:modified xsi:type="dcterms:W3CDTF">2018-05-31T21:17:42Z</dcterms:modified>
</cp:coreProperties>
</file>