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43"/>
  </p:normalViewPr>
  <p:slideViewPr>
    <p:cSldViewPr snapToGrid="0" snapToObjects="1">
      <p:cViewPr varScale="1">
        <p:scale>
          <a:sx n="83" d="100"/>
          <a:sy n="83" d="100"/>
        </p:scale>
        <p:origin x="4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2017-03-09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7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2017-03-09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0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2017-03-09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9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2017-03-09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15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2017-03-09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47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2017-03-09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60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2017-03-09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38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2017-03-09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68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2017-03-09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2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2017-03-09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2017-03-09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7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2017-03-09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2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2017-03-09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2017-03-09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2017-03-09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9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2017-03-09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4CDCAA1-134E-824E-8921-D5F091099261}" type="datetimeFigureOut">
              <a:rPr lang="en-US" smtClean="0"/>
              <a:t>2017-03-09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0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4CDCAA1-134E-824E-8921-D5F091099261}" type="datetimeFigureOut">
              <a:rPr lang="en-US" smtClean="0"/>
              <a:t>2017-03-09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04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995053"/>
            <a:ext cx="8676222" cy="1417783"/>
          </a:xfrm>
        </p:spPr>
        <p:txBody>
          <a:bodyPr>
            <a:normAutofit fontScale="90000"/>
          </a:bodyPr>
          <a:lstStyle/>
          <a:p>
            <a:r>
              <a:rPr lang="lt-LT" sz="15300" dirty="0" err="1"/>
              <a:t>T</a:t>
            </a:r>
            <a:r>
              <a:rPr lang="lt-LT" sz="15300" cap="none" dirty="0" err="1"/>
              <a:t>imeIt</a:t>
            </a:r>
            <a:br>
              <a:rPr lang="lt-LT" sz="8800" cap="none" dirty="0"/>
            </a:br>
            <a:r>
              <a:rPr lang="en-US" sz="2700" cap="none" dirty="0" err="1"/>
              <a:t>Segmentavimas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>
                <a:ea typeface="Arial" charset="0"/>
                <a:cs typeface="Arial" charset="0"/>
              </a:rPr>
              <a:t>ATLIKO: JM01 GRUPĖ</a:t>
            </a:r>
            <a:br>
              <a:rPr lang="en-US" dirty="0">
                <a:ea typeface="Arial" charset="0"/>
                <a:cs typeface="Arial" charset="0"/>
              </a:rPr>
            </a:br>
            <a:r>
              <a:rPr lang="en-US" dirty="0">
                <a:ea typeface="Arial" charset="0"/>
                <a:cs typeface="Arial" charset="0"/>
              </a:rPr>
              <a:t>Lukas </a:t>
            </a:r>
            <a:r>
              <a:rPr lang="en-US" dirty="0" err="1">
                <a:ea typeface="Arial" charset="0"/>
                <a:cs typeface="Arial" charset="0"/>
              </a:rPr>
              <a:t>Raila</a:t>
            </a:r>
            <a:r>
              <a:rPr lang="en-US" dirty="0">
                <a:ea typeface="Arial" charset="0"/>
                <a:cs typeface="Arial" charset="0"/>
              </a:rPr>
              <a:t>,</a:t>
            </a:r>
            <a:br>
              <a:rPr lang="en-US" dirty="0">
                <a:ea typeface="Arial" charset="0"/>
                <a:cs typeface="Arial" charset="0"/>
              </a:rPr>
            </a:br>
            <a:r>
              <a:rPr lang="en-US" dirty="0" err="1">
                <a:ea typeface="Arial" charset="0"/>
                <a:cs typeface="Arial" charset="0"/>
              </a:rPr>
              <a:t>Matas</a:t>
            </a:r>
            <a:r>
              <a:rPr lang="en-US" dirty="0">
                <a:ea typeface="Arial" charset="0"/>
                <a:cs typeface="Arial" charset="0"/>
              </a:rPr>
              <a:t> </a:t>
            </a:r>
            <a:r>
              <a:rPr lang="en-US" dirty="0" err="1">
                <a:ea typeface="Arial" charset="0"/>
                <a:cs typeface="Arial" charset="0"/>
              </a:rPr>
              <a:t>Balčaitis</a:t>
            </a:r>
            <a:r>
              <a:rPr lang="en-US" dirty="0">
                <a:ea typeface="Arial" charset="0"/>
                <a:cs typeface="Arial" charset="0"/>
              </a:rPr>
              <a:t>,</a:t>
            </a:r>
            <a:br>
              <a:rPr lang="en-US" dirty="0">
                <a:ea typeface="Arial" charset="0"/>
                <a:cs typeface="Arial" charset="0"/>
              </a:rPr>
            </a:br>
            <a:r>
              <a:rPr lang="en-US" dirty="0">
                <a:ea typeface="Arial" charset="0"/>
                <a:cs typeface="Arial" charset="0"/>
              </a:rPr>
              <a:t>Karolina </a:t>
            </a:r>
            <a:r>
              <a:rPr lang="en-US" dirty="0" err="1">
                <a:ea typeface="Arial" charset="0"/>
                <a:cs typeface="Arial" charset="0"/>
              </a:rPr>
              <a:t>Jašauskaitė</a:t>
            </a:r>
            <a:r>
              <a:rPr lang="en-US" dirty="0">
                <a:ea typeface="Arial" charset="0"/>
                <a:cs typeface="Arial" charset="0"/>
              </a:rPr>
              <a:t>,</a:t>
            </a:r>
            <a:br>
              <a:rPr lang="en-US" dirty="0">
                <a:ea typeface="Arial" charset="0"/>
                <a:cs typeface="Arial" charset="0"/>
              </a:rPr>
            </a:br>
            <a:r>
              <a:rPr lang="en-US" dirty="0" err="1">
                <a:ea typeface="Arial" charset="0"/>
                <a:cs typeface="Arial" charset="0"/>
              </a:rPr>
              <a:t>Žygimantas</a:t>
            </a:r>
            <a:r>
              <a:rPr lang="en-US" dirty="0">
                <a:ea typeface="Arial" charset="0"/>
                <a:cs typeface="Arial" charset="0"/>
              </a:rPr>
              <a:t> </a:t>
            </a:r>
            <a:r>
              <a:rPr lang="en-US" dirty="0" err="1">
                <a:ea typeface="Arial" charset="0"/>
                <a:cs typeface="Arial" charset="0"/>
              </a:rPr>
              <a:t>Skinkys</a:t>
            </a:r>
            <a:endParaRPr lang="en-US" dirty="0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24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/>
              <a:t>Demografinis</a:t>
            </a:r>
            <a:r>
              <a:rPr lang="en-US" sz="4000" dirty="0"/>
              <a:t> </a:t>
            </a:r>
            <a:r>
              <a:rPr lang="en-US" sz="4000" dirty="0" err="1"/>
              <a:t>kriterijus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959" y="1992745"/>
            <a:ext cx="10828914" cy="3743037"/>
          </a:xfrm>
        </p:spPr>
        <p:txBody>
          <a:bodyPr>
            <a:normAutofit/>
          </a:bodyPr>
          <a:lstStyle/>
          <a:p>
            <a:r>
              <a:rPr lang="lt-LT" sz="3600" dirty="0">
                <a:effectLst/>
              </a:rPr>
              <a:t>Aukštąjį išsilavinimą turintys (paskutiniųjų kursų studentai), darbingo amžiaus asmenys</a:t>
            </a:r>
            <a:endParaRPr lang="en-US" sz="3600" dirty="0">
              <a:effectLst/>
            </a:endParaRPr>
          </a:p>
          <a:p>
            <a:r>
              <a:rPr lang="lt-LT" sz="3600" dirty="0">
                <a:effectLst/>
              </a:rPr>
              <a:t>Laisvai samdomi darbuotojai (</a:t>
            </a:r>
            <a:r>
              <a:rPr lang="lt-LT" sz="3600" dirty="0" err="1">
                <a:effectLst/>
              </a:rPr>
              <a:t>Freelancer’iai</a:t>
            </a:r>
            <a:r>
              <a:rPr lang="lt-LT" sz="3600" dirty="0">
                <a:effectLst/>
              </a:rPr>
              <a:t>) </a:t>
            </a:r>
            <a:endParaRPr lang="en-US" sz="3600" dirty="0">
              <a:effectLst/>
            </a:endParaRPr>
          </a:p>
          <a:p>
            <a:r>
              <a:rPr lang="lt-LT" sz="3600" dirty="0">
                <a:effectLst/>
              </a:rPr>
              <a:t>Vidutines/Aukštas pajamas gaunantys asmenys</a:t>
            </a:r>
            <a:endParaRPr lang="en-US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55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/>
              <a:t>Psichologinis</a:t>
            </a:r>
            <a:r>
              <a:rPr lang="en-US" sz="4000" dirty="0"/>
              <a:t> </a:t>
            </a:r>
            <a:r>
              <a:rPr lang="en-US" sz="4000" dirty="0" err="1"/>
              <a:t>kriterijus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58999"/>
            <a:ext cx="9905998" cy="3124201"/>
          </a:xfrm>
        </p:spPr>
        <p:txBody>
          <a:bodyPr>
            <a:normAutofit/>
          </a:bodyPr>
          <a:lstStyle/>
          <a:p>
            <a:r>
              <a:rPr lang="lt-LT" sz="3600" dirty="0">
                <a:effectLst/>
              </a:rPr>
              <a:t>Savarankiškumas, laiko planavimas</a:t>
            </a:r>
            <a:endParaRPr lang="en-US" sz="3600" dirty="0">
              <a:effectLst/>
            </a:endParaRPr>
          </a:p>
          <a:p>
            <a:r>
              <a:rPr lang="lt-LT" sz="3600" dirty="0">
                <a:effectLst/>
              </a:rPr>
              <a:t>Pagal VALS modelį kovotojai arba pojūčių ieškotojai</a:t>
            </a:r>
            <a:endParaRPr lang="en-US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9518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/>
              <a:t>Vartotojo</a:t>
            </a:r>
            <a:r>
              <a:rPr lang="en-US" sz="4000" dirty="0"/>
              <a:t> </a:t>
            </a:r>
            <a:r>
              <a:rPr lang="en-US" sz="4000" dirty="0" err="1"/>
              <a:t>elgsena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3600" dirty="0">
                <a:effectLst/>
              </a:rPr>
              <a:t>Siekiant naudos savo darbo našumui ir geresniam laiko planavimui</a:t>
            </a:r>
            <a:endParaRPr lang="en-US" sz="3600" dirty="0">
              <a:effectLst/>
            </a:endParaRPr>
          </a:p>
          <a:p>
            <a:r>
              <a:rPr lang="lt-LT" sz="3600" dirty="0">
                <a:effectLst/>
              </a:rPr>
              <a:t>Noras išbandyti inovacijas</a:t>
            </a:r>
            <a:endParaRPr lang="en-US" sz="3600" dirty="0">
              <a:effectLst/>
            </a:endParaRPr>
          </a:p>
          <a:p>
            <a:r>
              <a:rPr lang="lt-LT" sz="3600" dirty="0">
                <a:effectLst/>
              </a:rPr>
              <a:t>Noras naudoti ergonomiškus darbo įrankius</a:t>
            </a:r>
            <a:endParaRPr lang="en-US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015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55</TotalTime>
  <Words>62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Mesh</vt:lpstr>
      <vt:lpstr>TimeIt Segmentavimas</vt:lpstr>
      <vt:lpstr>Demografinis kriterijus</vt:lpstr>
      <vt:lpstr>Psichologinis kriterijus</vt:lpstr>
      <vt:lpstr>Vartotojo elgsena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TRACKR</dc:title>
  <dc:creator>karolinajasauskaite@gmail.com</dc:creator>
  <cp:lastModifiedBy>Skinkys Žygimantas</cp:lastModifiedBy>
  <cp:revision>9</cp:revision>
  <dcterms:created xsi:type="dcterms:W3CDTF">2017-02-08T15:27:15Z</dcterms:created>
  <dcterms:modified xsi:type="dcterms:W3CDTF">2017-03-09T10:30:10Z</dcterms:modified>
</cp:coreProperties>
</file>