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9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0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8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8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4CDCAA1-134E-824E-8921-D5F09109926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4CDCAA1-134E-824E-8921-D5F09109926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0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700" y="-585788"/>
            <a:ext cx="8676222" cy="3524251"/>
          </a:xfrm>
        </p:spPr>
        <p:txBody>
          <a:bodyPr>
            <a:normAutofit/>
          </a:bodyPr>
          <a:lstStyle/>
          <a:p>
            <a:r>
              <a:rPr lang="en-US" sz="7200" spc="600" dirty="0" err="1" smtClean="0"/>
              <a:t>TimeLT</a:t>
            </a:r>
            <a:endParaRPr lang="en-US" sz="7200" spc="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ea typeface="Arial" charset="0"/>
                <a:cs typeface="Arial" charset="0"/>
              </a:rPr>
              <a:t>ATLIKO: JM01 GRUPĖ</a:t>
            </a:r>
            <a:br>
              <a:rPr lang="en-US" dirty="0" smtClean="0">
                <a:ea typeface="Arial" charset="0"/>
                <a:cs typeface="Arial" charset="0"/>
              </a:rPr>
            </a:br>
            <a:r>
              <a:rPr lang="en-US" dirty="0" smtClean="0">
                <a:ea typeface="Arial" charset="0"/>
                <a:cs typeface="Arial" charset="0"/>
              </a:rPr>
              <a:t>Lukas </a:t>
            </a:r>
            <a:r>
              <a:rPr lang="en-US" dirty="0" err="1" smtClean="0">
                <a:ea typeface="Arial" charset="0"/>
                <a:cs typeface="Arial" charset="0"/>
              </a:rPr>
              <a:t>Raila</a:t>
            </a:r>
            <a:r>
              <a:rPr lang="en-US" dirty="0" smtClean="0">
                <a:ea typeface="Arial" charset="0"/>
                <a:cs typeface="Arial" charset="0"/>
              </a:rPr>
              <a:t>,</a:t>
            </a:r>
            <a:br>
              <a:rPr lang="en-US" dirty="0" smtClean="0">
                <a:ea typeface="Arial" charset="0"/>
                <a:cs typeface="Arial" charset="0"/>
              </a:rPr>
            </a:br>
            <a:r>
              <a:rPr lang="en-US" dirty="0" err="1" smtClean="0">
                <a:ea typeface="Arial" charset="0"/>
                <a:cs typeface="Arial" charset="0"/>
              </a:rPr>
              <a:t>Matas</a:t>
            </a: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ea typeface="Arial" charset="0"/>
                <a:cs typeface="Arial" charset="0"/>
              </a:rPr>
              <a:t>Balčaitis</a:t>
            </a:r>
            <a:r>
              <a:rPr lang="en-US" dirty="0" smtClean="0">
                <a:ea typeface="Arial" charset="0"/>
                <a:cs typeface="Arial" charset="0"/>
              </a:rPr>
              <a:t>,</a:t>
            </a:r>
            <a:br>
              <a:rPr lang="en-US" dirty="0" smtClean="0">
                <a:ea typeface="Arial" charset="0"/>
                <a:cs typeface="Arial" charset="0"/>
              </a:rPr>
            </a:br>
            <a:r>
              <a:rPr lang="en-US" dirty="0" smtClean="0">
                <a:ea typeface="Arial" charset="0"/>
                <a:cs typeface="Arial" charset="0"/>
              </a:rPr>
              <a:t>Karolina </a:t>
            </a:r>
            <a:r>
              <a:rPr lang="en-US" dirty="0" err="1" smtClean="0">
                <a:ea typeface="Arial" charset="0"/>
                <a:cs typeface="Arial" charset="0"/>
              </a:rPr>
              <a:t>Jašauskaitė</a:t>
            </a:r>
            <a:r>
              <a:rPr lang="en-US" dirty="0" smtClean="0">
                <a:ea typeface="Arial" charset="0"/>
                <a:cs typeface="Arial" charset="0"/>
              </a:rPr>
              <a:t>,</a:t>
            </a:r>
            <a:br>
              <a:rPr lang="en-US" dirty="0" smtClean="0">
                <a:ea typeface="Arial" charset="0"/>
                <a:cs typeface="Arial" charset="0"/>
              </a:rPr>
            </a:br>
            <a:r>
              <a:rPr lang="en-US" dirty="0" err="1" smtClean="0">
                <a:ea typeface="Arial" charset="0"/>
                <a:cs typeface="Arial" charset="0"/>
              </a:rPr>
              <a:t>Žygimantas</a:t>
            </a: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ea typeface="Arial" charset="0"/>
                <a:cs typeface="Arial" charset="0"/>
              </a:rPr>
              <a:t>Skinkys</a:t>
            </a:r>
            <a:endParaRPr 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18" y="2385561"/>
            <a:ext cx="7923754" cy="403979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1052354" y="838199"/>
            <a:ext cx="6271591" cy="3395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Papraščiausias laiko matavimo metodas.</a:t>
            </a:r>
            <a:b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 err="1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Kiekviena</a:t>
            </a:r>
            <a:r>
              <a:rPr lang="en-US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kraštinė</a:t>
            </a:r>
            <a:r>
              <a:rPr lang="en-US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vis </a:t>
            </a:r>
            <a:r>
              <a:rPr lang="en-US" cap="small" dirty="0" err="1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kitas</a:t>
            </a:r>
            <a:r>
              <a:rPr lang="en-US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užsiėmimas</a:t>
            </a: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277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41</TotalTime>
  <Words>10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TimeLT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TRACKR</dc:title>
  <dc:creator>karolinajasauskaite@gmail.com</dc:creator>
  <cp:lastModifiedBy>karolinajasauskaite@gmail.com</cp:lastModifiedBy>
  <cp:revision>5</cp:revision>
  <dcterms:created xsi:type="dcterms:W3CDTF">2017-02-08T15:27:15Z</dcterms:created>
  <dcterms:modified xsi:type="dcterms:W3CDTF">2017-02-23T12:51:45Z</dcterms:modified>
</cp:coreProperties>
</file>