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43"/>
  </p:normalViewPr>
  <p:slideViewPr>
    <p:cSldViewPr snapToGrid="0" snapToObjects="1">
      <p:cViewPr varScale="1">
        <p:scale>
          <a:sx n="83" d="100"/>
          <a:sy n="83" d="100"/>
        </p:scale>
        <p:origin x="43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71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04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91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15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47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60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38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680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28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41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7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2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7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9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26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D4CDCAA1-134E-824E-8921-D5F091099261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0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4CDCAA1-134E-824E-8921-D5F091099261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044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995053"/>
            <a:ext cx="8676222" cy="1417783"/>
          </a:xfrm>
        </p:spPr>
        <p:txBody>
          <a:bodyPr>
            <a:normAutofit fontScale="90000"/>
          </a:bodyPr>
          <a:lstStyle/>
          <a:p>
            <a:r>
              <a:rPr lang="lt-LT" sz="15300" dirty="0" err="1"/>
              <a:t>T</a:t>
            </a:r>
            <a:r>
              <a:rPr lang="lt-LT" sz="15300" cap="none" dirty="0" err="1"/>
              <a:t>imeIt</a:t>
            </a:r>
            <a:br>
              <a:rPr lang="lt-LT" sz="8800" cap="none" dirty="0"/>
            </a:br>
            <a:r>
              <a:rPr lang="en-US" sz="2700" cap="none" dirty="0"/>
              <a:t>R</a:t>
            </a:r>
            <a:r>
              <a:rPr lang="lt-LT" sz="2700" cap="none" dirty="0"/>
              <a:t>ėmimo sprendimai ir biudžetas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>
                <a:ea typeface="Arial" charset="0"/>
                <a:cs typeface="Arial" charset="0"/>
              </a:rPr>
              <a:t>ATLIKO: JM01 GRUPĖ</a:t>
            </a:r>
            <a:br>
              <a:rPr lang="en-US" dirty="0">
                <a:ea typeface="Arial" charset="0"/>
                <a:cs typeface="Arial" charset="0"/>
              </a:rPr>
            </a:br>
            <a:r>
              <a:rPr lang="en-US" dirty="0">
                <a:ea typeface="Arial" charset="0"/>
                <a:cs typeface="Arial" charset="0"/>
              </a:rPr>
              <a:t>Lukas </a:t>
            </a:r>
            <a:r>
              <a:rPr lang="en-US" dirty="0" err="1">
                <a:ea typeface="Arial" charset="0"/>
                <a:cs typeface="Arial" charset="0"/>
              </a:rPr>
              <a:t>Raila</a:t>
            </a:r>
            <a:r>
              <a:rPr lang="en-US" dirty="0">
                <a:ea typeface="Arial" charset="0"/>
                <a:cs typeface="Arial" charset="0"/>
              </a:rPr>
              <a:t>,</a:t>
            </a:r>
            <a:br>
              <a:rPr lang="en-US" dirty="0">
                <a:ea typeface="Arial" charset="0"/>
                <a:cs typeface="Arial" charset="0"/>
              </a:rPr>
            </a:br>
            <a:r>
              <a:rPr lang="en-US" dirty="0" err="1">
                <a:ea typeface="Arial" charset="0"/>
                <a:cs typeface="Arial" charset="0"/>
              </a:rPr>
              <a:t>Matas</a:t>
            </a:r>
            <a:r>
              <a:rPr lang="en-US" dirty="0">
                <a:ea typeface="Arial" charset="0"/>
                <a:cs typeface="Arial" charset="0"/>
              </a:rPr>
              <a:t> </a:t>
            </a:r>
            <a:r>
              <a:rPr lang="en-US" dirty="0" err="1">
                <a:ea typeface="Arial" charset="0"/>
                <a:cs typeface="Arial" charset="0"/>
              </a:rPr>
              <a:t>Balčaitis</a:t>
            </a:r>
            <a:r>
              <a:rPr lang="en-US" dirty="0">
                <a:ea typeface="Arial" charset="0"/>
                <a:cs typeface="Arial" charset="0"/>
              </a:rPr>
              <a:t>,</a:t>
            </a:r>
            <a:br>
              <a:rPr lang="en-US" dirty="0">
                <a:ea typeface="Arial" charset="0"/>
                <a:cs typeface="Arial" charset="0"/>
              </a:rPr>
            </a:br>
            <a:r>
              <a:rPr lang="en-US" dirty="0">
                <a:ea typeface="Arial" charset="0"/>
                <a:cs typeface="Arial" charset="0"/>
              </a:rPr>
              <a:t>Karolina </a:t>
            </a:r>
            <a:r>
              <a:rPr lang="en-US" dirty="0" err="1">
                <a:ea typeface="Arial" charset="0"/>
                <a:cs typeface="Arial" charset="0"/>
              </a:rPr>
              <a:t>Jašauskaitė</a:t>
            </a:r>
            <a:r>
              <a:rPr lang="en-US" dirty="0">
                <a:ea typeface="Arial" charset="0"/>
                <a:cs typeface="Arial" charset="0"/>
              </a:rPr>
              <a:t>,</a:t>
            </a:r>
            <a:br>
              <a:rPr lang="en-US" dirty="0">
                <a:ea typeface="Arial" charset="0"/>
                <a:cs typeface="Arial" charset="0"/>
              </a:rPr>
            </a:br>
            <a:r>
              <a:rPr lang="en-US" dirty="0" err="1">
                <a:ea typeface="Arial" charset="0"/>
                <a:cs typeface="Arial" charset="0"/>
              </a:rPr>
              <a:t>Žygimantas</a:t>
            </a:r>
            <a:r>
              <a:rPr lang="en-US" dirty="0">
                <a:ea typeface="Arial" charset="0"/>
                <a:cs typeface="Arial" charset="0"/>
              </a:rPr>
              <a:t> </a:t>
            </a:r>
            <a:r>
              <a:rPr lang="en-US" dirty="0" err="1">
                <a:ea typeface="Arial" charset="0"/>
                <a:cs typeface="Arial" charset="0"/>
              </a:rPr>
              <a:t>Skinkys</a:t>
            </a:r>
            <a:endParaRPr lang="en-US" dirty="0"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245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lt-LT" sz="4000" dirty="0"/>
              <a:t>Tikslinė auditorija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959" y="1992745"/>
            <a:ext cx="10828914" cy="3743037"/>
          </a:xfrm>
        </p:spPr>
        <p:txBody>
          <a:bodyPr>
            <a:normAutofit/>
          </a:bodyPr>
          <a:lstStyle/>
          <a:p>
            <a:r>
              <a:rPr lang="lt-LT" sz="3600" dirty="0">
                <a:effectLst/>
              </a:rPr>
              <a:t>vidutines/Aukštas pajamas gaunantys laisvai samdomi darbuotojai (</a:t>
            </a:r>
            <a:r>
              <a:rPr lang="lt-LT" sz="3600" dirty="0" err="1">
                <a:effectLst/>
              </a:rPr>
              <a:t>freelancer’iai</a:t>
            </a:r>
            <a:r>
              <a:rPr lang="lt-LT" sz="3600" dirty="0">
                <a:effectLst/>
              </a:rPr>
              <a:t>)</a:t>
            </a:r>
          </a:p>
          <a:p>
            <a:r>
              <a:rPr lang="lt-LT" sz="3600" dirty="0">
                <a:effectLst/>
              </a:rPr>
              <a:t>žmonės, norintys gerinti savo darbo našumą</a:t>
            </a:r>
          </a:p>
          <a:p>
            <a:r>
              <a:rPr lang="lt-LT" sz="3600" dirty="0">
                <a:effectLst/>
              </a:rPr>
              <a:t>žmonės, naudojantys ergonomiškus ir inovatyvius darbo įrankius.</a:t>
            </a:r>
            <a:endParaRPr lang="en-US" sz="3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3559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lt-LT" sz="4000" dirty="0"/>
              <a:t>Komunikacijos tikslai</a:t>
            </a:r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sz="3200" dirty="0"/>
              <a:t>Supažindinimas – siekiame supažindinti vartotojus su naujai pasirodžiusiu įrankiu bei paskatinti juo naudotis.</a:t>
            </a:r>
          </a:p>
          <a:p>
            <a:r>
              <a:rPr lang="lt-LT" sz="3200" dirty="0"/>
              <a:t>Informavimas – siekiame informuoti vartotojus apie įrankio paskirtį, jo teikiamą naudą ir privalumus.</a:t>
            </a:r>
          </a:p>
        </p:txBody>
      </p:sp>
    </p:spTree>
    <p:extLst>
      <p:ext uri="{BB962C8B-B14F-4D97-AF65-F5344CB8AC3E}">
        <p14:creationId xmlns:p14="http://schemas.microsoft.com/office/powerpoint/2010/main" val="1169465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lt-LT" sz="4000" dirty="0"/>
              <a:t>Rėmimo būdai</a:t>
            </a:r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085544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lt-LT" sz="4000" dirty="0"/>
              <a:t>Komunikavimo priemonių parinkimas</a:t>
            </a:r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871236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lt-LT" sz="4000" dirty="0"/>
              <a:t>Rėmimo charakteristikos</a:t>
            </a:r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977507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lt-LT" sz="4000" dirty="0"/>
              <a:t>Komunikacinės žinutės kūrimas</a:t>
            </a:r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6356114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73</TotalTime>
  <Words>75</Words>
  <Application>Microsoft Office PowerPoint</Application>
  <PresentationFormat>Plačiaekranė</PresentationFormat>
  <Paragraphs>13</Paragraphs>
  <Slides>7</Slides>
  <Notes>0</Notes>
  <HiddenSlides>0</HiddenSlides>
  <MMClips>0</MMClips>
  <ScaleCrop>false</ScaleCrop>
  <HeadingPairs>
    <vt:vector size="6" baseType="variant">
      <vt:variant>
        <vt:lpstr>Naudojami šriftai</vt:lpstr>
      </vt:variant>
      <vt:variant>
        <vt:i4>2</vt:i4>
      </vt:variant>
      <vt:variant>
        <vt:lpstr>Tema</vt:lpstr>
      </vt:variant>
      <vt:variant>
        <vt:i4>1</vt:i4>
      </vt:variant>
      <vt:variant>
        <vt:lpstr>Skaidrių pavadinimai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Mesh</vt:lpstr>
      <vt:lpstr>TimeIt Rėmimo sprendimai ir biudžetas</vt:lpstr>
      <vt:lpstr>Tikslinė auditorija</vt:lpstr>
      <vt:lpstr>Komunikacijos tikslai</vt:lpstr>
      <vt:lpstr>Rėmimo būdai</vt:lpstr>
      <vt:lpstr>Komunikavimo priemonių parinkimas</vt:lpstr>
      <vt:lpstr>Rėmimo charakteristikos</vt:lpstr>
      <vt:lpstr>Komunikacinės žinutės kūrimas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TRACKR</dc:title>
  <dc:creator>karolinajasauskaite@gmail.com</dc:creator>
  <cp:lastModifiedBy>Skinkys Žygimantas</cp:lastModifiedBy>
  <cp:revision>11</cp:revision>
  <dcterms:created xsi:type="dcterms:W3CDTF">2017-02-08T15:27:15Z</dcterms:created>
  <dcterms:modified xsi:type="dcterms:W3CDTF">2017-05-10T17:46:46Z</dcterms:modified>
</cp:coreProperties>
</file>