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sz="3600" dirty="0" smtClean="0">
                <a:latin typeface="+mn-lt"/>
              </a:rPr>
              <a:t>RACK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Arial" charset="0"/>
                <a:cs typeface="Arial" charset="0"/>
              </a:rPr>
              <a:t>ATLIKO: JM01 GRUPĖ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Lukas </a:t>
            </a:r>
            <a:r>
              <a:rPr lang="en-US" dirty="0" err="1" smtClean="0">
                <a:ea typeface="Arial" charset="0"/>
                <a:cs typeface="Arial" charset="0"/>
              </a:rPr>
              <a:t>Raila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err="1" smtClean="0">
                <a:ea typeface="Arial" charset="0"/>
                <a:cs typeface="Arial" charset="0"/>
              </a:rPr>
              <a:t>Matas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Balčaitis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Karolina </a:t>
            </a:r>
            <a:r>
              <a:rPr lang="en-US" dirty="0" err="1" smtClean="0">
                <a:ea typeface="Arial" charset="0"/>
                <a:cs typeface="Arial" charset="0"/>
              </a:rPr>
              <a:t>Jašauskaitė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err="1" smtClean="0">
                <a:ea typeface="Arial" charset="0"/>
                <a:cs typeface="Arial" charset="0"/>
              </a:rPr>
              <a:t>Žygimantas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11" y="296662"/>
            <a:ext cx="6448561" cy="27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24" y="1159933"/>
            <a:ext cx="3776076" cy="4844630"/>
          </a:xfrm>
        </p:spPr>
      </p:pic>
      <p:sp>
        <p:nvSpPr>
          <p:cNvPr id="6" name="TextBox 5"/>
          <p:cNvSpPr txBox="1"/>
          <p:nvPr/>
        </p:nvSpPr>
        <p:spPr>
          <a:xfrm>
            <a:off x="186266" y="2133600"/>
            <a:ext cx="78117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Kiek</a:t>
            </a:r>
            <a:r>
              <a:rPr lang="en-US" sz="2400" dirty="0"/>
              <a:t> </a:t>
            </a:r>
            <a:r>
              <a:rPr lang="en-US" sz="2400" dirty="0" err="1"/>
              <a:t>kartų</a:t>
            </a:r>
            <a:r>
              <a:rPr lang="en-US" sz="2400" dirty="0"/>
              <a:t> </a:t>
            </a:r>
            <a:r>
              <a:rPr lang="en-US" sz="2400" dirty="0" err="1"/>
              <a:t>ieškodamas</a:t>
            </a:r>
            <a:r>
              <a:rPr lang="en-US" sz="2400" dirty="0"/>
              <a:t> </a:t>
            </a:r>
            <a:r>
              <a:rPr lang="en-US" sz="2400" dirty="0" err="1"/>
              <a:t>savo</a:t>
            </a:r>
            <a:r>
              <a:rPr lang="en-US" sz="2400" dirty="0"/>
              <a:t> </a:t>
            </a:r>
            <a:r>
              <a:rPr lang="en-US" sz="2400" dirty="0" err="1"/>
              <a:t>raktų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norėjai</a:t>
            </a:r>
            <a:r>
              <a:rPr lang="en-US" sz="2400" dirty="0" smtClean="0"/>
              <a:t> </a:t>
            </a:r>
            <a:r>
              <a:rPr lang="en-US" sz="2400" dirty="0" err="1"/>
              <a:t>jiems</a:t>
            </a:r>
            <a:r>
              <a:rPr lang="en-US" sz="2400" dirty="0"/>
              <a:t> </a:t>
            </a:r>
            <a:r>
              <a:rPr lang="en-US" sz="2400" dirty="0" err="1"/>
              <a:t>paskambinti</a:t>
            </a:r>
            <a:r>
              <a:rPr lang="en-US" sz="2400" dirty="0"/>
              <a:t>?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Ką</a:t>
            </a:r>
            <a:r>
              <a:rPr lang="en-US" sz="2400" dirty="0" smtClean="0"/>
              <a:t> </a:t>
            </a:r>
            <a:r>
              <a:rPr lang="en-US" sz="2400" dirty="0" err="1"/>
              <a:t>darai</a:t>
            </a:r>
            <a:r>
              <a:rPr lang="en-US" sz="2400" dirty="0"/>
              <a:t> kai </a:t>
            </a:r>
            <a:r>
              <a:rPr lang="en-US" sz="2400" dirty="0" err="1"/>
              <a:t>eidamas</a:t>
            </a:r>
            <a:r>
              <a:rPr lang="en-US" sz="2400" dirty="0"/>
              <a:t> pro </a:t>
            </a:r>
            <a:r>
              <a:rPr lang="en-US" sz="2400" dirty="0" err="1"/>
              <a:t>duris</a:t>
            </a:r>
            <a:r>
              <a:rPr lang="en-US" sz="2400" dirty="0"/>
              <a:t> </a:t>
            </a:r>
            <a:r>
              <a:rPr lang="en-US" sz="2400" dirty="0" err="1"/>
              <a:t>supranti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kad</a:t>
            </a:r>
            <a:r>
              <a:rPr lang="en-US" sz="2400" dirty="0" smtClean="0"/>
              <a:t> </a:t>
            </a:r>
            <a:r>
              <a:rPr lang="en-US" sz="2400" dirty="0" err="1"/>
              <a:t>tavo</a:t>
            </a:r>
            <a:r>
              <a:rPr lang="en-US" sz="2400" dirty="0"/>
              <a:t> </a:t>
            </a:r>
            <a:r>
              <a:rPr lang="en-US" sz="2400" dirty="0" err="1"/>
              <a:t>telefonas</a:t>
            </a:r>
            <a:r>
              <a:rPr lang="en-US" sz="2400" dirty="0"/>
              <a:t> </a:t>
            </a:r>
            <a:r>
              <a:rPr lang="en-US" sz="2400" dirty="0" err="1"/>
              <a:t>slepiasi</a:t>
            </a:r>
            <a:r>
              <a:rPr lang="en-US" sz="2400" dirty="0"/>
              <a:t> </a:t>
            </a:r>
            <a:r>
              <a:rPr lang="en-US" sz="2400" dirty="0" err="1"/>
              <a:t>kažkur</a:t>
            </a:r>
            <a:r>
              <a:rPr lang="en-US" sz="2400" dirty="0"/>
              <a:t> </a:t>
            </a:r>
            <a:r>
              <a:rPr lang="en-US" sz="2400" dirty="0" err="1"/>
              <a:t>namuose</a:t>
            </a:r>
            <a:r>
              <a:rPr lang="en-US" sz="2400" dirty="0"/>
              <a:t>? 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</a:t>
            </a:r>
            <a:r>
              <a:rPr lang="en-US" sz="3600" dirty="0" err="1" smtClean="0"/>
              <a:t>rack</a:t>
            </a:r>
            <a:r>
              <a:rPr lang="en-US" sz="5400" dirty="0" err="1" smtClean="0"/>
              <a:t>R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56115" y="2045269"/>
            <a:ext cx="116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Naujas</a:t>
            </a:r>
            <a:r>
              <a:rPr lang="en-US" dirty="0"/>
              <a:t>, </a:t>
            </a:r>
            <a:r>
              <a:rPr lang="en-US" dirty="0" err="1"/>
              <a:t>inovatyvus</a:t>
            </a:r>
            <a:r>
              <a:rPr lang="en-US" dirty="0"/>
              <a:t>, </a:t>
            </a:r>
            <a:r>
              <a:rPr lang="en-US" dirty="0" err="1"/>
              <a:t>Jav</a:t>
            </a:r>
            <a:r>
              <a:rPr lang="en-US" dirty="0"/>
              <a:t> </a:t>
            </a:r>
            <a:r>
              <a:rPr lang="en-US" dirty="0" err="1"/>
              <a:t>rinkoje</a:t>
            </a:r>
            <a:r>
              <a:rPr lang="en-US" dirty="0"/>
              <a:t> </a:t>
            </a:r>
            <a:r>
              <a:rPr lang="en-US" dirty="0" err="1"/>
              <a:t>jau</a:t>
            </a:r>
            <a:r>
              <a:rPr lang="en-US" dirty="0"/>
              <a:t> </a:t>
            </a:r>
            <a:r>
              <a:rPr lang="en-US" dirty="0" err="1"/>
              <a:t>naudojamas</a:t>
            </a:r>
            <a:r>
              <a:rPr lang="en-US" dirty="0"/>
              <a:t> – Tracker. </a:t>
            </a:r>
            <a:r>
              <a:rPr lang="en-US" dirty="0" err="1"/>
              <a:t>Papraščiausias</a:t>
            </a:r>
            <a:r>
              <a:rPr lang="en-US" dirty="0"/>
              <a:t> </a:t>
            </a:r>
            <a:r>
              <a:rPr lang="en-US" dirty="0" err="1"/>
              <a:t>būdas</a:t>
            </a:r>
            <a:r>
              <a:rPr lang="en-US" dirty="0"/>
              <a:t> </a:t>
            </a:r>
            <a:r>
              <a:rPr lang="en-US" dirty="0" err="1"/>
              <a:t>rasti</a:t>
            </a:r>
            <a:r>
              <a:rPr lang="en-US" dirty="0"/>
              <a:t> </a:t>
            </a:r>
            <a:r>
              <a:rPr lang="en-US" dirty="0" err="1"/>
              <a:t>pamestus</a:t>
            </a:r>
            <a:r>
              <a:rPr lang="en-US" dirty="0"/>
              <a:t> </a:t>
            </a:r>
            <a:r>
              <a:rPr lang="en-US" dirty="0" err="1"/>
              <a:t>daiktus</a:t>
            </a:r>
            <a:r>
              <a:rPr lang="en-US" dirty="0"/>
              <a:t>.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94" y="3950269"/>
            <a:ext cx="5463373" cy="2522842"/>
          </a:xfrm>
        </p:spPr>
      </p:pic>
      <p:sp>
        <p:nvSpPr>
          <p:cNvPr id="6" name="TextBox 5"/>
          <p:cNvSpPr txBox="1"/>
          <p:nvPr/>
        </p:nvSpPr>
        <p:spPr>
          <a:xfrm>
            <a:off x="2673878" y="2699604"/>
            <a:ext cx="6841067" cy="923330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/>
            <a:r>
              <a:rPr lang="en-US" dirty="0" err="1"/>
              <a:t>Naudodamasis</a:t>
            </a:r>
            <a:r>
              <a:rPr lang="en-US" dirty="0"/>
              <a:t> </a:t>
            </a:r>
            <a:r>
              <a:rPr lang="en-US" dirty="0" err="1" smtClean="0"/>
              <a:t>mobiliąja</a:t>
            </a:r>
            <a:r>
              <a:rPr lang="en-US" dirty="0" smtClean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žemėlapyje</a:t>
            </a:r>
            <a:r>
              <a:rPr lang="en-US" dirty="0"/>
              <a:t> </a:t>
            </a:r>
            <a:r>
              <a:rPr lang="en-US" dirty="0" err="1"/>
              <a:t>matyti</a:t>
            </a:r>
            <a:r>
              <a:rPr lang="en-US" dirty="0"/>
              <a:t> </a:t>
            </a:r>
            <a:r>
              <a:rPr lang="en-US" dirty="0" err="1"/>
              <a:t>savo</a:t>
            </a:r>
            <a:r>
              <a:rPr lang="en-US" dirty="0"/>
              <a:t> </a:t>
            </a:r>
            <a:r>
              <a:rPr lang="en-US" dirty="0" err="1"/>
              <a:t>daiktus</a:t>
            </a:r>
            <a:r>
              <a:rPr lang="en-US" dirty="0"/>
              <a:t>, </a:t>
            </a:r>
            <a:r>
              <a:rPr lang="en-US" dirty="0" err="1"/>
              <a:t>jiems</a:t>
            </a:r>
            <a:r>
              <a:rPr lang="en-US" dirty="0"/>
              <a:t> “</a:t>
            </a:r>
            <a:r>
              <a:rPr lang="en-US" dirty="0" err="1"/>
              <a:t>paskambinti</a:t>
            </a:r>
            <a:r>
              <a:rPr lang="en-US" dirty="0"/>
              <a:t>”, </a:t>
            </a:r>
            <a:r>
              <a:rPr lang="en-US" dirty="0" smtClean="0"/>
              <a:t>o </a:t>
            </a:r>
            <a:r>
              <a:rPr lang="en-US" dirty="0" err="1"/>
              <a:t>nerasdamas</a:t>
            </a:r>
            <a:r>
              <a:rPr lang="en-US" dirty="0"/>
              <a:t> </a:t>
            </a:r>
            <a:r>
              <a:rPr lang="en-US" dirty="0" err="1"/>
              <a:t>telefono</a:t>
            </a:r>
            <a:r>
              <a:rPr lang="en-US" dirty="0"/>
              <a:t>,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priversti</a:t>
            </a:r>
            <a:r>
              <a:rPr lang="en-US" dirty="0"/>
              <a:t> j</a:t>
            </a:r>
            <a:r>
              <a:rPr lang="lt-LT" dirty="0"/>
              <a:t>į skambėti.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9466"/>
            <a:ext cx="9905998" cy="1905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err="1"/>
              <a:t>T</a:t>
            </a:r>
            <a:r>
              <a:rPr lang="en-US" dirty="0" err="1"/>
              <a:t>rack</a:t>
            </a:r>
            <a:r>
              <a:rPr lang="en-US" sz="4800" dirty="0" err="1"/>
              <a:t>R</a:t>
            </a:r>
            <a:r>
              <a:rPr lang="en-US" sz="4800" dirty="0"/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2800" dirty="0" err="1" smtClean="0">
                <a:effectLst/>
                <a:latin typeface="+mn-lt"/>
              </a:rPr>
              <a:t>Mažas</a:t>
            </a:r>
            <a:r>
              <a:rPr lang="en-US" sz="2800" dirty="0">
                <a:effectLst/>
                <a:latin typeface="+mn-lt"/>
              </a:rPr>
              <a:t>, </a:t>
            </a:r>
            <a:r>
              <a:rPr lang="en-US" sz="2800" dirty="0" err="1">
                <a:effectLst/>
                <a:latin typeface="+mn-lt"/>
              </a:rPr>
              <a:t>patogus</a:t>
            </a:r>
            <a:r>
              <a:rPr lang="en-US" sz="2800" dirty="0">
                <a:effectLst/>
                <a:latin typeface="+mn-lt"/>
              </a:rPr>
              <a:t>, </a:t>
            </a:r>
            <a:r>
              <a:rPr lang="en-US" sz="2800" dirty="0" err="1">
                <a:effectLst/>
                <a:latin typeface="+mn-lt"/>
              </a:rPr>
              <a:t>pritaikomas</a:t>
            </a:r>
            <a:r>
              <a:rPr lang="en-US" sz="2800" dirty="0">
                <a:effectLst/>
                <a:latin typeface="+mn-lt"/>
              </a:rPr>
              <a:t> </a:t>
            </a:r>
            <a:r>
              <a:rPr lang="en-US" sz="2800" dirty="0" err="1" smtClean="0">
                <a:effectLst/>
                <a:latin typeface="+mn-lt"/>
              </a:rPr>
              <a:t>taU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23" y="2683932"/>
            <a:ext cx="8633177" cy="3699933"/>
          </a:xfrm>
        </p:spPr>
      </p:pic>
    </p:spTree>
    <p:extLst>
      <p:ext uri="{BB962C8B-B14F-4D97-AF65-F5344CB8AC3E}">
        <p14:creationId xmlns:p14="http://schemas.microsoft.com/office/powerpoint/2010/main" val="2937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</TotalTime>
  <Words>52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Mesh</vt:lpstr>
      <vt:lpstr>TRACKR</vt:lpstr>
      <vt:lpstr>PowerPoint Presentation</vt:lpstr>
      <vt:lpstr>TrackR</vt:lpstr>
      <vt:lpstr>TrackR  Mažas, patogus, pritaikomas taU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karolinajasauskaite@gmail.com</cp:lastModifiedBy>
  <cp:revision>3</cp:revision>
  <dcterms:created xsi:type="dcterms:W3CDTF">2017-02-08T15:27:15Z</dcterms:created>
  <dcterms:modified xsi:type="dcterms:W3CDTF">2017-02-08T15:53:49Z</dcterms:modified>
</cp:coreProperties>
</file>