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sz="3600" dirty="0" smtClean="0">
                <a:latin typeface="+mn-lt"/>
              </a:rPr>
              <a:t>RACK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Arial" charset="0"/>
                <a:cs typeface="Arial" charset="0"/>
              </a:rPr>
              <a:t>ATLIKO: JM01 GRUPĖ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Lukas </a:t>
            </a:r>
            <a:r>
              <a:rPr lang="en-US" dirty="0" err="1" smtClean="0">
                <a:ea typeface="Arial" charset="0"/>
                <a:cs typeface="Arial" charset="0"/>
              </a:rPr>
              <a:t>Raila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Matas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Balčaitis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Karolina </a:t>
            </a:r>
            <a:r>
              <a:rPr lang="en-US" dirty="0" err="1" smtClean="0">
                <a:ea typeface="Arial" charset="0"/>
                <a:cs typeface="Arial" charset="0"/>
              </a:rPr>
              <a:t>Jašauskaitė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Žygimantas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11" y="296662"/>
            <a:ext cx="6448561" cy="27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4" y="1159933"/>
            <a:ext cx="3776076" cy="4844630"/>
          </a:xfrm>
        </p:spPr>
      </p:pic>
      <p:sp>
        <p:nvSpPr>
          <p:cNvPr id="6" name="TextBox 5"/>
          <p:cNvSpPr txBox="1"/>
          <p:nvPr/>
        </p:nvSpPr>
        <p:spPr>
          <a:xfrm>
            <a:off x="186266" y="2133600"/>
            <a:ext cx="78117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lt-LT" sz="2400" dirty="0" smtClean="0"/>
              <a:t>Kiek kartų ieškodamas savo raktų </a:t>
            </a:r>
          </a:p>
          <a:p>
            <a:r>
              <a:rPr lang="lt-LT" sz="2400" dirty="0" smtClean="0"/>
              <a:t>	norėjai jiems paskambinti? </a:t>
            </a:r>
            <a:br>
              <a:rPr lang="lt-LT" sz="2400" dirty="0" smtClean="0"/>
            </a:br>
            <a:endParaRPr lang="lt-LT" sz="2400" dirty="0" smtClean="0"/>
          </a:p>
          <a:p>
            <a:pPr marL="342900" indent="-342900">
              <a:buFont typeface="Arial" charset="0"/>
              <a:buChar char="•"/>
            </a:pPr>
            <a:r>
              <a:rPr lang="lt-LT" sz="2400" dirty="0" smtClean="0"/>
              <a:t>Ką darai kai eidamas pro duris supranti, </a:t>
            </a:r>
            <a:br>
              <a:rPr lang="lt-LT" sz="2400" dirty="0" smtClean="0"/>
            </a:br>
            <a:r>
              <a:rPr lang="lt-LT" sz="2400" dirty="0" smtClean="0"/>
              <a:t>	kad tavo telefonas slepiasi kažkur namuose</a:t>
            </a:r>
            <a:r>
              <a:rPr lang="en-US" sz="2400" dirty="0" smtClean="0"/>
              <a:t>? 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</a:t>
            </a:r>
            <a:r>
              <a:rPr lang="en-US" sz="3600" dirty="0" err="1" smtClean="0"/>
              <a:t>rack</a:t>
            </a:r>
            <a:r>
              <a:rPr lang="en-US" sz="5400" dirty="0" err="1" smtClean="0"/>
              <a:t>R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56115" y="2045269"/>
            <a:ext cx="116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Naujas, </a:t>
            </a:r>
            <a:r>
              <a:rPr lang="lt-LT" dirty="0" err="1" smtClean="0"/>
              <a:t>inovatyvus</a:t>
            </a:r>
            <a:r>
              <a:rPr lang="lt-LT" dirty="0" smtClean="0"/>
              <a:t>, </a:t>
            </a:r>
            <a:r>
              <a:rPr lang="lt-LT" dirty="0" err="1" smtClean="0"/>
              <a:t>Jav</a:t>
            </a:r>
            <a:r>
              <a:rPr lang="lt-LT" dirty="0" smtClean="0"/>
              <a:t> rinkoje jau naudojamas – </a:t>
            </a:r>
            <a:r>
              <a:rPr lang="lt-LT" dirty="0" err="1" smtClean="0"/>
              <a:t>TrackR</a:t>
            </a:r>
            <a:r>
              <a:rPr lang="lt-LT" dirty="0" smtClean="0"/>
              <a:t>, paprasčiausias būdas rasti pamestus daiktus.</a:t>
            </a:r>
            <a:r>
              <a:rPr lang="lt-LT" dirty="0" smtClean="0">
                <a:effectLst/>
              </a:rPr>
              <a:t> </a:t>
            </a:r>
            <a:endParaRPr lang="lt-L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94" y="3950269"/>
            <a:ext cx="5463373" cy="2522842"/>
          </a:xfrm>
        </p:spPr>
      </p:pic>
      <p:sp>
        <p:nvSpPr>
          <p:cNvPr id="6" name="TextBox 5"/>
          <p:cNvSpPr txBox="1"/>
          <p:nvPr/>
        </p:nvSpPr>
        <p:spPr>
          <a:xfrm>
            <a:off x="2673878" y="2699604"/>
            <a:ext cx="6841067" cy="92333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/>
            <a:r>
              <a:rPr lang="lt-LT" dirty="0" smtClean="0"/>
              <a:t>Naudodamasis mobiliąja aplikacija gali žemėlapyje matyti savo daiktus, jiems “paskambinti”, o nerasdamas telefono, gali priversti jį skambėti.</a:t>
            </a:r>
            <a:r>
              <a:rPr lang="lt-LT" dirty="0" smtClean="0">
                <a:effectLst/>
              </a:rPr>
              <a:t>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616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9466"/>
            <a:ext cx="9905998" cy="1905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err="1"/>
              <a:t>T</a:t>
            </a:r>
            <a:r>
              <a:rPr lang="en-US" dirty="0" err="1"/>
              <a:t>rack</a:t>
            </a:r>
            <a:r>
              <a:rPr lang="en-US" sz="4800" dirty="0" err="1"/>
              <a:t>R</a:t>
            </a:r>
            <a:r>
              <a:rPr lang="en-US" sz="4800" dirty="0"/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2800" dirty="0" err="1" smtClean="0">
                <a:effectLst/>
                <a:latin typeface="+mn-lt"/>
              </a:rPr>
              <a:t>Mažas</a:t>
            </a:r>
            <a:r>
              <a:rPr lang="en-US" sz="2800" dirty="0">
                <a:effectLst/>
                <a:latin typeface="+mn-lt"/>
              </a:rPr>
              <a:t>, </a:t>
            </a:r>
            <a:r>
              <a:rPr lang="en-US" sz="2800" dirty="0" err="1">
                <a:effectLst/>
                <a:latin typeface="+mn-lt"/>
              </a:rPr>
              <a:t>patogus</a:t>
            </a:r>
            <a:r>
              <a:rPr lang="en-US" sz="2800" dirty="0">
                <a:effectLst/>
                <a:latin typeface="+mn-lt"/>
              </a:rPr>
              <a:t>, </a:t>
            </a:r>
            <a:r>
              <a:rPr lang="en-US" sz="2800" dirty="0" err="1">
                <a:effectLst/>
                <a:latin typeface="+mn-lt"/>
              </a:rPr>
              <a:t>pritaikomas</a:t>
            </a:r>
            <a:r>
              <a:rPr lang="en-US" sz="2800" dirty="0">
                <a:effectLst/>
                <a:latin typeface="+mn-lt"/>
              </a:rPr>
              <a:t> </a:t>
            </a:r>
            <a:r>
              <a:rPr lang="en-US" sz="2800" dirty="0" err="1" smtClean="0">
                <a:effectLst/>
                <a:latin typeface="+mn-lt"/>
              </a:rPr>
              <a:t>taU</a:t>
            </a:r>
            <a:r>
              <a:rPr lang="en-US" sz="2800" dirty="0" smtClean="0">
                <a:effectLst/>
                <a:latin typeface="+mn-lt"/>
              </a:rPr>
              <a:t>!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3" y="2683932"/>
            <a:ext cx="8633177" cy="3699933"/>
          </a:xfrm>
        </p:spPr>
      </p:pic>
    </p:spTree>
    <p:extLst>
      <p:ext uri="{BB962C8B-B14F-4D97-AF65-F5344CB8AC3E}">
        <p14:creationId xmlns:p14="http://schemas.microsoft.com/office/powerpoint/2010/main" val="2937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51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Mesh</vt:lpstr>
      <vt:lpstr>TRACKR</vt:lpstr>
      <vt:lpstr>PowerPoint Presentation</vt:lpstr>
      <vt:lpstr>TrackR</vt:lpstr>
      <vt:lpstr>TrackR  Mažas, patogus, pritaikomas taU!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karolinajasauskaite@gmail.com</cp:lastModifiedBy>
  <cp:revision>4</cp:revision>
  <dcterms:created xsi:type="dcterms:W3CDTF">2017-02-08T15:27:15Z</dcterms:created>
  <dcterms:modified xsi:type="dcterms:W3CDTF">2017-02-08T16:58:27Z</dcterms:modified>
</cp:coreProperties>
</file>