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95053"/>
            <a:ext cx="8676222" cy="1417783"/>
          </a:xfrm>
        </p:spPr>
        <p:txBody>
          <a:bodyPr>
            <a:normAutofit fontScale="90000"/>
          </a:bodyPr>
          <a:lstStyle/>
          <a:p>
            <a:r>
              <a:rPr lang="lt-LT" sz="15300" dirty="0" err="1"/>
              <a:t>T</a:t>
            </a:r>
            <a:r>
              <a:rPr lang="lt-LT" sz="15300" cap="none" dirty="0" err="1"/>
              <a:t>imeIt</a:t>
            </a:r>
            <a:br>
              <a:rPr lang="lt-LT" sz="8800" cap="none" dirty="0"/>
            </a:br>
            <a:r>
              <a:rPr lang="en-US" sz="2700" cap="none" dirty="0"/>
              <a:t>R</a:t>
            </a:r>
            <a:r>
              <a:rPr lang="lt-LT" sz="2700" cap="none" dirty="0"/>
              <a:t>ėmimo sprendimai ir biudžetas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ea typeface="Arial" charset="0"/>
                <a:cs typeface="Arial" charset="0"/>
              </a:rPr>
              <a:t>ATLIKO: JM01 GRUPĖ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Lukas </a:t>
            </a:r>
            <a:r>
              <a:rPr lang="en-US" dirty="0" err="1">
                <a:ea typeface="Arial" charset="0"/>
                <a:cs typeface="Arial" charset="0"/>
              </a:rPr>
              <a:t>Raila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Matas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Balčaitis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Karolina </a:t>
            </a:r>
            <a:r>
              <a:rPr lang="en-US" dirty="0" err="1">
                <a:ea typeface="Arial" charset="0"/>
                <a:cs typeface="Arial" charset="0"/>
              </a:rPr>
              <a:t>Jašauskaitė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Žygimantas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Skinkys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Tikslinė auditorija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959" y="1992745"/>
            <a:ext cx="10828914" cy="3743037"/>
          </a:xfrm>
        </p:spPr>
        <p:txBody>
          <a:bodyPr>
            <a:normAutofit/>
          </a:bodyPr>
          <a:lstStyle/>
          <a:p>
            <a:r>
              <a:rPr lang="lt-LT" sz="3600" dirty="0">
                <a:effectLst/>
              </a:rPr>
              <a:t>vidutines/Aukštas pajamas gaunantys laisvai samdomi darbuotojai (</a:t>
            </a:r>
            <a:r>
              <a:rPr lang="lt-LT" sz="3600" dirty="0" err="1">
                <a:effectLst/>
              </a:rPr>
              <a:t>freelancer’iai</a:t>
            </a:r>
            <a:r>
              <a:rPr lang="lt-LT" sz="3600" dirty="0">
                <a:effectLst/>
              </a:rPr>
              <a:t>)</a:t>
            </a:r>
          </a:p>
          <a:p>
            <a:r>
              <a:rPr lang="lt-LT" sz="3600" dirty="0">
                <a:effectLst/>
              </a:rPr>
              <a:t>žmonės, norintys gerinti savo darbo našumą</a:t>
            </a:r>
          </a:p>
          <a:p>
            <a:r>
              <a:rPr lang="lt-LT" sz="3600" dirty="0">
                <a:effectLst/>
              </a:rPr>
              <a:t>žmonės, naudojantys ergonomiškus ir inovatyvius darbo įrankius.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5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1141413" y="23552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lt-LT" sz="4000" dirty="0"/>
              <a:t>Komunikacijos tikslai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1141413" y="2140527"/>
            <a:ext cx="9905998" cy="3124201"/>
          </a:xfrm>
        </p:spPr>
        <p:txBody>
          <a:bodyPr>
            <a:noAutofit/>
          </a:bodyPr>
          <a:lstStyle/>
          <a:p>
            <a:r>
              <a:rPr lang="lt-LT" sz="3600" dirty="0"/>
              <a:t>Supažindinimas – siekiame supažindinti vartotojus su naujai pasirodžiusiu įrankiu bei paskatinti juo naudotis.</a:t>
            </a:r>
          </a:p>
          <a:p>
            <a:r>
              <a:rPr lang="lt-LT" sz="3600" dirty="0"/>
              <a:t>Informavimas – siekiame informuoti vartotojus apie įrankio paskirtį, jo teikiamą naudą ir privalumus.</a:t>
            </a:r>
          </a:p>
        </p:txBody>
      </p:sp>
    </p:spTree>
    <p:extLst>
      <p:ext uri="{BB962C8B-B14F-4D97-AF65-F5344CB8AC3E}">
        <p14:creationId xmlns:p14="http://schemas.microsoft.com/office/powerpoint/2010/main" val="11694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Rėmimo būdai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reklama</a:t>
            </a:r>
            <a:endParaRPr lang="en-US" sz="3600" dirty="0"/>
          </a:p>
          <a:p>
            <a:r>
              <a:rPr lang="en-US" sz="3600" dirty="0" err="1"/>
              <a:t>ry</a:t>
            </a:r>
            <a:r>
              <a:rPr lang="lt-LT" sz="3600" dirty="0"/>
              <a:t>šiai su visuomene</a:t>
            </a:r>
          </a:p>
          <a:p>
            <a:r>
              <a:rPr lang="lt-LT" sz="3600" dirty="0"/>
              <a:t>pardavimų skatinimas</a:t>
            </a:r>
          </a:p>
        </p:txBody>
      </p:sp>
    </p:spTree>
    <p:extLst>
      <p:ext uri="{BB962C8B-B14F-4D97-AF65-F5344CB8AC3E}">
        <p14:creationId xmlns:p14="http://schemas.microsoft.com/office/powerpoint/2010/main" val="20855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Komunikavimo priemonių parinkimas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7123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Rėmimo charakteristikos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7750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Komunikacinės žinutės kūrimas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35611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94</TotalTime>
  <Words>82</Words>
  <Application>Microsoft Office PowerPoint</Application>
  <PresentationFormat>Plačiaekranė</PresentationFormat>
  <Paragraphs>16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TimeIt Rėmimo sprendimai ir biudžetas</vt:lpstr>
      <vt:lpstr>Tikslinė auditorija</vt:lpstr>
      <vt:lpstr>Komunikacijos tikslai</vt:lpstr>
      <vt:lpstr>Rėmimo būdai</vt:lpstr>
      <vt:lpstr>Komunikavimo priemonių parinkimas</vt:lpstr>
      <vt:lpstr>Rėmimo charakteristikos</vt:lpstr>
      <vt:lpstr>Komunikacinės žinutės kūrimas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</dc:title>
  <dc:creator>karolinajasauskaite@gmail.com</dc:creator>
  <cp:lastModifiedBy>Skinkys Žygimantas</cp:lastModifiedBy>
  <cp:revision>12</cp:revision>
  <dcterms:created xsi:type="dcterms:W3CDTF">2017-02-08T15:27:15Z</dcterms:created>
  <dcterms:modified xsi:type="dcterms:W3CDTF">2017-05-10T20:13:32Z</dcterms:modified>
</cp:coreProperties>
</file>