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vand/IT354_Prj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querymobile.com/" TargetMode="External"/><Relationship Id="rId4" Type="http://schemas.openxmlformats.org/officeDocument/2006/relationships/hyperlink" Target="http://developer.rottentomatoe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64321" cy="2971801"/>
          </a:xfrm>
        </p:spPr>
        <p:txBody>
          <a:bodyPr/>
          <a:lstStyle/>
          <a:p>
            <a:pPr algn="ctr"/>
            <a:r>
              <a:rPr lang="en-US" dirty="0" smtClean="0"/>
              <a:t>Movie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Amitesh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Kaveh</a:t>
            </a:r>
            <a:r>
              <a:rPr lang="en-US" dirty="0" smtClean="0"/>
              <a:t> </a:t>
            </a:r>
            <a:r>
              <a:rPr lang="en-US" dirty="0" err="1" smtClean="0"/>
              <a:t>Arvand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87400"/>
            <a:ext cx="8739188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900" b="1" dirty="0" smtClean="0"/>
              <a:t>Phonegap</a:t>
            </a:r>
            <a:endParaRPr lang="en-US" sz="19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b="1" dirty="0" smtClean="0"/>
              <a:t>Phonegap Build 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b="1" dirty="0"/>
              <a:t>PhoneGap </a:t>
            </a:r>
            <a:r>
              <a:rPr lang="en-US" sz="1700" b="1" dirty="0" smtClean="0"/>
              <a:t>Desktop </a:t>
            </a:r>
          </a:p>
          <a:p>
            <a:r>
              <a:rPr lang="en-US" sz="1900" b="1" dirty="0" smtClean="0"/>
              <a:t>Restful Web Services(API’s)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smtClean="0"/>
              <a:t>    Rotten Tomatoes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smtClean="0"/>
              <a:t>    Fandango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/>
              <a:t>Google </a:t>
            </a:r>
            <a:r>
              <a:rPr lang="en-US" sz="1700" dirty="0" smtClean="0"/>
              <a:t>Maps</a:t>
            </a:r>
          </a:p>
          <a:p>
            <a:pPr>
              <a:buClr>
                <a:prstClr val="white"/>
              </a:buClr>
            </a:pPr>
            <a:r>
              <a:rPr lang="en-US" sz="1900" b="1" dirty="0" smtClean="0">
                <a:solidFill>
                  <a:srgbClr val="146194">
                    <a:lumMod val="75000"/>
                  </a:srgbClr>
                </a:solidFill>
              </a:rPr>
              <a:t>jQuery Mobile</a:t>
            </a:r>
            <a:endParaRPr lang="en-US" sz="1700" dirty="0"/>
          </a:p>
          <a:p>
            <a:r>
              <a:rPr lang="en-US" sz="1900" b="1" dirty="0" smtClean="0"/>
              <a:t>GitHub</a:t>
            </a:r>
            <a:r>
              <a:rPr lang="en-US" sz="1900" dirty="0" smtClean="0"/>
              <a:t>(</a:t>
            </a:r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github.com/karvand/IT354_Prj.git</a:t>
            </a:r>
            <a:r>
              <a:rPr lang="en-US" sz="1900" dirty="0" smtClean="0"/>
              <a:t>)</a:t>
            </a:r>
          </a:p>
          <a:p>
            <a:r>
              <a:rPr lang="en-US" altLang="en-US" sz="1900" b="1" dirty="0" err="1"/>
              <a:t>XMLHttpRequest</a:t>
            </a:r>
            <a:r>
              <a:rPr lang="en-US" altLang="en-US" sz="1900" b="1" dirty="0"/>
              <a:t> (XHR</a:t>
            </a:r>
            <a:r>
              <a:rPr lang="en-US" altLang="en-US" sz="1900" b="1" dirty="0" smtClean="0"/>
              <a:t>)</a:t>
            </a:r>
            <a:endParaRPr lang="en-US" altLang="en-US" sz="1600" dirty="0"/>
          </a:p>
          <a:p>
            <a:pPr lvl="0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Coda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724400"/>
          </a:xfrm>
        </p:spPr>
        <p:txBody>
          <a:bodyPr>
            <a:normAutofit/>
          </a:bodyPr>
          <a:lstStyle/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top 10 movies in the box office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Search for movies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View details of a particular movie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View reviews about a particular movie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Search for movie theaters based on a given zip code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the route from the user’s current location to the first found theater on the map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Cross Origin Blockage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dirty="0" smtClean="0">
                <a:solidFill>
                  <a:srgbClr val="146194">
                    <a:lumMod val="75000"/>
                  </a:srgbClr>
                </a:solidFill>
              </a:rPr>
              <a:t>Enabling Allow-Control-Allow-Origin Extension in Chrome Browser which    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900" dirty="0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900" dirty="0" smtClean="0">
                <a:solidFill>
                  <a:srgbClr val="146194">
                    <a:lumMod val="75000"/>
                  </a:srgbClr>
                </a:solidFill>
              </a:rPr>
              <a:t>          </a:t>
            </a:r>
            <a:r>
              <a:rPr lang="en-US" sz="1800" dirty="0"/>
              <a:t>a</a:t>
            </a:r>
            <a:r>
              <a:rPr lang="en-US" sz="1800" dirty="0" smtClean="0"/>
              <a:t>llows requesting any site with AJAX from any source by adding  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'Allow-Control-Allow-Origin: *' </a:t>
            </a:r>
            <a:r>
              <a:rPr lang="en-US" sz="1800" dirty="0"/>
              <a:t>to response </a:t>
            </a:r>
            <a:r>
              <a:rPr lang="en-US" sz="1800" dirty="0" smtClean="0"/>
              <a:t>header and enables cross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origin resource (CORS) </a:t>
            </a:r>
            <a:r>
              <a:rPr lang="en-US" sz="1800" dirty="0"/>
              <a:t>access</a:t>
            </a: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The map was not rendered completely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dirty="0" smtClean="0">
                <a:solidFill>
                  <a:srgbClr val="146194">
                    <a:lumMod val="75000"/>
                  </a:srgbClr>
                </a:solidFill>
              </a:rPr>
              <a:t>Redirecting to a new .html file and reloading </a:t>
            </a:r>
            <a:r>
              <a:rPr lang="en-US" altLang="en-US" sz="1700" dirty="0">
                <a:solidFill>
                  <a:srgbClr val="146194">
                    <a:lumMod val="75000"/>
                  </a:srgbClr>
                </a:solidFill>
              </a:rPr>
              <a:t>it</a:t>
            </a:r>
            <a:endParaRPr lang="en-US" altLang="en-US" sz="17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No access to fandango API’s 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documentation</a:t>
            </a:r>
            <a:endParaRPr lang="en-US" altLang="en-US" sz="1900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Not able to use </a:t>
            </a:r>
            <a:r>
              <a:rPr lang="en-US" altLang="en-US" sz="1900" b="1" dirty="0" err="1" smtClean="0">
                <a:solidFill>
                  <a:srgbClr val="146194">
                    <a:lumMod val="75000"/>
                  </a:srgbClr>
                </a:solidFill>
              </a:rPr>
              <a:t>jquery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 mobile classes for buttons when creating them dynamically using .</a:t>
            </a:r>
            <a:r>
              <a:rPr lang="en-US" altLang="en-US" sz="1900" b="1" dirty="0" err="1" smtClean="0">
                <a:solidFill>
                  <a:srgbClr val="146194">
                    <a:lumMod val="75000"/>
                  </a:srgbClr>
                </a:solidFill>
              </a:rPr>
              <a:t>innerhtml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  property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Not able to use carousel to show thumbnails on home page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How to parse data retrieved from RESTful web services in different formats(XML, JSON)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Working with google maps API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How to use GitHub</a:t>
            </a:r>
          </a:p>
          <a:p>
            <a:pPr lvl="0" algn="just">
              <a:buClr>
                <a:prstClr val="white"/>
              </a:buClr>
            </a:pPr>
            <a:endParaRPr lang="en-US" altLang="en-US" sz="1900" b="1" dirty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Adding other functionalities of rotten tomatoes web service to the application: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b="1" dirty="0">
                <a:solidFill>
                  <a:srgbClr val="146194">
                    <a:lumMod val="75000"/>
                  </a:srgbClr>
                </a:solidFill>
              </a:rPr>
              <a:t>Upcoming Movies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b="1" dirty="0">
                <a:solidFill>
                  <a:srgbClr val="146194">
                    <a:lumMod val="75000"/>
                  </a:srgbClr>
                </a:solidFill>
              </a:rPr>
              <a:t>DVD Top </a:t>
            </a:r>
            <a:r>
              <a:rPr lang="en-US" altLang="en-US" sz="1700" b="1" dirty="0" smtClean="0">
                <a:solidFill>
                  <a:srgbClr val="146194">
                    <a:lumMod val="75000"/>
                  </a:srgbClr>
                </a:solidFill>
              </a:rPr>
              <a:t>Rentals</a:t>
            </a:r>
            <a:endParaRPr lang="en-US" altLang="en-US" sz="1700" b="1" dirty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Getting access to fandango and implement its functionalities to the application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the route to all found theaters 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Mark all the results for a particular search on one map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Enabling users to add comments using Facebook/twitter API’s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  <a:hlinkClick r:id="rId2"/>
              </a:rPr>
              <a:t>http</a:t>
            </a: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  <a:hlinkClick r:id="rId2"/>
              </a:rPr>
              <a:t>://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  <a:hlinkClick r:id="rId2"/>
              </a:rPr>
              <a:t>phonegap.com</a:t>
            </a:r>
            <a:endParaRPr lang="en-US" altLang="en-US" sz="1700" b="1" dirty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  <a:hlinkClick r:id="rId3"/>
              </a:rPr>
              <a:t>http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  <a:hlinkClick r:id="rId3"/>
              </a:rPr>
              <a:t>://www.programmableweb.com</a:t>
            </a: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  <a:hlinkClick r:id="rId4"/>
              </a:rPr>
              <a:t>http://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  <a:hlinkClick r:id="rId4"/>
              </a:rPr>
              <a:t>developer.rottentomatoes.com</a:t>
            </a: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  <a:hlinkClick r:id="rId5"/>
              </a:rPr>
              <a:t>https://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  <a:hlinkClick r:id="rId5"/>
              </a:rPr>
              <a:t>jquerymobile.com</a:t>
            </a: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746" y="230293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1174</TotalTime>
  <Words>275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Movie Finder</vt:lpstr>
      <vt:lpstr>Technologies Used</vt:lpstr>
      <vt:lpstr>Use Cases</vt:lpstr>
      <vt:lpstr>Challenges</vt:lpstr>
      <vt:lpstr>Lessons Learned</vt:lpstr>
      <vt:lpstr>Future Scope</vt:lpstr>
      <vt:lpstr>References</vt:lpstr>
      <vt:lpstr>Thank You!!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karvand</dc:creator>
  <cp:lastModifiedBy>karvand</cp:lastModifiedBy>
  <cp:revision>30</cp:revision>
  <dcterms:created xsi:type="dcterms:W3CDTF">2015-04-29T06:40:17Z</dcterms:created>
  <dcterms:modified xsi:type="dcterms:W3CDTF">2015-05-01T23:32:24Z</dcterms:modified>
</cp:coreProperties>
</file>