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77" r:id="rId3"/>
    <p:sldId id="267" r:id="rId4"/>
    <p:sldId id="268" r:id="rId5"/>
    <p:sldId id="278" r:id="rId6"/>
    <p:sldId id="270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dirty="0"/>
              <a:t>Movie </a:t>
            </a:r>
            <a:r>
              <a:rPr lang="en-US" sz="6000" dirty="0" smtClean="0"/>
              <a:t>Finder Application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Kaveh </a:t>
            </a:r>
            <a:r>
              <a:rPr lang="en-US" cap="none" dirty="0" err="1"/>
              <a:t>Arvand</a:t>
            </a:r>
            <a:r>
              <a:rPr lang="en-US" cap="none" dirty="0"/>
              <a:t> </a:t>
            </a:r>
            <a:r>
              <a:rPr lang="en-US" cap="none" dirty="0" smtClean="0"/>
              <a:t> ,  </a:t>
            </a:r>
            <a:r>
              <a:rPr lang="en-US" sz="1800" cap="none" dirty="0" smtClean="0"/>
              <a:t>April </a:t>
            </a:r>
            <a:r>
              <a:rPr lang="en-US" sz="1800" cap="none" dirty="0"/>
              <a:t>2016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Technologies Used: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ASP. Net/C</a:t>
            </a:r>
            <a:r>
              <a:rPr lang="en-US" dirty="0" smtClean="0"/>
              <a:t># (Web Forms)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SQL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HTML/CSS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Entity Framework (Database-First Approach)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AJAX </a:t>
            </a:r>
          </a:p>
          <a:p>
            <a:pPr lvl="2"/>
            <a:r>
              <a:rPr lang="en-US" sz="1800" dirty="0"/>
              <a:t> UpdatePanel</a:t>
            </a:r>
          </a:p>
          <a:p>
            <a:pPr lvl="2"/>
            <a:r>
              <a:rPr lang="en-US" sz="1800" dirty="0"/>
              <a:t> AutoCompleteExtender from Ajax </a:t>
            </a:r>
            <a:r>
              <a:rPr lang="en-US" sz="1800" dirty="0" smtClean="0"/>
              <a:t>Toolkit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Standards-Design Pattern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/>
              <a:t>Data Access </a:t>
            </a:r>
            <a:r>
              <a:rPr lang="en-US" dirty="0" smtClean="0"/>
              <a:t>Object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eparates low level data accessing operations from high level business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revents the inclusion of application logic code in the “code behind” files(UI layer)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l</a:t>
            </a:r>
            <a:r>
              <a:rPr lang="en-US" dirty="0" smtClean="0"/>
              <a:t>ayer is included in a separate class library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ncludes interfaces, concrete classes to implement the interfaces, and POCO classes that are built by entity framework as model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DAO implementation classes perform CRUD operations using stored procedures that are defined in entity framework.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i</a:t>
            </a:r>
            <a:r>
              <a:rPr lang="en-US" sz="1800" dirty="0" smtClean="0"/>
              <a:t>ncreases security, </a:t>
            </a:r>
            <a:r>
              <a:rPr lang="en-US" sz="1800" dirty="0"/>
              <a:t>performance </a:t>
            </a:r>
            <a:r>
              <a:rPr lang="en-US" sz="1800" dirty="0" smtClean="0"/>
              <a:t>as well as code reusability and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r>
              <a:rPr lang="en-US" dirty="0" smtClean="0"/>
              <a:t>-</a:t>
            </a:r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4353059"/>
          </a:xfrm>
        </p:spPr>
        <p:txBody>
          <a:bodyPr>
            <a:normAutofit/>
          </a:bodyPr>
          <a:lstStyle/>
          <a:p>
            <a:r>
              <a:rPr lang="en-US" dirty="0" smtClean="0"/>
              <a:t>Assigning a single responsibility to each class</a:t>
            </a:r>
          </a:p>
          <a:p>
            <a:pPr lvl="1"/>
            <a:r>
              <a:rPr lang="en-US" dirty="0" smtClean="0"/>
              <a:t>Supports high cohesion</a:t>
            </a:r>
          </a:p>
          <a:p>
            <a:r>
              <a:rPr lang="en-US" dirty="0" smtClean="0"/>
              <a:t>Using interfaces 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high cohesion, loose coupling , </a:t>
            </a:r>
            <a:r>
              <a:rPr lang="en-US" dirty="0" smtClean="0"/>
              <a:t>indirection, polymorphism </a:t>
            </a:r>
            <a:r>
              <a:rPr lang="en-US" dirty="0"/>
              <a:t>and code </a:t>
            </a:r>
            <a:r>
              <a:rPr lang="en-US" dirty="0" smtClean="0"/>
              <a:t>reuse</a:t>
            </a:r>
          </a:p>
          <a:p>
            <a:pPr lvl="1"/>
            <a:r>
              <a:rPr lang="en-US" dirty="0" smtClean="0"/>
              <a:t>Provides Protection against variations and instabilities of subtypes</a:t>
            </a:r>
            <a:endParaRPr lang="en-US" sz="800" dirty="0" smtClean="0"/>
          </a:p>
          <a:p>
            <a:r>
              <a:rPr lang="en-US" dirty="0" smtClean="0"/>
              <a:t>Having several client-specific interfaces instead of a single fat interface</a:t>
            </a:r>
          </a:p>
          <a:p>
            <a:pPr lvl="1"/>
            <a:r>
              <a:rPr lang="en-US" dirty="0" smtClean="0"/>
              <a:t>supports decoupling and makes the code easier to refactor</a:t>
            </a:r>
          </a:p>
          <a:p>
            <a:r>
              <a:rPr lang="en-US" dirty="0" smtClean="0"/>
              <a:t>Program to interface, not to implementation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List&lt;string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lvl="1"/>
            <a:r>
              <a:rPr lang="en-US" dirty="0"/>
              <a:t>Increases code maintainability, extensibility and testability</a:t>
            </a:r>
          </a:p>
        </p:txBody>
      </p:sp>
    </p:spTree>
    <p:extLst>
      <p:ext uri="{BB962C8B-B14F-4D97-AF65-F5344CB8AC3E}">
        <p14:creationId xmlns:p14="http://schemas.microsoft.com/office/powerpoint/2010/main" val="18512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825625"/>
            <a:ext cx="9097851" cy="4117975"/>
          </a:xfrm>
        </p:spPr>
        <p:txBody>
          <a:bodyPr/>
          <a:lstStyle/>
          <a:p>
            <a:r>
              <a:rPr lang="en-US" dirty="0" smtClean="0"/>
              <a:t>Using different tools for form validations</a:t>
            </a:r>
            <a:endParaRPr lang="en-US" sz="1000" dirty="0" smtClean="0"/>
          </a:p>
          <a:p>
            <a:pPr lvl="1"/>
            <a:r>
              <a:rPr lang="en-US" dirty="0" smtClean="0"/>
              <a:t>ASP. Net validation controls (R</a:t>
            </a:r>
            <a:r>
              <a:rPr lang="en-US" dirty="0" smtClean="0"/>
              <a:t>equired Field, Compare, Regular Expression, and Custom Validators)</a:t>
            </a:r>
          </a:p>
          <a:p>
            <a:pPr lvl="1"/>
            <a:r>
              <a:rPr lang="en-US" dirty="0" smtClean="0"/>
              <a:t>ASP.NET AJAX control(Update Panel) </a:t>
            </a:r>
          </a:p>
          <a:p>
            <a:pPr lvl="1"/>
            <a:endParaRPr lang="en-US" sz="500" dirty="0" smtClean="0"/>
          </a:p>
          <a:p>
            <a:r>
              <a:rPr lang="en-US" dirty="0" smtClean="0"/>
              <a:t>Password encryption using Advanced Encryption Standard(AES) symmetric key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Global.asax</a:t>
            </a:r>
            <a:r>
              <a:rPr lang="en-US" dirty="0" smtClean="0"/>
              <a:t> file to handle application-level errors and redirect users to a custom error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825625"/>
            <a:ext cx="9097851" cy="41179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Any Questions?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488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275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</vt:lpstr>
      <vt:lpstr>Courier New</vt:lpstr>
      <vt:lpstr>Wingdings</vt:lpstr>
      <vt:lpstr>Red Line Business 16x9</vt:lpstr>
      <vt:lpstr>Movie Finder Application</vt:lpstr>
      <vt:lpstr>Application Overview</vt:lpstr>
      <vt:lpstr>Coding Standards-Design Pattern Used</vt:lpstr>
      <vt:lpstr>Coding Standards-Design Principles</vt:lpstr>
      <vt:lpstr>Other features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2016-04-14T19:53:49Z</dcterms:created>
  <dcterms:modified xsi:type="dcterms:W3CDTF">2016-04-14T22:04:34Z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