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66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114DEB-C707-44B9-86F6-D16365C4897B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A17442-4368-4FED-ADB2-0356B26BDD3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 Fundamental of Telecommunication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telecommunication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dirty="0" smtClean="0"/>
              <a:t>The transmission of information that allows for communication between who are separated by distance</a:t>
            </a:r>
          </a:p>
          <a:p>
            <a:pPr>
              <a:buFont typeface="Arial" charset="0"/>
              <a:buChar char="•"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Examples of Telecommunication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IN" dirty="0" smtClean="0"/>
              <a:t>Telephone 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Mobile cellular 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Microwave radio 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TV and Radio Broadcasting 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Satellite communication system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Information and Intelligent Gathering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 Elements of Telecommunication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SENDER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Who uses a transmitter which convert the message into a signal</a:t>
            </a:r>
          </a:p>
          <a:p>
            <a:pPr>
              <a:buNone/>
            </a:pPr>
            <a:r>
              <a:rPr lang="en-IN" dirty="0" smtClean="0"/>
              <a:t>TRANSMITTER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Transmits the information  through a medium to  the receiver which transmits the signals into information that can be used and understood by people.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Transmission Medium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Carries the signal</a:t>
            </a:r>
          </a:p>
          <a:p>
            <a:pPr>
              <a:buNone/>
            </a:pPr>
            <a:r>
              <a:rPr lang="en-IN" dirty="0" smtClean="0"/>
              <a:t>SENDER</a:t>
            </a:r>
          </a:p>
          <a:p>
            <a:pPr>
              <a:buFont typeface="Arial" charset="0"/>
              <a:buChar char="•"/>
            </a:pPr>
            <a:r>
              <a:rPr lang="en-IN" dirty="0" smtClean="0"/>
              <a:t>Receives the signal and converts it back into usable information.</a:t>
            </a:r>
          </a:p>
          <a:p>
            <a:pPr>
              <a:buNone/>
            </a:pPr>
            <a:r>
              <a:rPr lang="en-IN" dirty="0" smtClean="0"/>
              <a:t>CHANNEL</a:t>
            </a:r>
          </a:p>
          <a:p>
            <a:pPr>
              <a:buNone/>
            </a:pPr>
            <a:r>
              <a:rPr lang="en-IN" dirty="0" smtClean="0"/>
              <a:t>* Responsible to transfer the destination without distortion or loss of information. Channels tends to be affected by external signals or noise.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Evolution Of Telecommunication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Early Communication Method (Smoke or Drum Beating)</a:t>
            </a:r>
          </a:p>
          <a:p>
            <a:r>
              <a:rPr lang="en-IN" dirty="0" smtClean="0"/>
              <a:t>Telegraphy (1830s-1840s) (Morse Code)</a:t>
            </a:r>
          </a:p>
          <a:p>
            <a:r>
              <a:rPr lang="en-IN" dirty="0" smtClean="0"/>
              <a:t>Telephony (1876) (Telephone)</a:t>
            </a:r>
          </a:p>
          <a:p>
            <a:r>
              <a:rPr lang="en-IN" dirty="0" smtClean="0"/>
              <a:t>Satellite Communication (1960s)</a:t>
            </a:r>
          </a:p>
          <a:p>
            <a:r>
              <a:rPr lang="en-IN" dirty="0" smtClean="0"/>
              <a:t>Internet and Data Networks (1990s)(TCP/IP)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Basic Fundamental of Telecommunication</vt:lpstr>
      <vt:lpstr>what is telecommunication </vt:lpstr>
      <vt:lpstr>Examples of Telecommunication </vt:lpstr>
      <vt:lpstr>Basic Elements of Telecommunication </vt:lpstr>
      <vt:lpstr>Transmission Medium </vt:lpstr>
      <vt:lpstr>Evolution Of Telecommunication 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Fundamental of Telecommunication</dc:title>
  <dc:creator>Avula Karthik</dc:creator>
  <cp:lastModifiedBy>Avula Karthik</cp:lastModifiedBy>
  <cp:revision>7</cp:revision>
  <dcterms:created xsi:type="dcterms:W3CDTF">2024-07-04T11:16:03Z</dcterms:created>
  <dcterms:modified xsi:type="dcterms:W3CDTF">2024-07-04T12:18:09Z</dcterms:modified>
</cp:coreProperties>
</file>